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8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71B958A-044B-4C5D-A873-7DABF578A179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6B7CCD9-2318-4A90-BBF1-CD6320361F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03572B-6E86-4DE2-A4E0-49B8BFD25D4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4E6045-E8D4-44AF-AD45-A4B3E8BA86F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72756-6872-430D-8898-15C7A03FFC0B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8B2E5-5530-4A96-8F0C-06B00C3A90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C35A-D292-4548-BE4D-3282B329B74F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D0424-A683-4DB4-A373-3D6226D4E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DA9AB-435C-4449-9B2E-4E3ADFA07DF5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29B40-9ED9-4C0D-9847-2720AB327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69E0E-B1A4-4148-AF8B-0E4794DE92A2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D2B0E-96DF-4700-A1B2-2903237C21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C933A-F501-49CA-99F5-D5AA17327484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9391B-C6B4-4737-996A-CE0FA78BB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2544F-5665-43A2-89B5-33879DA42C14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32E9D-8605-475E-9BCF-64A92EBF8F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C018D-7CBB-41CC-84AC-DEE49142A215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418D5-48AE-4B69-867F-223920393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E3707-485F-4E55-89FF-7C39848B2FDA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12A44-1B57-44BE-9CD3-4D6247603C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2CE97-3A14-472E-B877-5DA4F11E917A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0904A-595C-4278-8712-FB2A414F6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D62A8-A56A-44BF-B54A-498EEDC509D8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42154-B84A-4233-80BD-BE84AD20B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62EB6-9FE7-4A64-AF35-C86BDFF2DA54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9EB1C-397B-426D-B911-885553AFE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794C87-2A5D-4361-BCE7-D5CCF1123061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A93DEA-E519-4979-9208-DBE38534A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3" r:id="rId4"/>
    <p:sldLayoutId id="2147483687" r:id="rId5"/>
    <p:sldLayoutId id="2147483682" r:id="rId6"/>
    <p:sldLayoutId id="2147483688" r:id="rId7"/>
    <p:sldLayoutId id="2147483689" r:id="rId8"/>
    <p:sldLayoutId id="2147483690" r:id="rId9"/>
    <p:sldLayoutId id="2147483681" r:id="rId10"/>
    <p:sldLayoutId id="214748369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atura MT Script Capitals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atura MT Script Capitals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atura MT Script Capitals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atura MT Script Capitals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atura MT Script Capitals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atura MT Script Capitals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atura MT Script Capitals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atura MT Script Capitals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jpeg"/><Relationship Id="rId3" Type="http://schemas.openxmlformats.org/officeDocument/2006/relationships/audio" Target="../media/audio1.wav"/><Relationship Id="rId7" Type="http://schemas.openxmlformats.org/officeDocument/2006/relationships/image" Target="../media/image55.jpeg"/><Relationship Id="rId12" Type="http://schemas.openxmlformats.org/officeDocument/2006/relationships/image" Target="../media/image6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Relationship Id="rId14" Type="http://schemas.openxmlformats.org/officeDocument/2006/relationships/image" Target="../media/image6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png"/><Relationship Id="rId7" Type="http://schemas.openxmlformats.org/officeDocument/2006/relationships/image" Target="../media/image68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jpe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jpeg"/><Relationship Id="rId9" Type="http://schemas.openxmlformats.org/officeDocument/2006/relationships/image" Target="../media/image7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8.png"/><Relationship Id="rId7" Type="http://schemas.openxmlformats.org/officeDocument/2006/relationships/image" Target="../media/image82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Relationship Id="rId9" Type="http://schemas.openxmlformats.org/officeDocument/2006/relationships/image" Target="../media/image8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 descr="img03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Рисунок 4" descr="img03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1285875"/>
            <a:ext cx="71437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348038" y="3573463"/>
            <a:ext cx="2232025" cy="3683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>
                <a:latin typeface="Matura MT Script Capitals"/>
                <a:ea typeface="FrankRuehl"/>
                <a:cs typeface="FrankRuehl"/>
              </a:rPr>
              <a:t>10 класс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0063" y="5445125"/>
            <a:ext cx="3384550" cy="10779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+mj-lt"/>
              </a:rPr>
              <a:t>Шибанова Татьяна Валерьевна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+mj-lt"/>
              </a:rPr>
              <a:t>   учитель технологии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+mj-lt"/>
              </a:rPr>
              <a:t>   МОБУ СОШ с. Томское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+mj-lt"/>
              </a:rPr>
              <a:t>   Амурская область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50" y="1785938"/>
            <a:ext cx="3143250" cy="26511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i="1" dirty="0" smtClean="0">
                <a:effectLst/>
                <a:latin typeface="Arno Pro Light Display" pitchFamily="18" charset="0"/>
              </a:rPr>
              <a:t>сашико</a:t>
            </a:r>
            <a:endParaRPr lang="ru-RU" sz="4000" i="1" dirty="0">
              <a:effectLst/>
              <a:latin typeface="Arno Pro Light Display" pitchFamily="18" charset="0"/>
            </a:endParaRPr>
          </a:p>
        </p:txBody>
      </p:sp>
      <p:pic>
        <p:nvPicPr>
          <p:cNvPr id="8194" name="Picture 2" descr="C:\Documents and Settings\Admin\Мои документы\Мои рисунки\img0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2214563"/>
            <a:ext cx="25717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C:\Documents and Settings\Admin\Мои документы\Мои рисунки\img04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3857625"/>
            <a:ext cx="250031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C:\Documents and Settings\Admin\Мои документы\Мои рисунки\img04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13" y="476250"/>
            <a:ext cx="250031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C:\Documents and Settings\Admin\Мои документы\Мои рисунки\img04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5938" y="4429125"/>
            <a:ext cx="250031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C:\Documents and Settings\Admin\Мои документы\Мои рисунки\img05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56100" y="692150"/>
            <a:ext cx="2020888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C:\Documents and Settings\Admin\Мои документы\Мои рисунки\img05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68538" y="188913"/>
            <a:ext cx="2246312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C:\Documents and Settings\Admin\Мои документы\Мои рисунки\img045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11638" y="4437063"/>
            <a:ext cx="250031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C:\Documents and Settings\Admin\Мои документы\Мои рисунки\img049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95963" y="4724400"/>
            <a:ext cx="2428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C:\Documents and Settings\Admin\Мои документы\Мои рисунки\img050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29375" y="3571875"/>
            <a:ext cx="257175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 descr="C:\Documents and Settings\Admin\Мои документы\Мои рисунки\img051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634163" y="2133600"/>
            <a:ext cx="250983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227763" y="549275"/>
            <a:ext cx="272891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86800" cy="838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effectLst/>
              </a:rPr>
              <a:t>Эскиз</a:t>
            </a:r>
            <a:endParaRPr lang="ru-RU" dirty="0">
              <a:effectLst/>
            </a:endParaRP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323850" y="981075"/>
            <a:ext cx="8686800" cy="10795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smtClean="0"/>
              <a:t>ЭСКИЗ —означает набросок, общий очерк, охватывающий основную тему в целом, с какой-либо точки зрения, но исключающий детализацию (термин, заимствованный из живописи).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12289" r="6801" b="6903"/>
          <a:stretch>
            <a:fillRect/>
          </a:stretch>
        </p:blipFill>
        <p:spPr bwMode="auto">
          <a:xfrm>
            <a:off x="179388" y="2205038"/>
            <a:ext cx="31686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2924175"/>
            <a:ext cx="2447925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292600"/>
            <a:ext cx="26638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1916113"/>
            <a:ext cx="172878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828213" y="1844675"/>
            <a:ext cx="23050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4221163"/>
            <a:ext cx="3055938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42988" y="1989138"/>
            <a:ext cx="2881312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8313" y="4724400"/>
            <a:ext cx="39592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03775" y="1887538"/>
            <a:ext cx="388937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87900" y="3933825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effectLst/>
              </a:rPr>
              <a:t>Техника вышивания</a:t>
            </a:r>
            <a:endParaRPr lang="ru-RU" dirty="0">
              <a:effectLst/>
            </a:endParaRPr>
          </a:p>
        </p:txBody>
      </p:sp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96975"/>
            <a:ext cx="2951162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3716338"/>
            <a:ext cx="2663825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1196975"/>
            <a:ext cx="252095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6227763" y="3644900"/>
            <a:ext cx="2520950" cy="3008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effectLst/>
              </a:rPr>
              <a:t>Построение геометрического узора</a:t>
            </a:r>
            <a:endParaRPr lang="ru-RU" dirty="0">
              <a:effectLst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749425"/>
            <a:ext cx="3455988" cy="3371850"/>
          </a:xfrm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628775"/>
            <a:ext cx="338455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1674813"/>
            <a:ext cx="3455988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 l="-172"/>
          <a:stretch>
            <a:fillRect/>
          </a:stretch>
        </p:blipFill>
        <p:spPr bwMode="auto">
          <a:xfrm>
            <a:off x="4905375" y="1644650"/>
            <a:ext cx="3600450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2275" y="1612900"/>
            <a:ext cx="4122738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6463" y="1641475"/>
            <a:ext cx="4195762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6400" y="1674813"/>
            <a:ext cx="411956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10113" y="1628775"/>
            <a:ext cx="4130675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686800" cy="10096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effectLst/>
              </a:rPr>
              <a:t>Сашико </a:t>
            </a:r>
            <a:r>
              <a:rPr lang="ru-RU" i="1" dirty="0" smtClean="0">
                <a:effectLst/>
              </a:rPr>
              <a:t>– это старинное японское искусство вышивания.</a:t>
            </a:r>
            <a:endParaRPr lang="ru-RU" i="1" dirty="0">
              <a:effectLst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45860">
            <a:off x="573088" y="1828800"/>
            <a:ext cx="3176587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1214438"/>
            <a:ext cx="373538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413398">
            <a:off x="5605463" y="3005138"/>
            <a:ext cx="2635250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357188"/>
            <a:ext cx="8715375" cy="5715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i="1" dirty="0" smtClean="0">
                <a:effectLst/>
                <a:latin typeface="Arno Pro Light Display" pitchFamily="18" charset="0"/>
              </a:rPr>
              <a:t>Появилось оно в сельских районах </a:t>
            </a:r>
            <a:r>
              <a:rPr lang="ru-RU" sz="2800" b="1" i="1" dirty="0" smtClean="0">
                <a:effectLst/>
                <a:latin typeface="Arno Pro Light Display" pitchFamily="18" charset="0"/>
              </a:rPr>
              <a:t>Японии</a:t>
            </a:r>
            <a:r>
              <a:rPr lang="ru-RU" sz="2800" i="1" dirty="0" smtClean="0">
                <a:effectLst/>
                <a:latin typeface="Arno Pro Light Display" pitchFamily="18" charset="0"/>
              </a:rPr>
              <a:t> в ЭПОХУ </a:t>
            </a:r>
            <a:r>
              <a:rPr lang="ru-RU" sz="2800" b="1" i="1" dirty="0" err="1" smtClean="0">
                <a:effectLst/>
                <a:latin typeface="Arno Pro Light Display" pitchFamily="18" charset="0"/>
              </a:rPr>
              <a:t>Эдо</a:t>
            </a:r>
            <a:r>
              <a:rPr lang="ru-RU" sz="2800" b="1" i="1" dirty="0" smtClean="0">
                <a:effectLst/>
                <a:latin typeface="Arno Pro Light Display" pitchFamily="18" charset="0"/>
              </a:rPr>
              <a:t> </a:t>
            </a:r>
            <a:r>
              <a:rPr lang="ru-RU" sz="2800" i="1" dirty="0" smtClean="0">
                <a:effectLst/>
                <a:latin typeface="Arno Pro Light Display" pitchFamily="18" charset="0"/>
              </a:rPr>
              <a:t>(1615 – 1868).</a:t>
            </a:r>
            <a:endParaRPr lang="ru-RU" sz="2800" i="1" dirty="0">
              <a:effectLst/>
              <a:latin typeface="Arno Pro Light Display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2798763"/>
            <a:ext cx="2976563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1428750"/>
            <a:ext cx="3038475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214438"/>
            <a:ext cx="2482850" cy="349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75" y="4786313"/>
            <a:ext cx="2643188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286000"/>
            <a:ext cx="8170863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1357313"/>
            <a:ext cx="8715375" cy="10096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 i="1" dirty="0">
              <a:latin typeface="Arno Pro Light Display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571500"/>
            <a:ext cx="4500563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72688" y="28575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3" y="1071563"/>
            <a:ext cx="322897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28875"/>
            <a:ext cx="3071813" cy="38576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i="1" dirty="0" smtClean="0">
                <a:effectLst/>
                <a:latin typeface="Arno Pro Light Display" pitchFamily="18" charset="0"/>
              </a:rPr>
              <a:t>Узоры сашико имели особое, символическое значение.</a:t>
            </a:r>
            <a:endParaRPr lang="ru-RU" sz="2400" i="1" dirty="0">
              <a:effectLst/>
              <a:latin typeface="Arno Pro Light Display" pitchFamily="18" charset="0"/>
            </a:endParaRPr>
          </a:p>
        </p:txBody>
      </p:sp>
      <p:pic>
        <p:nvPicPr>
          <p:cNvPr id="1026" name="Picture 2" descr="C:\Documents and Settings\Admin\Мои документы\Мои рисунки\img060.jpg"/>
          <p:cNvPicPr>
            <a:picLocks noChangeAspect="1" noChangeArrowheads="1"/>
          </p:cNvPicPr>
          <p:nvPr/>
        </p:nvPicPr>
        <p:blipFill>
          <a:blip r:embed="rId2"/>
          <a:srcRect l="-990"/>
          <a:stretch>
            <a:fillRect/>
          </a:stretch>
        </p:blipFill>
        <p:spPr bwMode="auto">
          <a:xfrm>
            <a:off x="3071813" y="428625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Admin\Мои документы\Мои рисунки\img0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428625"/>
            <a:ext cx="25003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Documents and Settings\Admin\Мои документы\Мои рисунки\img0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4143375"/>
            <a:ext cx="24288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Documents and Settings\Admin\Мои документы\Мои рисунки\img06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63" y="4071938"/>
            <a:ext cx="25003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Documents and Settings\Admin\Мои документы\Мои рисунки\img06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38" y="2071688"/>
            <a:ext cx="25717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:\Documents and Settings\Admin\Мои документы\Мои рисунки\img062.jpg"/>
          <p:cNvPicPr>
            <a:picLocks noChangeAspect="1" noChangeArrowheads="1"/>
          </p:cNvPicPr>
          <p:nvPr/>
        </p:nvPicPr>
        <p:blipFill>
          <a:blip r:embed="rId7"/>
          <a:srcRect l="-1021"/>
          <a:stretch>
            <a:fillRect/>
          </a:stretch>
        </p:blipFill>
        <p:spPr bwMode="auto">
          <a:xfrm>
            <a:off x="571500" y="428625"/>
            <a:ext cx="235743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428625"/>
            <a:ext cx="2786062" cy="58578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 i="1" dirty="0">
              <a:latin typeface="Arno Pro Light Display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14313"/>
            <a:ext cx="22860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1785938"/>
            <a:ext cx="22860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2643188"/>
            <a:ext cx="221456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2428875"/>
            <a:ext cx="26431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13" y="3786188"/>
            <a:ext cx="27051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86375" y="928688"/>
            <a:ext cx="2624138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Admin\Мои документы\Мои рисунки\img05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00375" y="214313"/>
            <a:ext cx="2500313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Documents and Settings\Admin\Мои документы\Мои рисунки\img05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29313" y="4214813"/>
            <a:ext cx="25003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Documents and Settings\Admin\Мои документы\Мои рисунки\img058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88" y="4000500"/>
            <a:ext cx="250031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857250"/>
            <a:ext cx="3929062" cy="50006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i="1" dirty="0" smtClean="0">
                <a:effectLst/>
                <a:latin typeface="Arno Pro Light Display" pitchFamily="18" charset="0"/>
              </a:rPr>
              <a:t>Традиционные цвета сашико – белый и синий.</a:t>
            </a:r>
            <a:endParaRPr lang="ru-RU" sz="3200" i="1" dirty="0">
              <a:effectLst/>
              <a:latin typeface="Arno Pro Light Display" pitchFamily="18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214313"/>
            <a:ext cx="328136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3786188"/>
            <a:ext cx="3643312" cy="267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75" y="714375"/>
            <a:ext cx="5500688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4214813"/>
            <a:ext cx="3214687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214313"/>
            <a:ext cx="3132138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88" y="1143000"/>
            <a:ext cx="45942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857250"/>
            <a:ext cx="8572500" cy="50006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effectLst/>
                <a:latin typeface="Arno Pro Light Display" pitchFamily="18" charset="0"/>
              </a:rPr>
              <a:t>В наши дни сашико используют не столько из практических, сколько из эстетических соображений. </a:t>
            </a:r>
            <a:endParaRPr lang="ru-RU" i="1" dirty="0">
              <a:effectLst/>
              <a:latin typeface="Arno Pro Light Display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916113"/>
            <a:ext cx="24288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476250"/>
            <a:ext cx="257175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404813"/>
            <a:ext cx="2471737" cy="30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3068638"/>
            <a:ext cx="20764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1775" y="1125538"/>
            <a:ext cx="36195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39975" y="3573463"/>
            <a:ext cx="42148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3213" y="404813"/>
            <a:ext cx="407193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/>
          <a:srcRect l="1953" t="4688" r="-391" b="4688"/>
          <a:stretch>
            <a:fillRect/>
          </a:stretch>
        </p:blipFill>
        <p:spPr bwMode="auto">
          <a:xfrm>
            <a:off x="2433638" y="2001838"/>
            <a:ext cx="60007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2600" y="665163"/>
            <a:ext cx="4071938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57600" y="565150"/>
            <a:ext cx="5286375" cy="601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Documents and Settings\Admin\Рабочий стол\вязание крючком (схемы)\вышивка уроки\012labgi0l1264033563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4013" y="-184150"/>
            <a:ext cx="8569325" cy="696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572500" cy="27146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b="1" i="1" dirty="0" smtClean="0">
                <a:effectLst/>
                <a:latin typeface="Arno Pro Light Display" pitchFamily="18" charset="0"/>
              </a:rPr>
              <a:t>материалы и инструменты</a:t>
            </a:r>
            <a:r>
              <a:rPr lang="ru-RU" i="1" dirty="0" smtClean="0">
                <a:effectLst/>
                <a:latin typeface="Arno Pro Light Display" pitchFamily="18" charset="0"/>
              </a:rPr>
              <a:t>.</a:t>
            </a:r>
            <a:endParaRPr lang="ru-RU" i="1" dirty="0">
              <a:effectLst/>
              <a:latin typeface="Arno Pro Light Display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2857500"/>
            <a:ext cx="3906838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4143375"/>
            <a:ext cx="3714750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 descr="C:\Documents and Settings\Admin\Мои документы\Мои рисунки\img0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2643188"/>
            <a:ext cx="1785938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Другая 3">
      <a:majorFont>
        <a:latin typeface="Matura MT Script Capitals"/>
        <a:ea typeface=""/>
        <a:cs typeface=""/>
      </a:majorFont>
      <a:minorFont>
        <a:latin typeface="Calibri"/>
        <a:ea typeface=""/>
        <a:cs typeface="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1210</TotalTime>
  <Words>88</Words>
  <Application>Microsoft Office PowerPoint</Application>
  <PresentationFormat>Экран (4:3)</PresentationFormat>
  <Paragraphs>18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13</vt:i4>
      </vt:variant>
    </vt:vector>
  </HeadingPairs>
  <TitlesOfParts>
    <vt:vector size="28" baseType="lpstr">
      <vt:lpstr>Calibri</vt:lpstr>
      <vt:lpstr>Arial</vt:lpstr>
      <vt:lpstr>Matura MT Script Capitals</vt:lpstr>
      <vt:lpstr>Wingdings 2</vt:lpstr>
      <vt:lpstr>FrankRuehl</vt:lpstr>
      <vt:lpstr>Arno Pro Light Display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САШИКО – ЭТО СТАРИННОЕ ЯПОНСКОЕ ИСКУССТВО ВЫШИВАНИЯ.</vt:lpstr>
      <vt:lpstr>ПОЯВИЛОСЬ ОНО В СЕЛЬСКИХ РАЙОНАХ ЯПОНИИ В ЭПОХУ ЭДО (1615 – 1868).</vt:lpstr>
      <vt:lpstr>Слайд 4</vt:lpstr>
      <vt:lpstr>УЗОРЫ САШИКО ИМЕЛИ ОСОБОЕ, СИМВОЛИЧЕСКОЕ ЗНАЧЕНИЕ.</vt:lpstr>
      <vt:lpstr>Слайд 6</vt:lpstr>
      <vt:lpstr>ТРАДИЦИОННЫЕ ЦВЕТА САШИКО – БЕЛЫЙ И СИНИЙ.</vt:lpstr>
      <vt:lpstr>В НАШИ ДНИ САШИКО ИСПОЛЬЗУЮТ НЕ СТОЛЬКО ИЗ ПРАКТИЧЕСКИХ, СКОЛЬКО ИЗ ЭСТЕТИЧЕСКИХ СООБРАЖЕНИЙ. </vt:lpstr>
      <vt:lpstr>МАТЕРИАЛЫ И ИНСТРУМЕНТЫ.</vt:lpstr>
      <vt:lpstr>САШИКО</vt:lpstr>
      <vt:lpstr>ЭСКИЗ</vt:lpstr>
      <vt:lpstr>ТЕХНИКА ВЫШИВАНИЯ</vt:lpstr>
      <vt:lpstr>ПОСТРОЕНИЕ ГЕОМЕТРИЧЕСКОГО УЗОРА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87</cp:revision>
  <dcterms:created xsi:type="dcterms:W3CDTF">2011-01-24T07:38:17Z</dcterms:created>
  <dcterms:modified xsi:type="dcterms:W3CDTF">2013-02-26T18:28:59Z</dcterms:modified>
</cp:coreProperties>
</file>