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handoutMasterIdLst>
    <p:handoutMasterId r:id="rId35"/>
  </p:handoutMasterIdLst>
  <p:sldIdLst>
    <p:sldId id="256" r:id="rId5"/>
    <p:sldId id="264" r:id="rId6"/>
    <p:sldId id="266" r:id="rId7"/>
    <p:sldId id="267" r:id="rId8"/>
    <p:sldId id="259" r:id="rId9"/>
    <p:sldId id="260" r:id="rId10"/>
    <p:sldId id="261" r:id="rId11"/>
    <p:sldId id="268" r:id="rId12"/>
    <p:sldId id="271" r:id="rId13"/>
    <p:sldId id="272" r:id="rId14"/>
    <p:sldId id="273" r:id="rId15"/>
    <p:sldId id="274" r:id="rId16"/>
    <p:sldId id="275" r:id="rId17"/>
    <p:sldId id="276" r:id="rId18"/>
    <p:sldId id="277" r:id="rId19"/>
    <p:sldId id="278" r:id="rId20"/>
    <p:sldId id="262" r:id="rId21"/>
    <p:sldId id="279" r:id="rId22"/>
    <p:sldId id="280" r:id="rId23"/>
    <p:sldId id="281" r:id="rId24"/>
    <p:sldId id="282" r:id="rId25"/>
    <p:sldId id="283" r:id="rId26"/>
    <p:sldId id="263" r:id="rId27"/>
    <p:sldId id="284" r:id="rId28"/>
    <p:sldId id="285" r:id="rId29"/>
    <p:sldId id="286" r:id="rId30"/>
    <p:sldId id="287" r:id="rId31"/>
    <p:sldId id="288" r:id="rId32"/>
    <p:sldId id="269" r:id="rId33"/>
    <p:sldId id="270"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5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CE0643-AA21-4D1B-893F-BA0A79CA1BB5}" type="datetimeFigureOut">
              <a:rPr lang="ru-RU" smtClean="0"/>
              <a:pPr/>
              <a:t>03.04.2013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DE8B36-3F69-4E5D-9E10-F2210F5D28BE}" type="slidenum">
              <a:rPr lang="ru-RU" smtClean="0"/>
              <a:pPr/>
              <a:t>‹#›</a:t>
            </a:fld>
            <a:endParaRPr lang="ru-RU"/>
          </a:p>
        </p:txBody>
      </p:sp>
    </p:spTree>
    <p:extLst>
      <p:ext uri="{BB962C8B-B14F-4D97-AF65-F5344CB8AC3E}">
        <p14:creationId xmlns:p14="http://schemas.microsoft.com/office/powerpoint/2010/main" xmlns="" val="10413464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3571B1D-9B40-4A51-84D0-BFF80B0C43F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17" name="Нижний колонтитул 16"/>
          <p:cNvSpPr>
            <a:spLocks noGrp="1"/>
          </p:cNvSpPr>
          <p:nvPr>
            <p:ph type="ftr" sz="quarter" idx="11"/>
          </p:nvPr>
        </p:nvSpPr>
        <p:spPr/>
        <p:txBody>
          <a:bodyPr/>
          <a:lstStyle>
            <a:extLst/>
          </a:lstStyle>
          <a:p>
            <a:endParaRPr lang="ru-RU">
              <a:solidFill>
                <a:srgbClr val="EEECE1"/>
              </a:solidFill>
            </a:endParaRPr>
          </a:p>
        </p:txBody>
      </p:sp>
      <p:sp>
        <p:nvSpPr>
          <p:cNvPr id="29" name="Номер слайда 28"/>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xmlns="" val="403979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olidFill>
            </a:endParaRPr>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109874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olidFill>
            </a:endParaRPr>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xmlns="" val="160794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EECE1"/>
              </a:solidFill>
            </a:endParaRPr>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233587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EECE1"/>
              </a:solidFill>
            </a:endParaRPr>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xmlns="" val="3955972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EECE1"/>
              </a:solidFill>
            </a:endParaRPr>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3583948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EECE1"/>
              </a:solidFill>
            </a:endParaRPr>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434507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EECE1"/>
              </a:solidFill>
            </a:endParaRPr>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25106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solidFill>
                <a:srgbClr val="EEECE1"/>
              </a:solidFill>
            </a:endParaRPr>
          </a:p>
        </p:txBody>
      </p:sp>
      <p:sp>
        <p:nvSpPr>
          <p:cNvPr id="7" name="Номер слайда 6"/>
          <p:cNvSpPr>
            <a:spLocks noGrp="1"/>
          </p:cNvSpPr>
          <p:nvPr>
            <p:ph type="sldNum" sz="quarter" idx="12"/>
          </p:nvPr>
        </p:nvSpPr>
        <p:spPr>
          <a:xfrm>
            <a:off x="8610600" y="55499"/>
            <a:ext cx="457200" cy="365125"/>
          </a:xfrm>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178016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olidFill>
            </a:endParaRPr>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4051221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EECE1"/>
              </a:solidFill>
            </a:endParaRPr>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2604872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5" name="Footer Placeholder 4"/>
          <p:cNvSpPr>
            <a:spLocks noGrp="1"/>
          </p:cNvSpPr>
          <p:nvPr>
            <p:ph type="ftr" sz="quarter" idx="11"/>
          </p:nvPr>
        </p:nvSpPr>
        <p:spPr/>
        <p:txBody>
          <a:bodyPr/>
          <a:lstStyle/>
          <a:p>
            <a:endParaRPr lang="ru-RU">
              <a:solidFill>
                <a:srgbClr val="FFFFFF"/>
              </a:solidFill>
            </a:endParaRPr>
          </a:p>
        </p:txBody>
      </p:sp>
      <p:sp>
        <p:nvSpPr>
          <p:cNvPr id="6" name="Slide Number Placeholder 5"/>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extLst>
      <p:ext uri="{BB962C8B-B14F-4D97-AF65-F5344CB8AC3E}">
        <p14:creationId xmlns:p14="http://schemas.microsoft.com/office/powerpoint/2010/main" xmlns="" val="650927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5" name="Footer Placeholder 4"/>
          <p:cNvSpPr>
            <a:spLocks noGrp="1"/>
          </p:cNvSpPr>
          <p:nvPr>
            <p:ph type="ftr" sz="quarter" idx="11"/>
          </p:nvPr>
        </p:nvSpPr>
        <p:spPr/>
        <p:txBody>
          <a:bodyPr/>
          <a:lstStyle/>
          <a:p>
            <a:endParaRPr lang="ru-RU">
              <a:solidFill>
                <a:srgbClr val="FFFFFF"/>
              </a:solidFill>
            </a:endParaRPr>
          </a:p>
        </p:txBody>
      </p:sp>
      <p:sp>
        <p:nvSpPr>
          <p:cNvPr id="6" name="Slide Number Placeholder 5"/>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1280717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5" name="Footer Placeholder 4"/>
          <p:cNvSpPr>
            <a:spLocks noGrp="1"/>
          </p:cNvSpPr>
          <p:nvPr>
            <p:ph type="ftr" sz="quarter" idx="11"/>
          </p:nvPr>
        </p:nvSpPr>
        <p:spPr/>
        <p:txBody>
          <a:bodyPr/>
          <a:lstStyle/>
          <a:p>
            <a:endParaRPr lang="ru-RU">
              <a:solidFill>
                <a:srgbClr val="FFFFFF"/>
              </a:solidFill>
            </a:endParaRPr>
          </a:p>
        </p:txBody>
      </p:sp>
      <p:sp>
        <p:nvSpPr>
          <p:cNvPr id="6" name="Slide Number Placeholder 5"/>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86075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6" name="Footer Placeholder 5"/>
          <p:cNvSpPr>
            <a:spLocks noGrp="1"/>
          </p:cNvSpPr>
          <p:nvPr>
            <p:ph type="ftr" sz="quarter" idx="11"/>
          </p:nvPr>
        </p:nvSpPr>
        <p:spPr/>
        <p:txBody>
          <a:bodyPr/>
          <a:lstStyle/>
          <a:p>
            <a:endParaRPr lang="ru-RU">
              <a:solidFill>
                <a:srgbClr val="FFFFFF"/>
              </a:solidFill>
            </a:endParaRPr>
          </a:p>
        </p:txBody>
      </p:sp>
      <p:sp>
        <p:nvSpPr>
          <p:cNvPr id="7" name="Slide Number Placeholder 6"/>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4208795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8" name="Footer Placeholder 7"/>
          <p:cNvSpPr>
            <a:spLocks noGrp="1"/>
          </p:cNvSpPr>
          <p:nvPr>
            <p:ph type="ftr" sz="quarter" idx="11"/>
          </p:nvPr>
        </p:nvSpPr>
        <p:spPr/>
        <p:txBody>
          <a:bodyPr/>
          <a:lstStyle/>
          <a:p>
            <a:endParaRPr lang="ru-RU">
              <a:solidFill>
                <a:srgbClr val="FFFFFF"/>
              </a:solidFill>
            </a:endParaRPr>
          </a:p>
        </p:txBody>
      </p:sp>
      <p:sp>
        <p:nvSpPr>
          <p:cNvPr id="9" name="Slide Number Placeholder 8"/>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380161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4" name="Footer Placeholder 3"/>
          <p:cNvSpPr>
            <a:spLocks noGrp="1"/>
          </p:cNvSpPr>
          <p:nvPr>
            <p:ph type="ftr" sz="quarter" idx="11"/>
          </p:nvPr>
        </p:nvSpPr>
        <p:spPr/>
        <p:txBody>
          <a:bodyPr/>
          <a:lstStyle/>
          <a:p>
            <a:endParaRPr lang="ru-RU">
              <a:solidFill>
                <a:srgbClr val="FFFFFF"/>
              </a:solidFill>
            </a:endParaRPr>
          </a:p>
        </p:txBody>
      </p:sp>
      <p:sp>
        <p:nvSpPr>
          <p:cNvPr id="5" name="Slide Number Placeholder 4"/>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789919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3" name="Footer Placeholder 2"/>
          <p:cNvSpPr>
            <a:spLocks noGrp="1"/>
          </p:cNvSpPr>
          <p:nvPr>
            <p:ph type="ftr" sz="quarter" idx="11"/>
          </p:nvPr>
        </p:nvSpPr>
        <p:spPr/>
        <p:txBody>
          <a:bodyPr/>
          <a:lstStyle/>
          <a:p>
            <a:endParaRPr lang="ru-RU">
              <a:solidFill>
                <a:srgbClr val="FFFFFF"/>
              </a:solidFill>
            </a:endParaRPr>
          </a:p>
        </p:txBody>
      </p:sp>
      <p:sp>
        <p:nvSpPr>
          <p:cNvPr id="4" name="Slide Number Placeholder 3"/>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28563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3571B1D-9B40-4A51-84D0-BFF80B0C43F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6" name="Footer Placeholder 5"/>
          <p:cNvSpPr>
            <a:spLocks noGrp="1"/>
          </p:cNvSpPr>
          <p:nvPr>
            <p:ph type="ftr" sz="quarter" idx="11"/>
          </p:nvPr>
        </p:nvSpPr>
        <p:spPr/>
        <p:txBody>
          <a:bodyPr/>
          <a:lstStyle/>
          <a:p>
            <a:endParaRPr lang="ru-RU">
              <a:solidFill>
                <a:srgbClr val="FFFFFF"/>
              </a:solidFill>
            </a:endParaRPr>
          </a:p>
        </p:txBody>
      </p:sp>
      <p:sp>
        <p:nvSpPr>
          <p:cNvPr id="7" name="Slide Number Placeholder 6"/>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187270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6" name="Footer Placeholder 5"/>
          <p:cNvSpPr>
            <a:spLocks noGrp="1"/>
          </p:cNvSpPr>
          <p:nvPr>
            <p:ph type="ftr" sz="quarter" idx="11"/>
          </p:nvPr>
        </p:nvSpPr>
        <p:spPr/>
        <p:txBody>
          <a:bodyPr/>
          <a:lstStyle/>
          <a:p>
            <a:endParaRPr lang="ru-RU">
              <a:solidFill>
                <a:srgbClr val="FFFFFF"/>
              </a:solidFill>
            </a:endParaRPr>
          </a:p>
        </p:txBody>
      </p:sp>
      <p:sp>
        <p:nvSpPr>
          <p:cNvPr id="7" name="Slide Number Placeholder 6"/>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695164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5" name="Footer Placeholder 4"/>
          <p:cNvSpPr>
            <a:spLocks noGrp="1"/>
          </p:cNvSpPr>
          <p:nvPr>
            <p:ph type="ftr" sz="quarter" idx="11"/>
          </p:nvPr>
        </p:nvSpPr>
        <p:spPr/>
        <p:txBody>
          <a:bodyPr/>
          <a:lstStyle/>
          <a:p>
            <a:endParaRPr lang="ru-RU">
              <a:solidFill>
                <a:srgbClr val="FFFFFF"/>
              </a:solidFill>
            </a:endParaRPr>
          </a:p>
        </p:txBody>
      </p:sp>
      <p:sp>
        <p:nvSpPr>
          <p:cNvPr id="6" name="Slide Number Placeholder 5"/>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3325646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5" name="Footer Placeholder 4"/>
          <p:cNvSpPr>
            <a:spLocks noGrp="1"/>
          </p:cNvSpPr>
          <p:nvPr>
            <p:ph type="ftr" sz="quarter" idx="11"/>
          </p:nvPr>
        </p:nvSpPr>
        <p:spPr/>
        <p:txBody>
          <a:bodyPr/>
          <a:lstStyle/>
          <a:p>
            <a:endParaRPr lang="ru-RU">
              <a:solidFill>
                <a:srgbClr val="FFFFFF"/>
              </a:solidFill>
            </a:endParaRPr>
          </a:p>
        </p:txBody>
      </p:sp>
      <p:sp>
        <p:nvSpPr>
          <p:cNvPr id="6" name="Slide Number Placeholder 5"/>
          <p:cNvSpPr>
            <a:spLocks noGrp="1"/>
          </p:cNvSpPr>
          <p:nvPr>
            <p:ph type="sldNum" sz="quarter" idx="12"/>
          </p:nvPr>
        </p:nvSpPr>
        <p:spPr/>
        <p:txBody>
          <a:body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864638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ru-RU">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Tree>
    <p:extLst>
      <p:ext uri="{BB962C8B-B14F-4D97-AF65-F5344CB8AC3E}">
        <p14:creationId xmlns:p14="http://schemas.microsoft.com/office/powerpoint/2010/main" xmlns="" val="3345722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ru-RU">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xmlns="" val="1648432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ru-RU">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xmlns="" val="4187076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ru-RU">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xmlns="" val="1290587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ru-RU">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Tree>
    <p:extLst>
      <p:ext uri="{BB962C8B-B14F-4D97-AF65-F5344CB8AC3E}">
        <p14:creationId xmlns:p14="http://schemas.microsoft.com/office/powerpoint/2010/main" xmlns="" val="3458561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ru-RU">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xmlns="" val="133157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ru-RU">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Tree>
    <p:extLst>
      <p:ext uri="{BB962C8B-B14F-4D97-AF65-F5344CB8AC3E}">
        <p14:creationId xmlns:p14="http://schemas.microsoft.com/office/powerpoint/2010/main" xmlns="" val="2484079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ru-RU">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xmlns="" val="846902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ru-RU">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Tree>
    <p:extLst>
      <p:ext uri="{BB962C8B-B14F-4D97-AF65-F5344CB8AC3E}">
        <p14:creationId xmlns:p14="http://schemas.microsoft.com/office/powerpoint/2010/main" xmlns="" val="2913875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ru-RU">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Tree>
    <p:extLst>
      <p:ext uri="{BB962C8B-B14F-4D97-AF65-F5344CB8AC3E}">
        <p14:creationId xmlns:p14="http://schemas.microsoft.com/office/powerpoint/2010/main" xmlns="" val="584984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ru-RU">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Tree>
    <p:extLst>
      <p:ext uri="{BB962C8B-B14F-4D97-AF65-F5344CB8AC3E}">
        <p14:creationId xmlns:p14="http://schemas.microsoft.com/office/powerpoint/2010/main" xmlns="" val="358307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7BD2A48-819D-4C2A-89A3-4C3B7A380649}" type="datetimeFigureOut">
              <a:rPr lang="ru-RU" smtClean="0"/>
              <a:pPr/>
              <a:t>03.04.2013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571B1D-9B40-4A51-84D0-BFF80B0C43F1}" type="slidenum">
              <a:rPr lang="ru-RU" smtClean="0"/>
              <a:pPr/>
              <a:t>‹#›</a:t>
            </a:fld>
            <a:endParaRPr lang="ru-RU"/>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7BD2A48-819D-4C2A-89A3-4C3B7A380649}" type="datetimeFigureOut">
              <a:rPr lang="ru-RU" smtClean="0"/>
              <a:pPr/>
              <a:t>03.04.2013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3571B1D-9B40-4A51-84D0-BFF80B0C43F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edg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C71EC6-210F-42DE-9C53-41977AD35B3D}" type="datetimeFigureOut">
              <a:rPr lang="ru-RU" smtClean="0">
                <a:solidFill>
                  <a:srgbClr val="EEECE1"/>
                </a:solidFill>
              </a:rPr>
              <a:pPr/>
              <a:t>03.04.2013</a:t>
            </a:fld>
            <a:endParaRPr lang="ru-RU">
              <a:solidFill>
                <a:srgbClr val="EEECE1"/>
              </a:solidFill>
            </a:endParaRPr>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solidFill>
                <a:srgbClr val="EEECE1"/>
              </a:solidFill>
            </a:endParaRPr>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9B0651-EE4F-4900-A07F-96A6BFA9D0F0}" type="slidenum">
              <a:rPr lang="ru-RU" smtClean="0">
                <a:solidFill>
                  <a:srgbClr val="EEECE1"/>
                </a:solidFill>
              </a:rPr>
              <a:pPr/>
              <a:t>‹#›</a:t>
            </a:fld>
            <a:endParaRPr lang="ru-RU">
              <a:solidFill>
                <a:srgbClr val="EEECE1"/>
              </a:solidFill>
            </a:endParaRPr>
          </a:p>
        </p:txBody>
      </p:sp>
    </p:spTree>
    <p:extLst>
      <p:ext uri="{BB962C8B-B14F-4D97-AF65-F5344CB8AC3E}">
        <p14:creationId xmlns:p14="http://schemas.microsoft.com/office/powerpoint/2010/main" xmlns="" val="2336104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2A9F003-196F-48C8-9A50-334D7F512879}" type="datetimeFigureOut">
              <a:rPr lang="ru-RU" smtClean="0">
                <a:solidFill>
                  <a:srgbClr val="FFFFFF"/>
                </a:solidFill>
              </a:rPr>
              <a:pPr/>
              <a:t>03.04.2013</a:t>
            </a:fld>
            <a:endParaRPr lang="ru-RU">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05A2D1-BB8D-47E2-94BE-BE036AC65D17}" type="slidenum">
              <a:rPr lang="ru-RU" smtClean="0">
                <a:solidFill>
                  <a:srgbClr val="FFFFFF"/>
                </a:solidFill>
              </a:rPr>
              <a:pPr/>
              <a:t>‹#›</a:t>
            </a:fld>
            <a:endParaRPr lang="ru-RU">
              <a:solidFill>
                <a:srgbClr val="FFFFFF"/>
              </a:solidFill>
            </a:endParaRPr>
          </a:p>
        </p:txBody>
      </p:sp>
    </p:spTree>
    <p:extLst>
      <p:ext uri="{BB962C8B-B14F-4D97-AF65-F5344CB8AC3E}">
        <p14:creationId xmlns:p14="http://schemas.microsoft.com/office/powerpoint/2010/main" xmlns="" val="238219590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5EFFDAB-34C5-474C-B7FE-BE4C273C0F95}" type="datetimeFigureOut">
              <a:rPr lang="ru-RU" smtClean="0">
                <a:solidFill>
                  <a:srgbClr val="9E8E5C">
                    <a:lumMod val="60000"/>
                    <a:lumOff val="40000"/>
                  </a:srgbClr>
                </a:solidFill>
              </a:rPr>
              <a:pPr/>
              <a:t>03.04.2013</a:t>
            </a:fld>
            <a:endParaRPr lang="ru-RU">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A77EEFD-D1AD-43EA-95EF-FAFADA495419}" type="slidenum">
              <a:rPr lang="ru-RU" smtClean="0">
                <a:solidFill>
                  <a:srgbClr val="9E8E5C">
                    <a:lumMod val="60000"/>
                    <a:lumOff val="40000"/>
                  </a:srgbClr>
                </a:solidFill>
              </a:rPr>
              <a:pPr/>
              <a:t>‹#›</a:t>
            </a:fld>
            <a:endParaRPr lang="ru-RU">
              <a:solidFill>
                <a:srgbClr val="9E8E5C">
                  <a:lumMod val="60000"/>
                  <a:lumOff val="40000"/>
                </a:srgbClr>
              </a:solidFill>
            </a:endParaRPr>
          </a:p>
        </p:txBody>
      </p:sp>
    </p:spTree>
    <p:extLst>
      <p:ext uri="{BB962C8B-B14F-4D97-AF65-F5344CB8AC3E}">
        <p14:creationId xmlns:p14="http://schemas.microsoft.com/office/powerpoint/2010/main" xmlns="" val="37584147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8" Type="http://schemas.openxmlformats.org/officeDocument/2006/relationships/image" Target="../media/image66.jpeg"/><Relationship Id="rId3" Type="http://schemas.microsoft.com/office/2007/relationships/media" Target="../media/media2.mp3"/><Relationship Id="rId7" Type="http://schemas.openxmlformats.org/officeDocument/2006/relationships/image" Target="../media/image65.jpeg"/><Relationship Id="rId2" Type="http://schemas.openxmlformats.org/officeDocument/2006/relationships/slideLayout" Target="../slideLayouts/slideLayout13.xml"/><Relationship Id="rId1" Type="http://schemas.openxmlformats.org/officeDocument/2006/relationships/audio" Target="../media/media2.mp3"/><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 Id="rId5" Type="http://schemas.openxmlformats.org/officeDocument/2006/relationships/image" Target="../media/image70.jpeg"/><Relationship Id="rId4" Type="http://schemas.openxmlformats.org/officeDocument/2006/relationships/image" Target="../media/image69.jpe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1.jpeg"/><Relationship Id="rId7" Type="http://schemas.microsoft.com/office/2007/relationships/media" Target="../media/media3.mp3"/><Relationship Id="rId2" Type="http://schemas.openxmlformats.org/officeDocument/2006/relationships/slideLayout" Target="../slideLayouts/slideLayout13.xml"/><Relationship Id="rId1" Type="http://schemas.openxmlformats.org/officeDocument/2006/relationships/audio" Target="../media/media3.mp3"/><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image" Target="../media/image9.jpe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4.xml"/><Relationship Id="rId5" Type="http://schemas.openxmlformats.org/officeDocument/2006/relationships/image" Target="../media/image81.jpeg"/><Relationship Id="rId4" Type="http://schemas.openxmlformats.org/officeDocument/2006/relationships/image" Target="../media/image80.jpeg"/></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4.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5.xml"/><Relationship Id="rId5" Type="http://schemas.openxmlformats.org/officeDocument/2006/relationships/image" Target="../media/image89.png"/><Relationship Id="rId4" Type="http://schemas.openxmlformats.org/officeDocument/2006/relationships/image" Target="../media/image8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5.xml"/><Relationship Id="rId5" Type="http://schemas.openxmlformats.org/officeDocument/2006/relationships/image" Target="../media/image93.png"/><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9.jpe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2.xml"/><Relationship Id="rId1" Type="http://schemas.openxmlformats.org/officeDocument/2006/relationships/audio" Target="../media/media1.mp3"/><Relationship Id="rId5" Type="http://schemas.openxmlformats.org/officeDocument/2006/relationships/image" Target="../media/image52.png"/><Relationship Id="rId4" Type="http://schemas.microsoft.com/office/2007/relationships/media"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“What is your </a:t>
            </a:r>
            <a:r>
              <a:rPr lang="en-US" dirty="0" err="1" smtClean="0"/>
              <a:t>favourite</a:t>
            </a:r>
            <a:r>
              <a:rPr lang="en-US" dirty="0" smtClean="0"/>
              <a:t> TV show?” </a:t>
            </a:r>
            <a:endParaRPr lang="ru-RU" dirty="0"/>
          </a:p>
        </p:txBody>
      </p:sp>
      <p:sp>
        <p:nvSpPr>
          <p:cNvPr id="3" name="Подзаголовок 2"/>
          <p:cNvSpPr>
            <a:spLocks noGrp="1"/>
          </p:cNvSpPr>
          <p:nvPr>
            <p:ph type="subTitle" idx="1"/>
          </p:nvPr>
        </p:nvSpPr>
        <p:spPr>
          <a:xfrm>
            <a:off x="1547664" y="4149080"/>
            <a:ext cx="6400800" cy="1752600"/>
          </a:xfrm>
        </p:spPr>
        <p:txBody>
          <a:bodyPr/>
          <a:lstStyle/>
          <a:p>
            <a:r>
              <a:rPr lang="en-US" dirty="0" smtClean="0"/>
              <a:t>9 - form</a:t>
            </a:r>
            <a:endParaRPr lang="ru-RU"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82000">
              <a:schemeClr val="bg1">
                <a:shade val="90000"/>
                <a:satMod val="375000"/>
                <a:lumMod val="35000"/>
              </a:schemeClr>
            </a:gs>
            <a:gs pos="100000">
              <a:schemeClr val="bg2">
                <a:tint val="88000"/>
                <a:satMod val="400000"/>
              </a:schemeClr>
            </a:gs>
          </a:gsLst>
          <a:lin ang="10800000" scaled="1"/>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7584" y="332656"/>
            <a:ext cx="7772400" cy="4572000"/>
          </a:xfrm>
        </p:spPr>
        <p:txBody>
          <a:bodyPr/>
          <a:lstStyle/>
          <a:p>
            <a:pPr marL="68580" indent="0">
              <a:buNone/>
            </a:pPr>
            <a:r>
              <a:rPr lang="en-US" dirty="0" smtClean="0"/>
              <a:t>It  </a:t>
            </a:r>
            <a:r>
              <a:rPr lang="en-US" dirty="0"/>
              <a:t>is a quiz show in which everyone can win 3 millions Russian </a:t>
            </a:r>
            <a:r>
              <a:rPr lang="en-US" dirty="0" err="1"/>
              <a:t>roubles</a:t>
            </a:r>
            <a:r>
              <a:rPr lang="en-US" dirty="0"/>
              <a:t> . The game was s</a:t>
            </a:r>
            <a:r>
              <a:rPr lang="en-US" dirty="0" smtClean="0"/>
              <a:t>tarted </a:t>
            </a:r>
            <a:r>
              <a:rPr lang="en-US" dirty="0"/>
              <a:t>in Russian in 1998 and it was a copy of the British game “Who wants to be a millionaire”. It has been broadcasting on Channel 1 since 2001. The </a:t>
            </a:r>
            <a:r>
              <a:rPr lang="en-US" dirty="0" err="1"/>
              <a:t>programme</a:t>
            </a:r>
            <a:r>
              <a:rPr lang="en-US" dirty="0"/>
              <a:t> is hosted by Maxim </a:t>
            </a:r>
            <a:r>
              <a:rPr lang="en-US" dirty="0" err="1"/>
              <a:t>Galkin</a:t>
            </a:r>
            <a:r>
              <a:rPr lang="en-US" dirty="0"/>
              <a:t>. </a:t>
            </a:r>
            <a:endParaRPr lang="ru-RU" dirty="0"/>
          </a:p>
          <a:p>
            <a:endParaRPr lang="ru-RU" dirty="0"/>
          </a:p>
        </p:txBody>
      </p:sp>
      <p:pic>
        <p:nvPicPr>
          <p:cNvPr id="3074" name="Picture 2" descr="G:\KHSM_10.03.200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401602">
            <a:off x="5336472" y="3491314"/>
            <a:ext cx="3418746" cy="219724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G:\Titles_of_old_Russian_Millionaire.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20868217">
            <a:off x="1310469" y="3923708"/>
            <a:ext cx="2868084" cy="2151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3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80">
                                          <p:stCondLst>
                                            <p:cond delay="0"/>
                                          </p:stCondLst>
                                        </p:cTn>
                                        <p:tgtEl>
                                          <p:spTgt spid="3074"/>
                                        </p:tgtEl>
                                      </p:cBhvr>
                                    </p:animEffect>
                                    <p:anim calcmode="lin" valueType="num">
                                      <p:cBhvr>
                                        <p:cTn id="2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4"/>
                                        </p:tgtEl>
                                      </p:cBhvr>
                                      <p:to x="100000" y="60000"/>
                                    </p:animScale>
                                    <p:animScale>
                                      <p:cBhvr>
                                        <p:cTn id="32" dur="166" decel="50000">
                                          <p:stCondLst>
                                            <p:cond delay="676"/>
                                          </p:stCondLst>
                                        </p:cTn>
                                        <p:tgtEl>
                                          <p:spTgt spid="3074"/>
                                        </p:tgtEl>
                                      </p:cBhvr>
                                      <p:to x="100000" y="100000"/>
                                    </p:animScale>
                                    <p:animScale>
                                      <p:cBhvr>
                                        <p:cTn id="33" dur="26">
                                          <p:stCondLst>
                                            <p:cond delay="1312"/>
                                          </p:stCondLst>
                                        </p:cTn>
                                        <p:tgtEl>
                                          <p:spTgt spid="3074"/>
                                        </p:tgtEl>
                                      </p:cBhvr>
                                      <p:to x="100000" y="80000"/>
                                    </p:animScale>
                                    <p:animScale>
                                      <p:cBhvr>
                                        <p:cTn id="34" dur="166" decel="50000">
                                          <p:stCondLst>
                                            <p:cond delay="1338"/>
                                          </p:stCondLst>
                                        </p:cTn>
                                        <p:tgtEl>
                                          <p:spTgt spid="3074"/>
                                        </p:tgtEl>
                                      </p:cBhvr>
                                      <p:to x="100000" y="100000"/>
                                    </p:animScale>
                                    <p:animScale>
                                      <p:cBhvr>
                                        <p:cTn id="35" dur="26">
                                          <p:stCondLst>
                                            <p:cond delay="1642"/>
                                          </p:stCondLst>
                                        </p:cTn>
                                        <p:tgtEl>
                                          <p:spTgt spid="3074"/>
                                        </p:tgtEl>
                                      </p:cBhvr>
                                      <p:to x="100000" y="90000"/>
                                    </p:animScale>
                                    <p:animScale>
                                      <p:cBhvr>
                                        <p:cTn id="36" dur="166" decel="50000">
                                          <p:stCondLst>
                                            <p:cond delay="1668"/>
                                          </p:stCondLst>
                                        </p:cTn>
                                        <p:tgtEl>
                                          <p:spTgt spid="3074"/>
                                        </p:tgtEl>
                                      </p:cBhvr>
                                      <p:to x="100000" y="100000"/>
                                    </p:animScale>
                                    <p:animScale>
                                      <p:cBhvr>
                                        <p:cTn id="37" dur="26">
                                          <p:stCondLst>
                                            <p:cond delay="1808"/>
                                          </p:stCondLst>
                                        </p:cTn>
                                        <p:tgtEl>
                                          <p:spTgt spid="3074"/>
                                        </p:tgtEl>
                                      </p:cBhvr>
                                      <p:to x="100000" y="95000"/>
                                    </p:animScale>
                                    <p:animScale>
                                      <p:cBhvr>
                                        <p:cTn id="38"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3568" y="134888"/>
            <a:ext cx="7772400" cy="2069976"/>
          </a:xfrm>
        </p:spPr>
        <p:txBody>
          <a:bodyPr/>
          <a:lstStyle/>
          <a:p>
            <a:pPr marL="68580" indent="0">
              <a:buNone/>
            </a:pPr>
            <a:r>
              <a:rPr lang="en-US" dirty="0"/>
              <a:t>To get this prize participants answer 15 questions from  different categories. Each question has 4 variants of answers, only one of which is correct. Each question has its price. </a:t>
            </a:r>
            <a:endParaRPr lang="ru-RU" dirty="0"/>
          </a:p>
        </p:txBody>
      </p:sp>
      <p:pic>
        <p:nvPicPr>
          <p:cNvPr id="4098" name="Picture 2" descr="G:\563.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671405">
            <a:off x="5948774" y="2603359"/>
            <a:ext cx="3070541"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G:\95962029.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21292197">
            <a:off x="551625" y="3162285"/>
            <a:ext cx="2219731" cy="295348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G:\1238258774_iv69xbfonu.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06902" y="4581127"/>
            <a:ext cx="2365733" cy="1892586"/>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G:\zz3b16bef6-550x317.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790340" y="2420888"/>
            <a:ext cx="3123376" cy="18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725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500" fill="hold"/>
                                        <p:tgtEl>
                                          <p:spTgt spid="4098"/>
                                        </p:tgtEl>
                                        <p:attrNameLst>
                                          <p:attrName>ppt_x</p:attrName>
                                        </p:attrNameLst>
                                      </p:cBhvr>
                                      <p:tavLst>
                                        <p:tav tm="0">
                                          <p:val>
                                            <p:strVal val="#ppt_x"/>
                                          </p:val>
                                        </p:tav>
                                        <p:tav tm="100000">
                                          <p:val>
                                            <p:strVal val="#ppt_x"/>
                                          </p:val>
                                        </p:tav>
                                      </p:tavLst>
                                    </p:anim>
                                    <p:anim calcmode="lin" valueType="num">
                                      <p:cBhvr additive="base">
                                        <p:cTn id="2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68580" indent="0">
              <a:buNone/>
            </a:pPr>
            <a:r>
              <a:rPr lang="en-US" dirty="0"/>
              <a:t>During the game you can use 4 prompts</a:t>
            </a:r>
            <a:endParaRPr lang="ru-RU" dirty="0"/>
          </a:p>
          <a:p>
            <a:r>
              <a:rPr lang="en-US" dirty="0"/>
              <a:t>    </a:t>
            </a:r>
            <a:r>
              <a:rPr lang="en-US" dirty="0" smtClean="0"/>
              <a:t>50:50</a:t>
            </a:r>
            <a:endParaRPr lang="ru-RU" dirty="0"/>
          </a:p>
          <a:p>
            <a:r>
              <a:rPr lang="en-US" dirty="0"/>
              <a:t>   </a:t>
            </a:r>
            <a:r>
              <a:rPr lang="en-US" dirty="0" smtClean="0"/>
              <a:t>your </a:t>
            </a:r>
            <a:r>
              <a:rPr lang="en-US" dirty="0"/>
              <a:t>friend`s help =)</a:t>
            </a:r>
            <a:endParaRPr lang="ru-RU" dirty="0"/>
          </a:p>
          <a:p>
            <a:r>
              <a:rPr lang="en-US" dirty="0"/>
              <a:t>   </a:t>
            </a:r>
            <a:r>
              <a:rPr lang="en-US" dirty="0" smtClean="0"/>
              <a:t>TV </a:t>
            </a:r>
            <a:r>
              <a:rPr lang="en-US" dirty="0"/>
              <a:t>view`s help</a:t>
            </a:r>
            <a:endParaRPr lang="ru-RU" dirty="0"/>
          </a:p>
          <a:p>
            <a:r>
              <a:rPr lang="en-US" dirty="0"/>
              <a:t>   </a:t>
            </a:r>
            <a:r>
              <a:rPr lang="en-US" dirty="0" smtClean="0"/>
              <a:t>right </a:t>
            </a:r>
            <a:r>
              <a:rPr lang="en-US" dirty="0"/>
              <a:t>for a mistake </a:t>
            </a:r>
            <a:endParaRPr lang="ru-RU" dirty="0"/>
          </a:p>
        </p:txBody>
      </p:sp>
      <p:pic>
        <p:nvPicPr>
          <p:cNvPr id="6146" name="Picture 2" descr="G:\image1128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565651">
            <a:off x="6916173" y="177493"/>
            <a:ext cx="2040393" cy="1534849"/>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G:\PR20100908161911.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364364" y="2636912"/>
            <a:ext cx="3373388" cy="374441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G:\image1132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1032892">
            <a:off x="467966" y="164293"/>
            <a:ext cx="2133600" cy="16049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G:\image5191.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115616" y="4797152"/>
            <a:ext cx="3542343" cy="17611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09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heel(1)">
                                      <p:cBhvr>
                                        <p:cTn id="1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548680"/>
            <a:ext cx="7772400" cy="4572000"/>
          </a:xfrm>
        </p:spPr>
        <p:txBody>
          <a:bodyPr/>
          <a:lstStyle/>
          <a:p>
            <a:pPr marL="68580" indent="0">
              <a:buNone/>
            </a:pPr>
            <a:r>
              <a:rPr lang="en-US" dirty="0"/>
              <a:t>The end of the game is marked by the final signal which means the participant will continue the game in the next </a:t>
            </a:r>
            <a:r>
              <a:rPr lang="en-US" dirty="0" err="1"/>
              <a:t>programme</a:t>
            </a:r>
            <a:r>
              <a:rPr lang="en-US" dirty="0"/>
              <a:t>.</a:t>
            </a:r>
            <a:endParaRPr lang="ru-RU" dirty="0"/>
          </a:p>
        </p:txBody>
      </p:sp>
      <p:pic>
        <p:nvPicPr>
          <p:cNvPr id="4" name="Saundtreki_-_Kto_hochet_stat'_millionerom_-_Konets_igry.mp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email"/>
          <a:stretch>
            <a:fillRect/>
          </a:stretch>
        </p:blipFill>
        <p:spPr>
          <a:xfrm>
            <a:off x="7884368" y="5733256"/>
            <a:ext cx="609600" cy="609600"/>
          </a:xfrm>
          <a:prstGeom prst="rect">
            <a:avLst/>
          </a:prstGeom>
        </p:spPr>
      </p:pic>
      <p:pic>
        <p:nvPicPr>
          <p:cNvPr id="5123" name="Picture 3" descr="G:\vseriale.tv_53kto_hochet_stat_millionerom_4.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043136" y="4460531"/>
            <a:ext cx="3451874" cy="191579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G:\kvm_million.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779912" y="2278189"/>
            <a:ext cx="1978323" cy="1483742"/>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G:\Millioner.2010.09.04.SATRip.Riper_.AM-49.55.68.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rot="20506674">
            <a:off x="864298" y="2316551"/>
            <a:ext cx="2217476" cy="1664867"/>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G:\11309857_6tm2i6f.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rot="1154180">
            <a:off x="6222289" y="2293088"/>
            <a:ext cx="2574126" cy="17117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33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circle(in)">
                                      <p:cBhvr>
                                        <p:cTn id="12" dur="20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p:cTn id="17" dur="1000" fill="hold"/>
                                        <p:tgtEl>
                                          <p:spTgt spid="5124"/>
                                        </p:tgtEl>
                                        <p:attrNameLst>
                                          <p:attrName>ppt_w</p:attrName>
                                        </p:attrNameLst>
                                      </p:cBhvr>
                                      <p:tavLst>
                                        <p:tav tm="0">
                                          <p:val>
                                            <p:fltVal val="0"/>
                                          </p:val>
                                        </p:tav>
                                        <p:tav tm="100000">
                                          <p:val>
                                            <p:strVal val="#ppt_w"/>
                                          </p:val>
                                        </p:tav>
                                      </p:tavLst>
                                    </p:anim>
                                    <p:anim calcmode="lin" valueType="num">
                                      <p:cBhvr>
                                        <p:cTn id="18" dur="1000" fill="hold"/>
                                        <p:tgtEl>
                                          <p:spTgt spid="5124"/>
                                        </p:tgtEl>
                                        <p:attrNameLst>
                                          <p:attrName>ppt_h</p:attrName>
                                        </p:attrNameLst>
                                      </p:cBhvr>
                                      <p:tavLst>
                                        <p:tav tm="0">
                                          <p:val>
                                            <p:fltVal val="0"/>
                                          </p:val>
                                        </p:tav>
                                        <p:tav tm="100000">
                                          <p:val>
                                            <p:strVal val="#ppt_h"/>
                                          </p:val>
                                        </p:tav>
                                      </p:tavLst>
                                    </p:anim>
                                    <p:anim calcmode="lin" valueType="num">
                                      <p:cBhvr>
                                        <p:cTn id="19" dur="1000" fill="hold"/>
                                        <p:tgtEl>
                                          <p:spTgt spid="5124"/>
                                        </p:tgtEl>
                                        <p:attrNameLst>
                                          <p:attrName>style.rotation</p:attrName>
                                        </p:attrNameLst>
                                      </p:cBhvr>
                                      <p:tavLst>
                                        <p:tav tm="0">
                                          <p:val>
                                            <p:fltVal val="90"/>
                                          </p:val>
                                        </p:tav>
                                        <p:tav tm="100000">
                                          <p:val>
                                            <p:fltVal val="0"/>
                                          </p:val>
                                        </p:tav>
                                      </p:tavLst>
                                    </p:anim>
                                    <p:animEffect transition="in" filter="fade">
                                      <p:cBhvr>
                                        <p:cTn id="20" dur="10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circle(in)">
                                      <p:cBhvr>
                                        <p:cTn id="25"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3667" fill="hold"/>
                                        <p:tgtEl>
                                          <p:spTgt spid="4"/>
                                        </p:tgtEl>
                                      </p:cBhvr>
                                    </p:cmd>
                                  </p:childTnLst>
                                </p:cTn>
                              </p:par>
                            </p:childTnLst>
                          </p:cTn>
                        </p:par>
                      </p:childTnLst>
                    </p:cTn>
                  </p:par>
                </p:childTnLst>
              </p:cTn>
              <p:nextCondLst>
                <p:cond evt="onClick" delay="0">
                  <p:tgtEl>
                    <p:spTgt spid="4"/>
                  </p:tgtEl>
                </p:cond>
              </p:nextCondLst>
            </p:seq>
            <p:audio>
              <p:cMediaNode vol="3774">
                <p:cTn id="31"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553" y="148667"/>
            <a:ext cx="7772400" cy="2704269"/>
          </a:xfrm>
        </p:spPr>
        <p:txBody>
          <a:bodyPr/>
          <a:lstStyle/>
          <a:p>
            <a:r>
              <a:rPr lang="en-US" dirty="0"/>
              <a:t>The </a:t>
            </a:r>
            <a:r>
              <a:rPr lang="en-US" dirty="0" smtClean="0"/>
              <a:t>winners </a:t>
            </a:r>
            <a:r>
              <a:rPr lang="en-US" dirty="0"/>
              <a:t>who received the prize were Irina and </a:t>
            </a:r>
            <a:r>
              <a:rPr lang="en-US" dirty="0" err="1"/>
              <a:t>Yuriy</a:t>
            </a:r>
            <a:r>
              <a:rPr lang="en-US" dirty="0"/>
              <a:t> </a:t>
            </a:r>
            <a:r>
              <a:rPr lang="en-US" dirty="0" err="1"/>
              <a:t>Chudinovsky</a:t>
            </a:r>
            <a:r>
              <a:rPr lang="en-US" dirty="0"/>
              <a:t> from  Kirov in 2003, Igor </a:t>
            </a:r>
            <a:r>
              <a:rPr lang="en-US" dirty="0" err="1"/>
              <a:t>Sazeev</a:t>
            </a:r>
            <a:r>
              <a:rPr lang="en-US" dirty="0"/>
              <a:t> from </a:t>
            </a:r>
            <a:r>
              <a:rPr lang="en-US" dirty="0" smtClean="0"/>
              <a:t>St. Petersburg </a:t>
            </a:r>
            <a:r>
              <a:rPr lang="en-US" dirty="0"/>
              <a:t>in 2001, Svetlana </a:t>
            </a:r>
            <a:r>
              <a:rPr lang="en-US" dirty="0" err="1"/>
              <a:t>Yaroslavtseva</a:t>
            </a:r>
            <a:r>
              <a:rPr lang="en-US" dirty="0"/>
              <a:t> from </a:t>
            </a:r>
            <a:r>
              <a:rPr lang="en-US" dirty="0" err="1"/>
              <a:t>Troitsk</a:t>
            </a:r>
            <a:r>
              <a:rPr lang="en-US" dirty="0"/>
              <a:t> in 2006 and </a:t>
            </a:r>
            <a:r>
              <a:rPr lang="en-US" dirty="0" err="1"/>
              <a:t>Timur</a:t>
            </a:r>
            <a:r>
              <a:rPr lang="en-US" dirty="0"/>
              <a:t> </a:t>
            </a:r>
            <a:r>
              <a:rPr lang="en-US" dirty="0" err="1"/>
              <a:t>Budaev</a:t>
            </a:r>
            <a:r>
              <a:rPr lang="en-US" dirty="0"/>
              <a:t> from </a:t>
            </a:r>
            <a:r>
              <a:rPr lang="en-US" dirty="0" err="1"/>
              <a:t>Pyatigorsk</a:t>
            </a:r>
            <a:r>
              <a:rPr lang="en-US" dirty="0"/>
              <a:t> in 2010.</a:t>
            </a:r>
            <a:endParaRPr lang="ru-RU" dirty="0"/>
          </a:p>
          <a:p>
            <a:endParaRPr lang="ru-RU" dirty="0"/>
          </a:p>
        </p:txBody>
      </p:sp>
      <p:pic>
        <p:nvPicPr>
          <p:cNvPr id="7170" name="Picture 2" descr="G:\230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414606" y="3859271"/>
            <a:ext cx="2070257" cy="2049760"/>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G:\tgyfruwdoimnybyd.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1560" y="4482082"/>
            <a:ext cx="2004790" cy="200479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G:\hit_7.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24128" y="2969307"/>
            <a:ext cx="2918933" cy="35027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G:\image13161.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337232" y="2662478"/>
            <a:ext cx="2082640" cy="16224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449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1000"/>
                                        <p:tgtEl>
                                          <p:spTgt spid="7170"/>
                                        </p:tgtEl>
                                      </p:cBhvr>
                                    </p:animEffect>
                                    <p:anim calcmode="lin" valueType="num">
                                      <p:cBhvr>
                                        <p:cTn id="16" dur="1000" fill="hold"/>
                                        <p:tgtEl>
                                          <p:spTgt spid="7170"/>
                                        </p:tgtEl>
                                        <p:attrNameLst>
                                          <p:attrName>ppt_x</p:attrName>
                                        </p:attrNameLst>
                                      </p:cBhvr>
                                      <p:tavLst>
                                        <p:tav tm="0">
                                          <p:val>
                                            <p:strVal val="#ppt_x"/>
                                          </p:val>
                                        </p:tav>
                                        <p:tav tm="100000">
                                          <p:val>
                                            <p:strVal val="#ppt_x"/>
                                          </p:val>
                                        </p:tav>
                                      </p:tavLst>
                                    </p:anim>
                                    <p:anim calcmode="lin" valueType="num">
                                      <p:cBhvr>
                                        <p:cTn id="17"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88640"/>
            <a:ext cx="7772400" cy="1599065"/>
          </a:xfrm>
        </p:spPr>
        <p:txBody>
          <a:bodyPr/>
          <a:lstStyle/>
          <a:p>
            <a:r>
              <a:rPr lang="en-US" dirty="0"/>
              <a:t>The game “Who wants to be a millionaire” is one of the most popular games in Russia nowadays.</a:t>
            </a:r>
            <a:endParaRPr lang="ru-RU" dirty="0"/>
          </a:p>
        </p:txBody>
      </p:sp>
      <p:pic>
        <p:nvPicPr>
          <p:cNvPr id="8194" name="Picture 2" descr="G:\Millioner.2011.01.22.SATRip-43.39.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61311" y="4149620"/>
            <a:ext cx="3088949" cy="2319163"/>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G:\kto_khochet_stat_millionerom_180310.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713304">
            <a:off x="5364088" y="1556792"/>
            <a:ext cx="30480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G:\image7511.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rot="21055360">
            <a:off x="692620" y="4352175"/>
            <a:ext cx="2739047" cy="21578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G:\1456379.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rot="777108">
            <a:off x="1859757" y="2111971"/>
            <a:ext cx="3118811" cy="198469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Saundtreki_-_Kto_hochet_stat'_millionerom_-_Zastavka.mp3">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email"/>
          <a:stretch>
            <a:fillRect/>
          </a:stretch>
        </p:blipFill>
        <p:spPr>
          <a:xfrm>
            <a:off x="8250260" y="6072424"/>
            <a:ext cx="609600" cy="609600"/>
          </a:xfrm>
          <a:prstGeom prst="rect">
            <a:avLst/>
          </a:prstGeom>
        </p:spPr>
      </p:pic>
    </p:spTree>
    <p:extLst>
      <p:ext uri="{BB962C8B-B14F-4D97-AF65-F5344CB8AC3E}">
        <p14:creationId xmlns:p14="http://schemas.microsoft.com/office/powerpoint/2010/main" xmlns="" val="36826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Effect transition="in" filter="fade">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 calcmode="lin" valueType="num">
                                      <p:cBhvr>
                                        <p:cTn id="21" dur="500" fill="hold"/>
                                        <p:tgtEl>
                                          <p:spTgt spid="8195"/>
                                        </p:tgtEl>
                                        <p:attrNameLst>
                                          <p:attrName>ppt_w</p:attrName>
                                        </p:attrNameLst>
                                      </p:cBhvr>
                                      <p:tavLst>
                                        <p:tav tm="0">
                                          <p:val>
                                            <p:fltVal val="0"/>
                                          </p:val>
                                        </p:tav>
                                        <p:tav tm="100000">
                                          <p:val>
                                            <p:strVal val="#ppt_w"/>
                                          </p:val>
                                        </p:tav>
                                      </p:tavLst>
                                    </p:anim>
                                    <p:anim calcmode="lin" valueType="num">
                                      <p:cBhvr>
                                        <p:cTn id="22" dur="500" fill="hold"/>
                                        <p:tgtEl>
                                          <p:spTgt spid="8195"/>
                                        </p:tgtEl>
                                        <p:attrNameLst>
                                          <p:attrName>ppt_h</p:attrName>
                                        </p:attrNameLst>
                                      </p:cBhvr>
                                      <p:tavLst>
                                        <p:tav tm="0">
                                          <p:val>
                                            <p:fltVal val="0"/>
                                          </p:val>
                                        </p:tav>
                                        <p:tav tm="100000">
                                          <p:val>
                                            <p:strVal val="#ppt_h"/>
                                          </p:val>
                                        </p:tav>
                                      </p:tavLst>
                                    </p:anim>
                                    <p:animEffect transition="in" filter="fade">
                                      <p:cBhvr>
                                        <p:cTn id="23" dur="500"/>
                                        <p:tgtEl>
                                          <p:spTgt spid="819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32872" fill="hold"/>
                                        <p:tgtEl>
                                          <p:spTgt spid="4"/>
                                        </p:tgtEl>
                                      </p:cBhvr>
                                    </p:cmd>
                                  </p:childTnLst>
                                </p:cTn>
                              </p:par>
                            </p:childTnLst>
                          </p:cTn>
                        </p:par>
                      </p:childTnLst>
                    </p:cTn>
                  </p:par>
                </p:childTnLst>
              </p:cTn>
              <p:nextCondLst>
                <p:cond evt="onClick" delay="0">
                  <p:tgtEl>
                    <p:spTgt spid="4"/>
                  </p:tgtEl>
                </p:cond>
              </p:nextCondLst>
            </p:seq>
            <p:audio>
              <p:cMediaNode vol="80000">
                <p:cTn id="36"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273148"/>
            <a:ext cx="7772400" cy="4572000"/>
          </a:xfrm>
        </p:spPr>
        <p:txBody>
          <a:bodyPr>
            <a:normAutofit/>
          </a:bodyPr>
          <a:lstStyle/>
          <a:p>
            <a:pPr marL="68580" indent="0">
              <a:buNone/>
            </a:pPr>
            <a:r>
              <a:rPr lang="en-US" sz="4800" dirty="0"/>
              <a:t>Thank you for your </a:t>
            </a:r>
            <a:r>
              <a:rPr lang="en-US" sz="4800" dirty="0" smtClean="0"/>
              <a:t>attention!</a:t>
            </a:r>
            <a:endParaRPr lang="ru-RU" sz="4800" dirty="0"/>
          </a:p>
        </p:txBody>
      </p:sp>
    </p:spTree>
    <p:extLst>
      <p:ext uri="{BB962C8B-B14F-4D97-AF65-F5344CB8AC3E}">
        <p14:creationId xmlns:p14="http://schemas.microsoft.com/office/powerpoint/2010/main" xmlns="" val="2209866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60648"/>
            <a:ext cx="5486400" cy="864096"/>
          </a:xfrm>
        </p:spPr>
        <p:txBody>
          <a:bodyPr>
            <a:normAutofit/>
          </a:bodyPr>
          <a:lstStyle/>
          <a:p>
            <a:r>
              <a:rPr lang="en-US" sz="4800" i="1" dirty="0" smtClean="0"/>
              <a:t>Star Academy</a:t>
            </a:r>
            <a:endParaRPr lang="ru-RU" sz="4800" dirty="0"/>
          </a:p>
        </p:txBody>
      </p:sp>
      <p:pic>
        <p:nvPicPr>
          <p:cNvPr id="4" name="Picture 8" descr="http://www.ruslania.com/pictures/big/4607135573865.jpg"/>
          <p:cNvPicPr>
            <a:picLocks noGrp="1" noChangeAspect="1" noChangeArrowheads="1"/>
          </p:cNvPicPr>
          <p:nvPr>
            <p:ph type="pic" idx="1"/>
          </p:nvPr>
        </p:nvPicPr>
        <p:blipFill>
          <a:blip r:embed="rId2" cstate="email"/>
          <a:srcRect/>
          <a:stretch>
            <a:fillRect/>
          </a:stretch>
        </p:blipFill>
        <p:spPr bwMode="auto">
          <a:xfrm>
            <a:off x="4716016" y="1988840"/>
            <a:ext cx="4087839" cy="2952328"/>
          </a:xfrm>
          <a:prstGeom prst="rect">
            <a:avLst/>
          </a:prstGeom>
          <a:noFill/>
        </p:spPr>
      </p:pic>
      <p:sp>
        <p:nvSpPr>
          <p:cNvPr id="7" name="Текст 6"/>
          <p:cNvSpPr>
            <a:spLocks noGrp="1"/>
          </p:cNvSpPr>
          <p:nvPr>
            <p:ph type="body" sz="half" idx="2"/>
          </p:nvPr>
        </p:nvSpPr>
        <p:spPr>
          <a:xfrm>
            <a:off x="683568" y="1412776"/>
            <a:ext cx="3960440" cy="4464496"/>
          </a:xfrm>
        </p:spPr>
        <p:txBody>
          <a:bodyPr>
            <a:normAutofit fontScale="92500" lnSpcReduction="10000"/>
          </a:bodyPr>
          <a:lstStyle/>
          <a:p>
            <a:pPr algn="l"/>
            <a:r>
              <a:rPr lang="en-US" dirty="0" smtClean="0">
                <a:solidFill>
                  <a:schemeClr val="bg1"/>
                </a:solidFill>
              </a:rPr>
              <a:t> </a:t>
            </a:r>
            <a:r>
              <a:rPr lang="en-US" sz="2400" dirty="0" smtClean="0">
                <a:solidFill>
                  <a:schemeClr val="bg1"/>
                </a:solidFill>
              </a:rPr>
              <a:t>Channel 1 </a:t>
            </a:r>
          </a:p>
          <a:p>
            <a:pPr algn="l"/>
            <a:r>
              <a:rPr lang="en-US" sz="2400" dirty="0" smtClean="0">
                <a:solidFill>
                  <a:schemeClr val="bg1"/>
                </a:solidFill>
              </a:rPr>
              <a:t>The international </a:t>
            </a:r>
            <a:r>
              <a:rPr lang="en-US" sz="2400" i="1" dirty="0" smtClean="0">
                <a:solidFill>
                  <a:schemeClr val="bg1"/>
                </a:solidFill>
              </a:rPr>
              <a:t>Star Academy </a:t>
            </a:r>
            <a:r>
              <a:rPr lang="en-US" sz="2400" dirty="0" smtClean="0">
                <a:solidFill>
                  <a:schemeClr val="bg1"/>
                </a:solidFill>
              </a:rPr>
              <a:t>format</a:t>
            </a:r>
          </a:p>
          <a:p>
            <a:pPr algn="l"/>
            <a:r>
              <a:rPr lang="en-US" sz="2400" dirty="0" smtClean="0">
                <a:solidFill>
                  <a:schemeClr val="bg1"/>
                </a:solidFill>
              </a:rPr>
              <a:t>Started in 2000</a:t>
            </a:r>
          </a:p>
          <a:p>
            <a:pPr algn="l"/>
            <a:r>
              <a:rPr lang="en-US" sz="2400" dirty="0" smtClean="0">
                <a:solidFill>
                  <a:schemeClr val="bg1"/>
                </a:solidFill>
              </a:rPr>
              <a:t>Six seasons</a:t>
            </a:r>
          </a:p>
          <a:p>
            <a:pPr algn="l"/>
            <a:r>
              <a:rPr lang="en-US" sz="2400" dirty="0" smtClean="0">
                <a:solidFill>
                  <a:schemeClr val="bg1"/>
                </a:solidFill>
              </a:rPr>
              <a:t>Hosted by Yana </a:t>
            </a:r>
            <a:r>
              <a:rPr lang="en-US" sz="2400" dirty="0" err="1" smtClean="0">
                <a:solidFill>
                  <a:schemeClr val="bg1"/>
                </a:solidFill>
              </a:rPr>
              <a:t>Churikova</a:t>
            </a:r>
            <a:endParaRPr lang="en-US" sz="2400" dirty="0" smtClean="0">
              <a:solidFill>
                <a:schemeClr val="bg1"/>
              </a:solidFill>
            </a:endParaRPr>
          </a:p>
          <a:p>
            <a:pPr algn="l"/>
            <a:r>
              <a:rPr lang="en-US" sz="2400" dirty="0" smtClean="0">
                <a:solidFill>
                  <a:schemeClr val="bg1"/>
                </a:solidFill>
              </a:rPr>
              <a:t>The most successful graduates: girl band  “</a:t>
            </a:r>
            <a:r>
              <a:rPr lang="en-US" sz="2400" dirty="0" err="1" smtClean="0">
                <a:solidFill>
                  <a:schemeClr val="bg1"/>
                </a:solidFill>
              </a:rPr>
              <a:t>Fabrika</a:t>
            </a:r>
            <a:r>
              <a:rPr lang="en-US" sz="2400" dirty="0" smtClean="0">
                <a:solidFill>
                  <a:schemeClr val="bg1"/>
                </a:solidFill>
              </a:rPr>
              <a:t>”, Boy band “ </a:t>
            </a:r>
            <a:r>
              <a:rPr lang="en-US" sz="2400" dirty="0" err="1" smtClean="0">
                <a:solidFill>
                  <a:schemeClr val="bg1"/>
                </a:solidFill>
              </a:rPr>
              <a:t>Korni</a:t>
            </a:r>
            <a:r>
              <a:rPr lang="en-US" sz="2400" dirty="0" smtClean="0">
                <a:solidFill>
                  <a:schemeClr val="bg1"/>
                </a:solidFill>
              </a:rPr>
              <a:t>”, </a:t>
            </a:r>
            <a:r>
              <a:rPr lang="en-US" sz="2400" dirty="0" err="1" smtClean="0">
                <a:solidFill>
                  <a:schemeClr val="bg1"/>
                </a:solidFill>
              </a:rPr>
              <a:t>Yulia</a:t>
            </a:r>
            <a:r>
              <a:rPr lang="en-US" sz="2400" dirty="0" smtClean="0">
                <a:solidFill>
                  <a:schemeClr val="bg1"/>
                </a:solidFill>
              </a:rPr>
              <a:t> </a:t>
            </a:r>
            <a:r>
              <a:rPr lang="en-US" sz="2400" dirty="0" err="1" smtClean="0">
                <a:solidFill>
                  <a:schemeClr val="bg1"/>
                </a:solidFill>
              </a:rPr>
              <a:t>Savicheva</a:t>
            </a:r>
            <a:r>
              <a:rPr lang="en-US" sz="2400" dirty="0" smtClean="0">
                <a:solidFill>
                  <a:schemeClr val="bg1"/>
                </a:solidFill>
              </a:rPr>
              <a:t>, </a:t>
            </a:r>
            <a:r>
              <a:rPr lang="en-US" sz="2400" dirty="0" err="1" smtClean="0">
                <a:solidFill>
                  <a:schemeClr val="bg1"/>
                </a:solidFill>
              </a:rPr>
              <a:t>Dmitriy</a:t>
            </a:r>
            <a:r>
              <a:rPr lang="en-US" sz="2400" dirty="0" smtClean="0">
                <a:solidFill>
                  <a:schemeClr val="bg1"/>
                </a:solidFill>
              </a:rPr>
              <a:t> </a:t>
            </a:r>
            <a:r>
              <a:rPr lang="en-US" sz="2400" dirty="0" err="1" smtClean="0">
                <a:solidFill>
                  <a:schemeClr val="bg1"/>
                </a:solidFill>
              </a:rPr>
              <a:t>Koldun</a:t>
            </a:r>
            <a:endParaRPr lang="en-US" sz="2400" dirty="0" smtClean="0">
              <a:solidFill>
                <a:schemeClr val="bg1"/>
              </a:solidFill>
            </a:endParaRPr>
          </a:p>
          <a:p>
            <a:pPr algn="l"/>
            <a:r>
              <a:rPr lang="en-US" sz="2400" dirty="0" smtClean="0">
                <a:solidFill>
                  <a:schemeClr val="bg1"/>
                </a:solidFill>
              </a:rPr>
              <a:t>Awards: a record deal or a cash prize </a:t>
            </a:r>
          </a:p>
          <a:p>
            <a:pPr algn="l"/>
            <a:endParaRPr lang="ru-RU"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140493" y="6021288"/>
            <a:ext cx="1977372" cy="744488"/>
          </a:xfrm>
        </p:spPr>
        <p:txBody>
          <a:bodyPr>
            <a:normAutofit/>
          </a:bodyPr>
          <a:lstStyle/>
          <a:p>
            <a:r>
              <a:rPr lang="en-US" dirty="0" err="1" smtClean="0"/>
              <a:t>Vozhakin</a:t>
            </a:r>
            <a:r>
              <a:rPr lang="en-US" dirty="0" smtClean="0"/>
              <a:t> </a:t>
            </a:r>
            <a:r>
              <a:rPr lang="en-US" dirty="0" err="1" smtClean="0"/>
              <a:t>Mihail</a:t>
            </a:r>
            <a:endParaRPr lang="en-US" dirty="0" smtClean="0"/>
          </a:p>
          <a:p>
            <a:r>
              <a:rPr lang="en-US" dirty="0" smtClean="0"/>
              <a:t>9 C class</a:t>
            </a:r>
            <a:endParaRPr lang="ru-RU" dirty="0"/>
          </a:p>
        </p:txBody>
      </p:sp>
      <p:sp>
        <p:nvSpPr>
          <p:cNvPr id="2" name="Заголовок 1"/>
          <p:cNvSpPr>
            <a:spLocks noGrp="1"/>
          </p:cNvSpPr>
          <p:nvPr>
            <p:ph type="ctrTitle"/>
          </p:nvPr>
        </p:nvSpPr>
        <p:spPr/>
        <p:txBody>
          <a:bodyPr/>
          <a:lstStyle/>
          <a:p>
            <a:r>
              <a:rPr lang="en-US" sz="7200" b="1" dirty="0" smtClean="0">
                <a:effectLst/>
              </a:rPr>
              <a:t>Star Factory</a:t>
            </a:r>
            <a:endParaRPr lang="ru-RU" sz="7200" dirty="0"/>
          </a:p>
        </p:txBody>
      </p:sp>
    </p:spTree>
    <p:extLst>
      <p:ext uri="{BB962C8B-B14F-4D97-AF65-F5344CB8AC3E}">
        <p14:creationId xmlns:p14="http://schemas.microsoft.com/office/powerpoint/2010/main" xmlns="" val="234713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4800" cy="979965"/>
          </a:xfrm>
        </p:spPr>
        <p:txBody>
          <a:bodyPr/>
          <a:lstStyle/>
          <a:p>
            <a:pPr algn="ctr"/>
            <a:r>
              <a:rPr lang="en-US" dirty="0">
                <a:latin typeface="Aharoni" pitchFamily="2" charset="-79"/>
                <a:cs typeface="Aharoni" pitchFamily="2" charset="-79"/>
              </a:rPr>
              <a:t>reference</a:t>
            </a:r>
            <a:br>
              <a:rPr lang="en-US" dirty="0">
                <a:latin typeface="Aharoni" pitchFamily="2" charset="-79"/>
                <a:cs typeface="Aharoni" pitchFamily="2" charset="-79"/>
              </a:rPr>
            </a:br>
            <a:endParaRPr lang="ru-RU" dirty="0">
              <a:cs typeface="Aharoni" pitchFamily="2" charset="-79"/>
            </a:endParaRPr>
          </a:p>
        </p:txBody>
      </p:sp>
      <p:sp>
        <p:nvSpPr>
          <p:cNvPr id="3" name="Объект 2"/>
          <p:cNvSpPr>
            <a:spLocks noGrp="1"/>
          </p:cNvSpPr>
          <p:nvPr>
            <p:ph sz="quarter" idx="13"/>
          </p:nvPr>
        </p:nvSpPr>
        <p:spPr>
          <a:xfrm>
            <a:off x="611560" y="1700808"/>
            <a:ext cx="7924800" cy="4032448"/>
          </a:xfrm>
        </p:spPr>
        <p:txBody>
          <a:bodyPr>
            <a:noAutofit/>
          </a:bodyPr>
          <a:lstStyle/>
          <a:p>
            <a:pPr marL="0" indent="0" algn="ctr">
              <a:buNone/>
            </a:pPr>
            <a:r>
              <a:rPr lang="en-US" sz="2100" dirty="0">
                <a:latin typeface="Andalus" pitchFamily="18" charset="-78"/>
                <a:cs typeface="Andalus" pitchFamily="18" charset="-78"/>
              </a:rPr>
              <a:t>"Star Factory" </a:t>
            </a:r>
            <a:r>
              <a:rPr lang="en-US" sz="2100" dirty="0" smtClean="0">
                <a:latin typeface="Andalus" pitchFamily="18" charset="-78"/>
                <a:cs typeface="Andalus" pitchFamily="18" charset="-78"/>
              </a:rPr>
              <a:t>is </a:t>
            </a:r>
            <a:r>
              <a:rPr lang="en-US" sz="2100" dirty="0">
                <a:latin typeface="Andalus" pitchFamily="18" charset="-78"/>
                <a:cs typeface="Andalus" pitchFamily="18" charset="-78"/>
              </a:rPr>
              <a:t>a television musical project to support young artists. Issued on </a:t>
            </a:r>
            <a:r>
              <a:rPr lang="en-US" sz="2100" dirty="0" smtClean="0">
                <a:latin typeface="Andalus" pitchFamily="18" charset="-78"/>
                <a:cs typeface="Andalus" pitchFamily="18" charset="-78"/>
              </a:rPr>
              <a:t>Channel 13 October </a:t>
            </a:r>
            <a:r>
              <a:rPr lang="en-US" sz="2100" dirty="0">
                <a:latin typeface="Andalus" pitchFamily="18" charset="-78"/>
                <a:cs typeface="Andalus" pitchFamily="18" charset="-78"/>
              </a:rPr>
              <a:t>2002. The fifth edition of the project was known as the "Star Factory </a:t>
            </a:r>
            <a:r>
              <a:rPr lang="en-US" sz="2100" dirty="0" err="1">
                <a:latin typeface="Andalus" pitchFamily="18" charset="-78"/>
                <a:cs typeface="Andalus" pitchFamily="18" charset="-78"/>
              </a:rPr>
              <a:t>Alla</a:t>
            </a:r>
            <a:r>
              <a:rPr lang="en-US" sz="2100" dirty="0">
                <a:latin typeface="Andalus" pitchFamily="18" charset="-78"/>
                <a:cs typeface="Andalus" pitchFamily="18" charset="-78"/>
              </a:rPr>
              <a:t> </a:t>
            </a:r>
            <a:r>
              <a:rPr lang="en-US" sz="2100" dirty="0" err="1">
                <a:latin typeface="Andalus" pitchFamily="18" charset="-78"/>
                <a:cs typeface="Andalus" pitchFamily="18" charset="-78"/>
              </a:rPr>
              <a:t>Pugacheva</a:t>
            </a:r>
            <a:r>
              <a:rPr lang="en-US" sz="2100" dirty="0">
                <a:latin typeface="Andalus" pitchFamily="18" charset="-78"/>
                <a:cs typeface="Andalus" pitchFamily="18" charset="-78"/>
              </a:rPr>
              <a:t>", as it was the singer became artistic director of this season's draft. The last "Star Factory-7" was published under the direction of Konstantin and </a:t>
            </a:r>
            <a:r>
              <a:rPr lang="en-US" sz="2100" dirty="0" err="1">
                <a:latin typeface="Andalus" pitchFamily="18" charset="-78"/>
                <a:cs typeface="Andalus" pitchFamily="18" charset="-78"/>
              </a:rPr>
              <a:t>Valeriy</a:t>
            </a:r>
            <a:r>
              <a:rPr lang="en-US" sz="2100" dirty="0">
                <a:latin typeface="Andalus" pitchFamily="18" charset="-78"/>
                <a:cs typeface="Andalus" pitchFamily="18" charset="-78"/>
              </a:rPr>
              <a:t> </a:t>
            </a:r>
            <a:r>
              <a:rPr lang="en-US" sz="2100" dirty="0" err="1">
                <a:latin typeface="Andalus" pitchFamily="18" charset="-78"/>
                <a:cs typeface="Andalus" pitchFamily="18" charset="-78"/>
              </a:rPr>
              <a:t>Meladze</a:t>
            </a:r>
            <a:r>
              <a:rPr lang="en-US" sz="2100" dirty="0">
                <a:latin typeface="Andalus" pitchFamily="18" charset="-78"/>
                <a:cs typeface="Andalus" pitchFamily="18" charset="-78"/>
              </a:rPr>
              <a:t>.</a:t>
            </a:r>
            <a:br>
              <a:rPr lang="en-US" sz="2100" dirty="0">
                <a:latin typeface="Andalus" pitchFamily="18" charset="-78"/>
                <a:cs typeface="Andalus" pitchFamily="18" charset="-78"/>
              </a:rPr>
            </a:br>
            <a:r>
              <a:rPr lang="en-US" sz="2100" dirty="0">
                <a:latin typeface="Andalus" pitchFamily="18" charset="-78"/>
                <a:cs typeface="Andalus" pitchFamily="18" charset="-78"/>
              </a:rPr>
              <a:t/>
            </a:r>
            <a:br>
              <a:rPr lang="en-US" sz="2100" dirty="0">
                <a:latin typeface="Andalus" pitchFamily="18" charset="-78"/>
                <a:cs typeface="Andalus" pitchFamily="18" charset="-78"/>
              </a:rPr>
            </a:br>
            <a:r>
              <a:rPr lang="en-US" sz="2100" dirty="0">
                <a:latin typeface="Andalus" pitchFamily="18" charset="-78"/>
                <a:cs typeface="Andalus" pitchFamily="18" charset="-78"/>
              </a:rPr>
              <a:t>March 12, 2011 launched a new, 8-I "Star Factory", called "Star </a:t>
            </a:r>
            <a:r>
              <a:rPr lang="en-US" sz="2100" dirty="0" smtClean="0">
                <a:latin typeface="Andalus" pitchFamily="18" charset="-78"/>
                <a:cs typeface="Andalus" pitchFamily="18" charset="-78"/>
              </a:rPr>
              <a:t>Academy”. </a:t>
            </a:r>
            <a:r>
              <a:rPr lang="en-US" sz="2100" dirty="0">
                <a:latin typeface="Andalus" pitchFamily="18" charset="-78"/>
                <a:cs typeface="Andalus" pitchFamily="18" charset="-78"/>
              </a:rPr>
              <a:t>The Return. "At this time, compete with each other not obscure contenders, and established artists brilliant - the graduates 'American Idol' in different years, each of which once began his career in the "Star House</a:t>
            </a:r>
            <a:r>
              <a:rPr lang="en-US" sz="2100" dirty="0">
                <a:latin typeface="Aharoni" pitchFamily="2" charset="-79"/>
                <a:cs typeface="Aharoni" pitchFamily="2" charset="-79"/>
              </a:rPr>
              <a:t>".</a:t>
            </a:r>
          </a:p>
          <a:p>
            <a:pPr marL="0" indent="0" algn="ctr">
              <a:buNone/>
            </a:pPr>
            <a:endParaRPr lang="ru-RU" sz="2000" dirty="0"/>
          </a:p>
        </p:txBody>
      </p:sp>
      <p:pic>
        <p:nvPicPr>
          <p:cNvPr id="4098" name="Picture 2" descr="http://fz-news.ru/wp-content/uploads/2011/03/fz_vozvrashenie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2318774">
            <a:off x="220794" y="200034"/>
            <a:ext cx="1088930" cy="108893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fz-news.ru/wp-content/uploads/2011/03/fz_vozvrashenie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2318774">
            <a:off x="7826668" y="200035"/>
            <a:ext cx="1088930" cy="10889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85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Папа\Мои документы\картинки для презинтаций\фоны\Фоны 11\GE114_350A.jpg"/>
          <p:cNvPicPr>
            <a:picLocks noChangeAspect="1" noChangeArrowheads="1"/>
          </p:cNvPicPr>
          <p:nvPr/>
        </p:nvPicPr>
        <p:blipFill>
          <a:blip r:embed="rId2" cstate="email"/>
          <a:srcRect/>
          <a:stretch>
            <a:fillRect/>
          </a:stretch>
        </p:blipFill>
        <p:spPr bwMode="auto">
          <a:xfrm>
            <a:off x="0" y="-15875"/>
            <a:ext cx="9144000" cy="6873875"/>
          </a:xfrm>
          <a:prstGeom prst="rect">
            <a:avLst/>
          </a:prstGeom>
          <a:noFill/>
          <a:ln w="9525">
            <a:noFill/>
            <a:miter lim="800000"/>
            <a:headEnd/>
            <a:tailEnd/>
          </a:ln>
        </p:spPr>
      </p:pic>
      <p:pic>
        <p:nvPicPr>
          <p:cNvPr id="3075" name="Picture 7" descr="C:\Documents and Settings\Папа\Мои документы\ren-tv_big1.gif"/>
          <p:cNvPicPr>
            <a:picLocks noChangeAspect="1" noChangeArrowheads="1"/>
          </p:cNvPicPr>
          <p:nvPr/>
        </p:nvPicPr>
        <p:blipFill>
          <a:blip r:embed="rId3" cstate="email"/>
          <a:srcRect/>
          <a:stretch>
            <a:fillRect/>
          </a:stretch>
        </p:blipFill>
        <p:spPr bwMode="auto">
          <a:xfrm>
            <a:off x="5786438" y="3571875"/>
            <a:ext cx="1011237" cy="1020763"/>
          </a:xfrm>
          <a:prstGeom prst="rect">
            <a:avLst/>
          </a:prstGeom>
          <a:noFill/>
          <a:ln w="9525">
            <a:noFill/>
            <a:miter lim="800000"/>
            <a:headEnd/>
            <a:tailEnd/>
          </a:ln>
        </p:spPr>
      </p:pic>
      <p:pic>
        <p:nvPicPr>
          <p:cNvPr id="3076" name="Picture 8" descr="C:\Documents and Settings\Папа\Мои документы\MTV_logo_big.jpg"/>
          <p:cNvPicPr>
            <a:picLocks noChangeAspect="1" noChangeArrowheads="1"/>
          </p:cNvPicPr>
          <p:nvPr/>
        </p:nvPicPr>
        <p:blipFill>
          <a:blip r:embed="rId4" cstate="email"/>
          <a:srcRect/>
          <a:stretch>
            <a:fillRect/>
          </a:stretch>
        </p:blipFill>
        <p:spPr bwMode="auto">
          <a:xfrm>
            <a:off x="214313" y="4143375"/>
            <a:ext cx="1257300" cy="785813"/>
          </a:xfrm>
          <a:prstGeom prst="rect">
            <a:avLst/>
          </a:prstGeom>
          <a:noFill/>
          <a:ln w="9525">
            <a:noFill/>
            <a:miter lim="800000"/>
            <a:headEnd/>
            <a:tailEnd/>
          </a:ln>
        </p:spPr>
      </p:pic>
      <p:pic>
        <p:nvPicPr>
          <p:cNvPr id="3077" name="Picture 9" descr="C:\Documents and Settings\Папа\Мои документы\logo_DOMASNIY_new.jpg"/>
          <p:cNvPicPr>
            <a:picLocks noChangeAspect="1" noChangeArrowheads="1"/>
          </p:cNvPicPr>
          <p:nvPr/>
        </p:nvPicPr>
        <p:blipFill>
          <a:blip r:embed="rId5" cstate="email"/>
          <a:srcRect/>
          <a:stretch>
            <a:fillRect/>
          </a:stretch>
        </p:blipFill>
        <p:spPr bwMode="auto">
          <a:xfrm>
            <a:off x="4786313" y="2643188"/>
            <a:ext cx="1428750" cy="815975"/>
          </a:xfrm>
          <a:prstGeom prst="rect">
            <a:avLst/>
          </a:prstGeom>
          <a:noFill/>
          <a:ln w="9525">
            <a:noFill/>
            <a:miter lim="800000"/>
            <a:headEnd/>
            <a:tailEnd/>
          </a:ln>
        </p:spPr>
      </p:pic>
      <p:pic>
        <p:nvPicPr>
          <p:cNvPr id="3078" name="Picture 10" descr="C:\Documents and Settings\Папа\Мои документы\i.jpeg"/>
          <p:cNvPicPr>
            <a:picLocks noChangeAspect="1" noChangeArrowheads="1"/>
          </p:cNvPicPr>
          <p:nvPr/>
        </p:nvPicPr>
        <p:blipFill>
          <a:blip r:embed="rId6" cstate="email"/>
          <a:srcRect/>
          <a:stretch>
            <a:fillRect/>
          </a:stretch>
        </p:blipFill>
        <p:spPr bwMode="auto">
          <a:xfrm>
            <a:off x="6500813" y="5572125"/>
            <a:ext cx="1422400" cy="1071563"/>
          </a:xfrm>
          <a:prstGeom prst="rect">
            <a:avLst/>
          </a:prstGeom>
          <a:noFill/>
          <a:ln w="9525">
            <a:noFill/>
            <a:miter lim="800000"/>
            <a:headEnd/>
            <a:tailEnd/>
          </a:ln>
        </p:spPr>
      </p:pic>
      <p:pic>
        <p:nvPicPr>
          <p:cNvPr id="3079" name="Picture 11" descr="C:\Documents and Settings\Папа\Мои документы\06252.jpg"/>
          <p:cNvPicPr>
            <a:picLocks noChangeAspect="1" noChangeArrowheads="1"/>
          </p:cNvPicPr>
          <p:nvPr/>
        </p:nvPicPr>
        <p:blipFill>
          <a:blip r:embed="rId7" cstate="email"/>
          <a:srcRect/>
          <a:stretch>
            <a:fillRect/>
          </a:stretch>
        </p:blipFill>
        <p:spPr bwMode="auto">
          <a:xfrm>
            <a:off x="7072313" y="3500438"/>
            <a:ext cx="1762125" cy="1022350"/>
          </a:xfrm>
          <a:prstGeom prst="rect">
            <a:avLst/>
          </a:prstGeom>
          <a:noFill/>
          <a:ln w="9525">
            <a:noFill/>
            <a:miter lim="800000"/>
            <a:headEnd/>
            <a:tailEnd/>
          </a:ln>
        </p:spPr>
      </p:pic>
      <p:pic>
        <p:nvPicPr>
          <p:cNvPr id="3080" name="Picture 12" descr="C:\Documents and Settings\Папа\Мои документы\1_channal.jpg"/>
          <p:cNvPicPr>
            <a:picLocks noChangeAspect="1" noChangeArrowheads="1"/>
          </p:cNvPicPr>
          <p:nvPr/>
        </p:nvPicPr>
        <p:blipFill>
          <a:blip r:embed="rId8" cstate="email"/>
          <a:srcRect/>
          <a:stretch>
            <a:fillRect/>
          </a:stretch>
        </p:blipFill>
        <p:spPr bwMode="auto">
          <a:xfrm>
            <a:off x="7872413" y="2214563"/>
            <a:ext cx="1271587" cy="882650"/>
          </a:xfrm>
          <a:prstGeom prst="rect">
            <a:avLst/>
          </a:prstGeom>
          <a:noFill/>
          <a:ln w="9525">
            <a:noFill/>
            <a:miter lim="800000"/>
            <a:headEnd/>
            <a:tailEnd/>
          </a:ln>
        </p:spPr>
      </p:pic>
      <p:sp>
        <p:nvSpPr>
          <p:cNvPr id="4109" name="Rectangle 13"/>
          <p:cNvSpPr>
            <a:spLocks noChangeArrowheads="1"/>
          </p:cNvSpPr>
          <p:nvPr/>
        </p:nvSpPr>
        <p:spPr bwMode="auto">
          <a:xfrm>
            <a:off x="0" y="0"/>
            <a:ext cx="9144000" cy="2678113"/>
          </a:xfrm>
          <a:prstGeom prst="rect">
            <a:avLst/>
          </a:prstGeom>
          <a:noFill/>
          <a:ln w="9525">
            <a:noFill/>
            <a:miter lim="800000"/>
            <a:headEnd/>
            <a:tailEnd/>
          </a:ln>
          <a:effectLst/>
        </p:spPr>
        <p:txBody>
          <a:bodyPr anchor="ctr">
            <a:spAutoFit/>
          </a:bodyPr>
          <a:lstStyle/>
          <a:p>
            <a:pPr marL="180975" indent="-180975" algn="ctr" eaLnBrk="0" hangingPunct="0">
              <a:defRPr/>
            </a:pPr>
            <a:r>
              <a:rPr lang="en-US" sz="2400" b="1" dirty="0">
                <a:solidFill>
                  <a:schemeClr val="bg1"/>
                </a:solidFill>
                <a:latin typeface="+mn-lt"/>
                <a:ea typeface="Calibri" pitchFamily="34" charset="0"/>
                <a:cs typeface="Times New Roman" pitchFamily="18" charset="0"/>
              </a:rPr>
              <a:t>Answer the questions:</a:t>
            </a:r>
            <a:endParaRPr lang="ru-RU" sz="2400" b="1" dirty="0">
              <a:solidFill>
                <a:schemeClr val="bg1"/>
              </a:solidFill>
              <a:latin typeface="+mn-lt"/>
            </a:endParaRPr>
          </a:p>
          <a:p>
            <a:pPr marL="180975" indent="-180975" eaLnBrk="0" hangingPunct="0">
              <a:buFontTx/>
              <a:buChar char="•"/>
              <a:defRPr/>
            </a:pPr>
            <a:r>
              <a:rPr lang="en-US" sz="2400" dirty="0">
                <a:solidFill>
                  <a:schemeClr val="bg1"/>
                </a:solidFill>
                <a:latin typeface="+mn-lt"/>
                <a:ea typeface="Calibri" pitchFamily="34" charset="0"/>
                <a:cs typeface="Times New Roman" pitchFamily="18" charset="0"/>
              </a:rPr>
              <a:t>How often do you watch TV? </a:t>
            </a:r>
            <a:endParaRPr lang="ru-RU" sz="2400" dirty="0">
              <a:solidFill>
                <a:schemeClr val="bg1"/>
              </a:solidFill>
              <a:latin typeface="+mn-lt"/>
            </a:endParaRPr>
          </a:p>
          <a:p>
            <a:pPr marL="180975" indent="-180975" eaLnBrk="0" hangingPunct="0">
              <a:buFontTx/>
              <a:buChar char="•"/>
              <a:defRPr/>
            </a:pPr>
            <a:r>
              <a:rPr lang="en-US" sz="2400" dirty="0">
                <a:solidFill>
                  <a:schemeClr val="bg1"/>
                </a:solidFill>
                <a:latin typeface="+mn-lt"/>
                <a:ea typeface="Calibri" pitchFamily="34" charset="0"/>
                <a:cs typeface="Times New Roman" pitchFamily="18" charset="0"/>
              </a:rPr>
              <a:t>When do you usually watch TV? .</a:t>
            </a:r>
          </a:p>
          <a:p>
            <a:pPr marL="180975" indent="-180975" eaLnBrk="0" hangingPunct="0">
              <a:buFontTx/>
              <a:buChar char="•"/>
              <a:defRPr/>
            </a:pPr>
            <a:r>
              <a:rPr lang="en-US" sz="2400" dirty="0">
                <a:solidFill>
                  <a:schemeClr val="bg1"/>
                </a:solidFill>
                <a:latin typeface="+mn-lt"/>
                <a:ea typeface="Calibri" pitchFamily="34" charset="0"/>
                <a:cs typeface="Times New Roman" pitchFamily="18" charset="0"/>
              </a:rPr>
              <a:t> Which of the following possible aims of television do you think is the most important? • to instruct • to inform • to entertain</a:t>
            </a:r>
          </a:p>
          <a:p>
            <a:pPr marL="180975" indent="-180975" eaLnBrk="0" hangingPunct="0">
              <a:buFontTx/>
              <a:buChar char="•"/>
              <a:defRPr/>
            </a:pPr>
            <a:r>
              <a:rPr lang="en-US" sz="2400" dirty="0">
                <a:solidFill>
                  <a:schemeClr val="bg1"/>
                </a:solidFill>
                <a:latin typeface="+mn-lt"/>
                <a:ea typeface="Calibri" pitchFamily="34" charset="0"/>
                <a:cs typeface="Times New Roman" pitchFamily="18" charset="0"/>
              </a:rPr>
              <a:t> What TV channels are popular in Russia, in the UK, the USA?</a:t>
            </a:r>
            <a:endParaRPr lang="ru-RU" sz="2400" dirty="0">
              <a:solidFill>
                <a:schemeClr val="bg1"/>
              </a:solidFill>
              <a:latin typeface="+mn-lt"/>
            </a:endParaRPr>
          </a:p>
          <a:p>
            <a:pPr marL="180975" indent="-180975" eaLnBrk="0" hangingPunct="0">
              <a:buFontTx/>
              <a:buChar char="•"/>
              <a:defRPr/>
            </a:pPr>
            <a:r>
              <a:rPr lang="en-US" sz="2400" dirty="0">
                <a:solidFill>
                  <a:schemeClr val="bg1"/>
                </a:solidFill>
                <a:latin typeface="+mn-lt"/>
                <a:ea typeface="Calibri" pitchFamily="34" charset="0"/>
                <a:cs typeface="Times New Roman" pitchFamily="18" charset="0"/>
              </a:rPr>
              <a:t>What are your </a:t>
            </a:r>
            <a:r>
              <a:rPr lang="en-US" sz="2400" dirty="0" err="1">
                <a:solidFill>
                  <a:schemeClr val="bg1"/>
                </a:solidFill>
                <a:latin typeface="+mn-lt"/>
                <a:ea typeface="Calibri" pitchFamily="34" charset="0"/>
                <a:cs typeface="Times New Roman" pitchFamily="18" charset="0"/>
              </a:rPr>
              <a:t>favourite</a:t>
            </a:r>
            <a:r>
              <a:rPr lang="en-US" sz="2400" dirty="0">
                <a:solidFill>
                  <a:schemeClr val="bg1"/>
                </a:solidFill>
                <a:latin typeface="+mn-lt"/>
                <a:ea typeface="Calibri" pitchFamily="34" charset="0"/>
                <a:cs typeface="Times New Roman" pitchFamily="18" charset="0"/>
              </a:rPr>
              <a:t> TV channels? </a:t>
            </a:r>
            <a:endParaRPr lang="ru-RU" sz="2400" dirty="0">
              <a:solidFill>
                <a:schemeClr val="bg1"/>
              </a:solidFill>
              <a:latin typeface="+mn-lt"/>
            </a:endParaRPr>
          </a:p>
        </p:txBody>
      </p:sp>
      <p:pic>
        <p:nvPicPr>
          <p:cNvPr id="3082" name="Picture 14"/>
          <p:cNvPicPr>
            <a:picLocks noChangeAspect="1" noChangeArrowheads="1"/>
          </p:cNvPicPr>
          <p:nvPr/>
        </p:nvPicPr>
        <p:blipFill>
          <a:blip r:embed="rId9" cstate="email"/>
          <a:srcRect/>
          <a:stretch>
            <a:fillRect/>
          </a:stretch>
        </p:blipFill>
        <p:spPr bwMode="auto">
          <a:xfrm>
            <a:off x="6500813" y="4643438"/>
            <a:ext cx="1866900" cy="438150"/>
          </a:xfrm>
          <a:prstGeom prst="rect">
            <a:avLst/>
          </a:prstGeom>
          <a:noFill/>
          <a:ln w="9525">
            <a:noFill/>
            <a:miter lim="800000"/>
            <a:headEnd/>
            <a:tailEnd/>
          </a:ln>
        </p:spPr>
      </p:pic>
      <p:pic>
        <p:nvPicPr>
          <p:cNvPr id="3083" name="Picture 15"/>
          <p:cNvPicPr>
            <a:picLocks noChangeAspect="1" noChangeArrowheads="1"/>
          </p:cNvPicPr>
          <p:nvPr/>
        </p:nvPicPr>
        <p:blipFill>
          <a:blip r:embed="rId10" cstate="email"/>
          <a:srcRect/>
          <a:stretch>
            <a:fillRect/>
          </a:stretch>
        </p:blipFill>
        <p:spPr bwMode="auto">
          <a:xfrm>
            <a:off x="6357938" y="2357438"/>
            <a:ext cx="1149350" cy="1071562"/>
          </a:xfrm>
          <a:prstGeom prst="rect">
            <a:avLst/>
          </a:prstGeom>
          <a:noFill/>
          <a:ln w="9525">
            <a:noFill/>
            <a:miter lim="800000"/>
            <a:headEnd/>
            <a:tailEnd/>
          </a:ln>
        </p:spPr>
      </p:pic>
      <p:pic>
        <p:nvPicPr>
          <p:cNvPr id="3084" name="Picture 13" descr="C:\Documents and Settings\Папа\Мои документы\Копия 1227513493_tv_buttons_icons.jpg"/>
          <p:cNvPicPr>
            <a:picLocks noChangeAspect="1" noChangeArrowheads="1"/>
          </p:cNvPicPr>
          <p:nvPr/>
        </p:nvPicPr>
        <p:blipFill>
          <a:blip r:embed="rId11" cstate="email"/>
          <a:srcRect/>
          <a:stretch>
            <a:fillRect/>
          </a:stretch>
        </p:blipFill>
        <p:spPr bwMode="auto">
          <a:xfrm>
            <a:off x="142875" y="2643188"/>
            <a:ext cx="1208088" cy="1214437"/>
          </a:xfrm>
          <a:prstGeom prst="rect">
            <a:avLst/>
          </a:prstGeom>
          <a:noFill/>
          <a:ln w="9525">
            <a:noFill/>
            <a:miter lim="800000"/>
            <a:headEnd/>
            <a:tailEnd/>
          </a:ln>
        </p:spPr>
      </p:pic>
      <p:pic>
        <p:nvPicPr>
          <p:cNvPr id="3085" name="Picture 14" descr="C:\Documents and Settings\Папа\Мои документы\Копия (3) 1227513493_tv_buttons_icons.jpg"/>
          <p:cNvPicPr>
            <a:picLocks noChangeAspect="1" noChangeArrowheads="1"/>
          </p:cNvPicPr>
          <p:nvPr/>
        </p:nvPicPr>
        <p:blipFill>
          <a:blip r:embed="rId12" cstate="email"/>
          <a:srcRect/>
          <a:stretch>
            <a:fillRect/>
          </a:stretch>
        </p:blipFill>
        <p:spPr bwMode="auto">
          <a:xfrm>
            <a:off x="3429000" y="3429000"/>
            <a:ext cx="1223963" cy="1104900"/>
          </a:xfrm>
          <a:prstGeom prst="rect">
            <a:avLst/>
          </a:prstGeom>
          <a:noFill/>
          <a:ln w="9525">
            <a:noFill/>
            <a:miter lim="800000"/>
            <a:headEnd/>
            <a:tailEnd/>
          </a:ln>
        </p:spPr>
      </p:pic>
      <p:pic>
        <p:nvPicPr>
          <p:cNvPr id="3086" name="Picture 15" descr="C:\Documents and Settings\Папа\Мои документы\Копия (4) 1227513493_tv_buttons_icons.jpg"/>
          <p:cNvPicPr>
            <a:picLocks noChangeAspect="1" noChangeArrowheads="1"/>
          </p:cNvPicPr>
          <p:nvPr/>
        </p:nvPicPr>
        <p:blipFill>
          <a:blip r:embed="rId13" cstate="email"/>
          <a:srcRect/>
          <a:stretch>
            <a:fillRect/>
          </a:stretch>
        </p:blipFill>
        <p:spPr bwMode="auto">
          <a:xfrm>
            <a:off x="1714500" y="4286250"/>
            <a:ext cx="1262063" cy="1123950"/>
          </a:xfrm>
          <a:prstGeom prst="rect">
            <a:avLst/>
          </a:prstGeom>
          <a:noFill/>
          <a:ln w="9525">
            <a:noFill/>
            <a:miter lim="800000"/>
            <a:headEnd/>
            <a:tailEnd/>
          </a:ln>
        </p:spPr>
      </p:pic>
      <p:pic>
        <p:nvPicPr>
          <p:cNvPr id="3087" name="Picture 16"/>
          <p:cNvPicPr>
            <a:picLocks noChangeAspect="1" noChangeArrowheads="1"/>
          </p:cNvPicPr>
          <p:nvPr/>
        </p:nvPicPr>
        <p:blipFill>
          <a:blip r:embed="rId14" cstate="email"/>
          <a:srcRect/>
          <a:stretch>
            <a:fillRect/>
          </a:stretch>
        </p:blipFill>
        <p:spPr bwMode="auto">
          <a:xfrm>
            <a:off x="8072438" y="5214938"/>
            <a:ext cx="962025" cy="962025"/>
          </a:xfrm>
          <a:prstGeom prst="rect">
            <a:avLst/>
          </a:prstGeom>
          <a:noFill/>
          <a:ln w="9525">
            <a:noFill/>
            <a:miter lim="800000"/>
            <a:headEnd/>
            <a:tailEnd/>
          </a:ln>
        </p:spPr>
      </p:pic>
      <p:pic>
        <p:nvPicPr>
          <p:cNvPr id="3088" name="Picture 17"/>
          <p:cNvPicPr>
            <a:picLocks noChangeAspect="1" noChangeArrowheads="1"/>
          </p:cNvPicPr>
          <p:nvPr/>
        </p:nvPicPr>
        <p:blipFill>
          <a:blip r:embed="rId15" cstate="email"/>
          <a:srcRect/>
          <a:stretch>
            <a:fillRect/>
          </a:stretch>
        </p:blipFill>
        <p:spPr bwMode="auto">
          <a:xfrm>
            <a:off x="142875" y="5643563"/>
            <a:ext cx="1133475" cy="1133475"/>
          </a:xfrm>
          <a:prstGeom prst="rect">
            <a:avLst/>
          </a:prstGeom>
          <a:noFill/>
          <a:ln w="9525">
            <a:noFill/>
            <a:miter lim="800000"/>
            <a:headEnd/>
            <a:tailEnd/>
          </a:ln>
        </p:spPr>
      </p:pic>
      <p:pic>
        <p:nvPicPr>
          <p:cNvPr id="3089" name="Picture 18"/>
          <p:cNvPicPr>
            <a:picLocks noChangeAspect="1" noChangeArrowheads="1"/>
          </p:cNvPicPr>
          <p:nvPr/>
        </p:nvPicPr>
        <p:blipFill>
          <a:blip r:embed="rId16" cstate="email"/>
          <a:srcRect/>
          <a:stretch>
            <a:fillRect/>
          </a:stretch>
        </p:blipFill>
        <p:spPr bwMode="auto">
          <a:xfrm>
            <a:off x="2071688" y="2714625"/>
            <a:ext cx="1262062" cy="1262063"/>
          </a:xfrm>
          <a:prstGeom prst="rect">
            <a:avLst/>
          </a:prstGeom>
          <a:noFill/>
          <a:ln w="9525">
            <a:noFill/>
            <a:miter lim="800000"/>
            <a:headEnd/>
            <a:tailEnd/>
          </a:ln>
        </p:spPr>
      </p:pic>
      <p:pic>
        <p:nvPicPr>
          <p:cNvPr id="3090" name="Picture 19"/>
          <p:cNvPicPr>
            <a:picLocks noChangeAspect="1" noChangeArrowheads="1"/>
          </p:cNvPicPr>
          <p:nvPr/>
        </p:nvPicPr>
        <p:blipFill>
          <a:blip r:embed="rId17" cstate="email"/>
          <a:srcRect/>
          <a:stretch>
            <a:fillRect/>
          </a:stretch>
        </p:blipFill>
        <p:spPr bwMode="auto">
          <a:xfrm>
            <a:off x="4572000" y="4929188"/>
            <a:ext cx="1785938" cy="657225"/>
          </a:xfrm>
          <a:prstGeom prst="rect">
            <a:avLst/>
          </a:prstGeom>
          <a:noFill/>
          <a:ln w="9525">
            <a:noFill/>
            <a:miter lim="800000"/>
            <a:headEnd/>
            <a:tailEnd/>
          </a:ln>
        </p:spPr>
      </p:pic>
      <p:pic>
        <p:nvPicPr>
          <p:cNvPr id="3091" name="Picture 20"/>
          <p:cNvPicPr>
            <a:picLocks noChangeAspect="1" noChangeArrowheads="1"/>
          </p:cNvPicPr>
          <p:nvPr/>
        </p:nvPicPr>
        <p:blipFill>
          <a:blip r:embed="rId18" cstate="email"/>
          <a:srcRect/>
          <a:stretch>
            <a:fillRect/>
          </a:stretch>
        </p:blipFill>
        <p:spPr bwMode="auto">
          <a:xfrm>
            <a:off x="4429125" y="5934075"/>
            <a:ext cx="1273175" cy="923925"/>
          </a:xfrm>
          <a:prstGeom prst="rect">
            <a:avLst/>
          </a:prstGeom>
          <a:noFill/>
          <a:ln w="9525">
            <a:noFill/>
            <a:miter lim="800000"/>
            <a:headEnd/>
            <a:tailEnd/>
          </a:ln>
        </p:spPr>
      </p:pic>
      <p:pic>
        <p:nvPicPr>
          <p:cNvPr id="3092" name="Picture 21"/>
          <p:cNvPicPr>
            <a:picLocks noChangeAspect="1" noChangeArrowheads="1"/>
          </p:cNvPicPr>
          <p:nvPr/>
        </p:nvPicPr>
        <p:blipFill>
          <a:blip r:embed="rId19" cstate="email"/>
          <a:srcRect/>
          <a:stretch>
            <a:fillRect/>
          </a:stretch>
        </p:blipFill>
        <p:spPr bwMode="auto">
          <a:xfrm>
            <a:off x="2071688" y="5715000"/>
            <a:ext cx="1290637" cy="930275"/>
          </a:xfrm>
          <a:prstGeom prst="rect">
            <a:avLst/>
          </a:prstGeom>
          <a:noFill/>
          <a:ln w="9525">
            <a:noFill/>
            <a:miter lim="800000"/>
            <a:headEnd/>
            <a:tailEnd/>
          </a:ln>
        </p:spPr>
      </p:pic>
      <p:pic>
        <p:nvPicPr>
          <p:cNvPr id="3093" name="Picture 22"/>
          <p:cNvPicPr>
            <a:picLocks noChangeAspect="1" noChangeArrowheads="1"/>
          </p:cNvPicPr>
          <p:nvPr/>
        </p:nvPicPr>
        <p:blipFill>
          <a:blip r:embed="rId20" cstate="email"/>
          <a:srcRect/>
          <a:stretch>
            <a:fillRect/>
          </a:stretch>
        </p:blipFill>
        <p:spPr bwMode="auto">
          <a:xfrm>
            <a:off x="3214688" y="4786313"/>
            <a:ext cx="1243012" cy="828675"/>
          </a:xfrm>
          <a:prstGeom prst="rect">
            <a:avLst/>
          </a:prstGeom>
          <a:noFill/>
          <a:ln w="9525">
            <a:noFill/>
            <a:miter lim="800000"/>
            <a:headEnd/>
            <a:tailEnd/>
          </a:ln>
        </p:spPr>
      </p:pic>
      <p:pic>
        <p:nvPicPr>
          <p:cNvPr id="3094" name="Picture 24"/>
          <p:cNvPicPr>
            <a:picLocks noChangeAspect="1" noChangeArrowheads="1"/>
          </p:cNvPicPr>
          <p:nvPr/>
        </p:nvPicPr>
        <p:blipFill>
          <a:blip r:embed="rId21" cstate="email"/>
          <a:srcRect/>
          <a:stretch>
            <a:fillRect/>
          </a:stretch>
        </p:blipFill>
        <p:spPr bwMode="auto">
          <a:xfrm>
            <a:off x="4786313" y="4000500"/>
            <a:ext cx="1068387" cy="85725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additive="base">
                                        <p:cTn id="7" dur="1000" fill="hold"/>
                                        <p:tgtEl>
                                          <p:spTgt spid="4109"/>
                                        </p:tgtEl>
                                        <p:attrNameLst>
                                          <p:attrName>ppt_x</p:attrName>
                                        </p:attrNameLst>
                                      </p:cBhvr>
                                      <p:tavLst>
                                        <p:tav tm="0">
                                          <p:val>
                                            <p:strVal val="#ppt_x"/>
                                          </p:val>
                                        </p:tav>
                                        <p:tav tm="100000">
                                          <p:val>
                                            <p:strVal val="#ppt_x"/>
                                          </p:val>
                                        </p:tav>
                                      </p:tavLst>
                                    </p:anim>
                                    <p:anim calcmode="lin" valueType="num">
                                      <p:cBhvr additive="base">
                                        <p:cTn id="8" dur="1000" fill="hold"/>
                                        <p:tgtEl>
                                          <p:spTgt spid="410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additive="base">
                                        <p:cTn id="12" dur="1000" fill="hold"/>
                                        <p:tgtEl>
                                          <p:spTgt spid="3084"/>
                                        </p:tgtEl>
                                        <p:attrNameLst>
                                          <p:attrName>ppt_x</p:attrName>
                                        </p:attrNameLst>
                                      </p:cBhvr>
                                      <p:tavLst>
                                        <p:tav tm="0">
                                          <p:val>
                                            <p:strVal val="#ppt_x"/>
                                          </p:val>
                                        </p:tav>
                                        <p:tav tm="100000">
                                          <p:val>
                                            <p:strVal val="#ppt_x"/>
                                          </p:val>
                                        </p:tav>
                                      </p:tavLst>
                                    </p:anim>
                                    <p:anim calcmode="lin" valueType="num">
                                      <p:cBhvr additive="base">
                                        <p:cTn id="13" dur="1000" fill="hold"/>
                                        <p:tgtEl>
                                          <p:spTgt spid="308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 calcmode="lin" valueType="num">
                                      <p:cBhvr additive="base">
                                        <p:cTn id="16" dur="1000" fill="hold"/>
                                        <p:tgtEl>
                                          <p:spTgt spid="3076"/>
                                        </p:tgtEl>
                                        <p:attrNameLst>
                                          <p:attrName>ppt_x</p:attrName>
                                        </p:attrNameLst>
                                      </p:cBhvr>
                                      <p:tavLst>
                                        <p:tav tm="0">
                                          <p:val>
                                            <p:strVal val="#ppt_x"/>
                                          </p:val>
                                        </p:tav>
                                        <p:tav tm="100000">
                                          <p:val>
                                            <p:strVal val="#ppt_x"/>
                                          </p:val>
                                        </p:tav>
                                      </p:tavLst>
                                    </p:anim>
                                    <p:anim calcmode="lin" valueType="num">
                                      <p:cBhvr additive="base">
                                        <p:cTn id="17" dur="1000" fill="hold"/>
                                        <p:tgtEl>
                                          <p:spTgt spid="307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88"/>
                                        </p:tgtEl>
                                        <p:attrNameLst>
                                          <p:attrName>style.visibility</p:attrName>
                                        </p:attrNameLst>
                                      </p:cBhvr>
                                      <p:to>
                                        <p:strVal val="visible"/>
                                      </p:to>
                                    </p:set>
                                    <p:anim calcmode="lin" valueType="num">
                                      <p:cBhvr additive="base">
                                        <p:cTn id="20" dur="1000" fill="hold"/>
                                        <p:tgtEl>
                                          <p:spTgt spid="3088"/>
                                        </p:tgtEl>
                                        <p:attrNameLst>
                                          <p:attrName>ppt_x</p:attrName>
                                        </p:attrNameLst>
                                      </p:cBhvr>
                                      <p:tavLst>
                                        <p:tav tm="0">
                                          <p:val>
                                            <p:strVal val="#ppt_x"/>
                                          </p:val>
                                        </p:tav>
                                        <p:tav tm="100000">
                                          <p:val>
                                            <p:strVal val="#ppt_x"/>
                                          </p:val>
                                        </p:tav>
                                      </p:tavLst>
                                    </p:anim>
                                    <p:anim calcmode="lin" valueType="num">
                                      <p:cBhvr additive="base">
                                        <p:cTn id="21" dur="1000" fill="hold"/>
                                        <p:tgtEl>
                                          <p:spTgt spid="308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89"/>
                                        </p:tgtEl>
                                        <p:attrNameLst>
                                          <p:attrName>style.visibility</p:attrName>
                                        </p:attrNameLst>
                                      </p:cBhvr>
                                      <p:to>
                                        <p:strVal val="visible"/>
                                      </p:to>
                                    </p:set>
                                    <p:anim calcmode="lin" valueType="num">
                                      <p:cBhvr additive="base">
                                        <p:cTn id="24" dur="1000" fill="hold"/>
                                        <p:tgtEl>
                                          <p:spTgt spid="3089"/>
                                        </p:tgtEl>
                                        <p:attrNameLst>
                                          <p:attrName>ppt_x</p:attrName>
                                        </p:attrNameLst>
                                      </p:cBhvr>
                                      <p:tavLst>
                                        <p:tav tm="0">
                                          <p:val>
                                            <p:strVal val="#ppt_x"/>
                                          </p:val>
                                        </p:tav>
                                        <p:tav tm="100000">
                                          <p:val>
                                            <p:strVal val="#ppt_x"/>
                                          </p:val>
                                        </p:tav>
                                      </p:tavLst>
                                    </p:anim>
                                    <p:anim calcmode="lin" valueType="num">
                                      <p:cBhvr additive="base">
                                        <p:cTn id="25" dur="1000" fill="hold"/>
                                        <p:tgtEl>
                                          <p:spTgt spid="308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86"/>
                                        </p:tgtEl>
                                        <p:attrNameLst>
                                          <p:attrName>style.visibility</p:attrName>
                                        </p:attrNameLst>
                                      </p:cBhvr>
                                      <p:to>
                                        <p:strVal val="visible"/>
                                      </p:to>
                                    </p:set>
                                    <p:anim calcmode="lin" valueType="num">
                                      <p:cBhvr additive="base">
                                        <p:cTn id="28" dur="1000" fill="hold"/>
                                        <p:tgtEl>
                                          <p:spTgt spid="3086"/>
                                        </p:tgtEl>
                                        <p:attrNameLst>
                                          <p:attrName>ppt_x</p:attrName>
                                        </p:attrNameLst>
                                      </p:cBhvr>
                                      <p:tavLst>
                                        <p:tav tm="0">
                                          <p:val>
                                            <p:strVal val="#ppt_x"/>
                                          </p:val>
                                        </p:tav>
                                        <p:tav tm="100000">
                                          <p:val>
                                            <p:strVal val="#ppt_x"/>
                                          </p:val>
                                        </p:tav>
                                      </p:tavLst>
                                    </p:anim>
                                    <p:anim calcmode="lin" valueType="num">
                                      <p:cBhvr additive="base">
                                        <p:cTn id="29" dur="1000" fill="hold"/>
                                        <p:tgtEl>
                                          <p:spTgt spid="308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092"/>
                                        </p:tgtEl>
                                        <p:attrNameLst>
                                          <p:attrName>style.visibility</p:attrName>
                                        </p:attrNameLst>
                                      </p:cBhvr>
                                      <p:to>
                                        <p:strVal val="visible"/>
                                      </p:to>
                                    </p:set>
                                    <p:anim calcmode="lin" valueType="num">
                                      <p:cBhvr additive="base">
                                        <p:cTn id="32" dur="1000" fill="hold"/>
                                        <p:tgtEl>
                                          <p:spTgt spid="3092"/>
                                        </p:tgtEl>
                                        <p:attrNameLst>
                                          <p:attrName>ppt_x</p:attrName>
                                        </p:attrNameLst>
                                      </p:cBhvr>
                                      <p:tavLst>
                                        <p:tav tm="0">
                                          <p:val>
                                            <p:strVal val="#ppt_x"/>
                                          </p:val>
                                        </p:tav>
                                        <p:tav tm="100000">
                                          <p:val>
                                            <p:strVal val="#ppt_x"/>
                                          </p:val>
                                        </p:tav>
                                      </p:tavLst>
                                    </p:anim>
                                    <p:anim calcmode="lin" valueType="num">
                                      <p:cBhvr additive="base">
                                        <p:cTn id="33" dur="1000" fill="hold"/>
                                        <p:tgtEl>
                                          <p:spTgt spid="309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85"/>
                                        </p:tgtEl>
                                        <p:attrNameLst>
                                          <p:attrName>style.visibility</p:attrName>
                                        </p:attrNameLst>
                                      </p:cBhvr>
                                      <p:to>
                                        <p:strVal val="visible"/>
                                      </p:to>
                                    </p:set>
                                    <p:anim calcmode="lin" valueType="num">
                                      <p:cBhvr additive="base">
                                        <p:cTn id="36" dur="1000" fill="hold"/>
                                        <p:tgtEl>
                                          <p:spTgt spid="3085"/>
                                        </p:tgtEl>
                                        <p:attrNameLst>
                                          <p:attrName>ppt_x</p:attrName>
                                        </p:attrNameLst>
                                      </p:cBhvr>
                                      <p:tavLst>
                                        <p:tav tm="0">
                                          <p:val>
                                            <p:strVal val="#ppt_x"/>
                                          </p:val>
                                        </p:tav>
                                        <p:tav tm="100000">
                                          <p:val>
                                            <p:strVal val="#ppt_x"/>
                                          </p:val>
                                        </p:tav>
                                      </p:tavLst>
                                    </p:anim>
                                    <p:anim calcmode="lin" valueType="num">
                                      <p:cBhvr additive="base">
                                        <p:cTn id="37" dur="1000" fill="hold"/>
                                        <p:tgtEl>
                                          <p:spTgt spid="308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093"/>
                                        </p:tgtEl>
                                        <p:attrNameLst>
                                          <p:attrName>style.visibility</p:attrName>
                                        </p:attrNameLst>
                                      </p:cBhvr>
                                      <p:to>
                                        <p:strVal val="visible"/>
                                      </p:to>
                                    </p:set>
                                    <p:anim calcmode="lin" valueType="num">
                                      <p:cBhvr additive="base">
                                        <p:cTn id="40" dur="1000" fill="hold"/>
                                        <p:tgtEl>
                                          <p:spTgt spid="3093"/>
                                        </p:tgtEl>
                                        <p:attrNameLst>
                                          <p:attrName>ppt_x</p:attrName>
                                        </p:attrNameLst>
                                      </p:cBhvr>
                                      <p:tavLst>
                                        <p:tav tm="0">
                                          <p:val>
                                            <p:strVal val="#ppt_x"/>
                                          </p:val>
                                        </p:tav>
                                        <p:tav tm="100000">
                                          <p:val>
                                            <p:strVal val="#ppt_x"/>
                                          </p:val>
                                        </p:tav>
                                      </p:tavLst>
                                    </p:anim>
                                    <p:anim calcmode="lin" valueType="num">
                                      <p:cBhvr additive="base">
                                        <p:cTn id="41" dur="1000" fill="hold"/>
                                        <p:tgtEl>
                                          <p:spTgt spid="309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077"/>
                                        </p:tgtEl>
                                        <p:attrNameLst>
                                          <p:attrName>style.visibility</p:attrName>
                                        </p:attrNameLst>
                                      </p:cBhvr>
                                      <p:to>
                                        <p:strVal val="visible"/>
                                      </p:to>
                                    </p:set>
                                    <p:anim calcmode="lin" valueType="num">
                                      <p:cBhvr additive="base">
                                        <p:cTn id="44" dur="1000" fill="hold"/>
                                        <p:tgtEl>
                                          <p:spTgt spid="3077"/>
                                        </p:tgtEl>
                                        <p:attrNameLst>
                                          <p:attrName>ppt_x</p:attrName>
                                        </p:attrNameLst>
                                      </p:cBhvr>
                                      <p:tavLst>
                                        <p:tav tm="0">
                                          <p:val>
                                            <p:strVal val="#ppt_x"/>
                                          </p:val>
                                        </p:tav>
                                        <p:tav tm="100000">
                                          <p:val>
                                            <p:strVal val="#ppt_x"/>
                                          </p:val>
                                        </p:tav>
                                      </p:tavLst>
                                    </p:anim>
                                    <p:anim calcmode="lin" valueType="num">
                                      <p:cBhvr additive="base">
                                        <p:cTn id="45" dur="1000" fill="hold"/>
                                        <p:tgtEl>
                                          <p:spTgt spid="307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094"/>
                                        </p:tgtEl>
                                        <p:attrNameLst>
                                          <p:attrName>style.visibility</p:attrName>
                                        </p:attrNameLst>
                                      </p:cBhvr>
                                      <p:to>
                                        <p:strVal val="visible"/>
                                      </p:to>
                                    </p:set>
                                    <p:anim calcmode="lin" valueType="num">
                                      <p:cBhvr additive="base">
                                        <p:cTn id="48" dur="1000" fill="hold"/>
                                        <p:tgtEl>
                                          <p:spTgt spid="3094"/>
                                        </p:tgtEl>
                                        <p:attrNameLst>
                                          <p:attrName>ppt_x</p:attrName>
                                        </p:attrNameLst>
                                      </p:cBhvr>
                                      <p:tavLst>
                                        <p:tav tm="0">
                                          <p:val>
                                            <p:strVal val="#ppt_x"/>
                                          </p:val>
                                        </p:tav>
                                        <p:tav tm="100000">
                                          <p:val>
                                            <p:strVal val="#ppt_x"/>
                                          </p:val>
                                        </p:tav>
                                      </p:tavLst>
                                    </p:anim>
                                    <p:anim calcmode="lin" valueType="num">
                                      <p:cBhvr additive="base">
                                        <p:cTn id="49" dur="1000" fill="hold"/>
                                        <p:tgtEl>
                                          <p:spTgt spid="3094"/>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075"/>
                                        </p:tgtEl>
                                        <p:attrNameLst>
                                          <p:attrName>style.visibility</p:attrName>
                                        </p:attrNameLst>
                                      </p:cBhvr>
                                      <p:to>
                                        <p:strVal val="visible"/>
                                      </p:to>
                                    </p:set>
                                    <p:anim calcmode="lin" valueType="num">
                                      <p:cBhvr additive="base">
                                        <p:cTn id="52" dur="1000" fill="hold"/>
                                        <p:tgtEl>
                                          <p:spTgt spid="3075"/>
                                        </p:tgtEl>
                                        <p:attrNameLst>
                                          <p:attrName>ppt_x</p:attrName>
                                        </p:attrNameLst>
                                      </p:cBhvr>
                                      <p:tavLst>
                                        <p:tav tm="0">
                                          <p:val>
                                            <p:strVal val="#ppt_x"/>
                                          </p:val>
                                        </p:tav>
                                        <p:tav tm="100000">
                                          <p:val>
                                            <p:strVal val="#ppt_x"/>
                                          </p:val>
                                        </p:tav>
                                      </p:tavLst>
                                    </p:anim>
                                    <p:anim calcmode="lin" valueType="num">
                                      <p:cBhvr additive="base">
                                        <p:cTn id="53" dur="1000" fill="hold"/>
                                        <p:tgtEl>
                                          <p:spTgt spid="307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083"/>
                                        </p:tgtEl>
                                        <p:attrNameLst>
                                          <p:attrName>style.visibility</p:attrName>
                                        </p:attrNameLst>
                                      </p:cBhvr>
                                      <p:to>
                                        <p:strVal val="visible"/>
                                      </p:to>
                                    </p:set>
                                    <p:anim calcmode="lin" valueType="num">
                                      <p:cBhvr additive="base">
                                        <p:cTn id="56" dur="1000" fill="hold"/>
                                        <p:tgtEl>
                                          <p:spTgt spid="3083"/>
                                        </p:tgtEl>
                                        <p:attrNameLst>
                                          <p:attrName>ppt_x</p:attrName>
                                        </p:attrNameLst>
                                      </p:cBhvr>
                                      <p:tavLst>
                                        <p:tav tm="0">
                                          <p:val>
                                            <p:strVal val="#ppt_x"/>
                                          </p:val>
                                        </p:tav>
                                        <p:tav tm="100000">
                                          <p:val>
                                            <p:strVal val="#ppt_x"/>
                                          </p:val>
                                        </p:tav>
                                      </p:tavLst>
                                    </p:anim>
                                    <p:anim calcmode="lin" valueType="num">
                                      <p:cBhvr additive="base">
                                        <p:cTn id="57" dur="1000" fill="hold"/>
                                        <p:tgtEl>
                                          <p:spTgt spid="3083"/>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080"/>
                                        </p:tgtEl>
                                        <p:attrNameLst>
                                          <p:attrName>style.visibility</p:attrName>
                                        </p:attrNameLst>
                                      </p:cBhvr>
                                      <p:to>
                                        <p:strVal val="visible"/>
                                      </p:to>
                                    </p:set>
                                    <p:anim calcmode="lin" valueType="num">
                                      <p:cBhvr additive="base">
                                        <p:cTn id="60" dur="1000" fill="hold"/>
                                        <p:tgtEl>
                                          <p:spTgt spid="3080"/>
                                        </p:tgtEl>
                                        <p:attrNameLst>
                                          <p:attrName>ppt_x</p:attrName>
                                        </p:attrNameLst>
                                      </p:cBhvr>
                                      <p:tavLst>
                                        <p:tav tm="0">
                                          <p:val>
                                            <p:strVal val="#ppt_x"/>
                                          </p:val>
                                        </p:tav>
                                        <p:tav tm="100000">
                                          <p:val>
                                            <p:strVal val="#ppt_x"/>
                                          </p:val>
                                        </p:tav>
                                      </p:tavLst>
                                    </p:anim>
                                    <p:anim calcmode="lin" valueType="num">
                                      <p:cBhvr additive="base">
                                        <p:cTn id="61" dur="1000" fill="hold"/>
                                        <p:tgtEl>
                                          <p:spTgt spid="3080"/>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079"/>
                                        </p:tgtEl>
                                        <p:attrNameLst>
                                          <p:attrName>style.visibility</p:attrName>
                                        </p:attrNameLst>
                                      </p:cBhvr>
                                      <p:to>
                                        <p:strVal val="visible"/>
                                      </p:to>
                                    </p:set>
                                    <p:anim calcmode="lin" valueType="num">
                                      <p:cBhvr additive="base">
                                        <p:cTn id="64" dur="1000" fill="hold"/>
                                        <p:tgtEl>
                                          <p:spTgt spid="3079"/>
                                        </p:tgtEl>
                                        <p:attrNameLst>
                                          <p:attrName>ppt_x</p:attrName>
                                        </p:attrNameLst>
                                      </p:cBhvr>
                                      <p:tavLst>
                                        <p:tav tm="0">
                                          <p:val>
                                            <p:strVal val="#ppt_x"/>
                                          </p:val>
                                        </p:tav>
                                        <p:tav tm="100000">
                                          <p:val>
                                            <p:strVal val="#ppt_x"/>
                                          </p:val>
                                        </p:tav>
                                      </p:tavLst>
                                    </p:anim>
                                    <p:anim calcmode="lin" valueType="num">
                                      <p:cBhvr additive="base">
                                        <p:cTn id="65" dur="1000" fill="hold"/>
                                        <p:tgtEl>
                                          <p:spTgt spid="3079"/>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082"/>
                                        </p:tgtEl>
                                        <p:attrNameLst>
                                          <p:attrName>style.visibility</p:attrName>
                                        </p:attrNameLst>
                                      </p:cBhvr>
                                      <p:to>
                                        <p:strVal val="visible"/>
                                      </p:to>
                                    </p:set>
                                    <p:anim calcmode="lin" valueType="num">
                                      <p:cBhvr additive="base">
                                        <p:cTn id="68" dur="1000" fill="hold"/>
                                        <p:tgtEl>
                                          <p:spTgt spid="3082"/>
                                        </p:tgtEl>
                                        <p:attrNameLst>
                                          <p:attrName>ppt_x</p:attrName>
                                        </p:attrNameLst>
                                      </p:cBhvr>
                                      <p:tavLst>
                                        <p:tav tm="0">
                                          <p:val>
                                            <p:strVal val="#ppt_x"/>
                                          </p:val>
                                        </p:tav>
                                        <p:tav tm="100000">
                                          <p:val>
                                            <p:strVal val="#ppt_x"/>
                                          </p:val>
                                        </p:tav>
                                      </p:tavLst>
                                    </p:anim>
                                    <p:anim calcmode="lin" valueType="num">
                                      <p:cBhvr additive="base">
                                        <p:cTn id="69" dur="1000" fill="hold"/>
                                        <p:tgtEl>
                                          <p:spTgt spid="3082"/>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078"/>
                                        </p:tgtEl>
                                        <p:attrNameLst>
                                          <p:attrName>style.visibility</p:attrName>
                                        </p:attrNameLst>
                                      </p:cBhvr>
                                      <p:to>
                                        <p:strVal val="visible"/>
                                      </p:to>
                                    </p:set>
                                    <p:anim calcmode="lin" valueType="num">
                                      <p:cBhvr additive="base">
                                        <p:cTn id="72" dur="1000" fill="hold"/>
                                        <p:tgtEl>
                                          <p:spTgt spid="3078"/>
                                        </p:tgtEl>
                                        <p:attrNameLst>
                                          <p:attrName>ppt_x</p:attrName>
                                        </p:attrNameLst>
                                      </p:cBhvr>
                                      <p:tavLst>
                                        <p:tav tm="0">
                                          <p:val>
                                            <p:strVal val="#ppt_x"/>
                                          </p:val>
                                        </p:tav>
                                        <p:tav tm="100000">
                                          <p:val>
                                            <p:strVal val="#ppt_x"/>
                                          </p:val>
                                        </p:tav>
                                      </p:tavLst>
                                    </p:anim>
                                    <p:anim calcmode="lin" valueType="num">
                                      <p:cBhvr additive="base">
                                        <p:cTn id="73" dur="1000" fill="hold"/>
                                        <p:tgtEl>
                                          <p:spTgt spid="3078"/>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087"/>
                                        </p:tgtEl>
                                        <p:attrNameLst>
                                          <p:attrName>style.visibility</p:attrName>
                                        </p:attrNameLst>
                                      </p:cBhvr>
                                      <p:to>
                                        <p:strVal val="visible"/>
                                      </p:to>
                                    </p:set>
                                    <p:anim calcmode="lin" valueType="num">
                                      <p:cBhvr additive="base">
                                        <p:cTn id="76" dur="1000" fill="hold"/>
                                        <p:tgtEl>
                                          <p:spTgt spid="3087"/>
                                        </p:tgtEl>
                                        <p:attrNameLst>
                                          <p:attrName>ppt_x</p:attrName>
                                        </p:attrNameLst>
                                      </p:cBhvr>
                                      <p:tavLst>
                                        <p:tav tm="0">
                                          <p:val>
                                            <p:strVal val="#ppt_x"/>
                                          </p:val>
                                        </p:tav>
                                        <p:tav tm="100000">
                                          <p:val>
                                            <p:strVal val="#ppt_x"/>
                                          </p:val>
                                        </p:tav>
                                      </p:tavLst>
                                    </p:anim>
                                    <p:anim calcmode="lin" valueType="num">
                                      <p:cBhvr additive="base">
                                        <p:cTn id="77" dur="1000" fill="hold"/>
                                        <p:tgtEl>
                                          <p:spTgt spid="3087"/>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3090"/>
                                        </p:tgtEl>
                                        <p:attrNameLst>
                                          <p:attrName>style.visibility</p:attrName>
                                        </p:attrNameLst>
                                      </p:cBhvr>
                                      <p:to>
                                        <p:strVal val="visible"/>
                                      </p:to>
                                    </p:set>
                                    <p:anim calcmode="lin" valueType="num">
                                      <p:cBhvr additive="base">
                                        <p:cTn id="80" dur="1000" fill="hold"/>
                                        <p:tgtEl>
                                          <p:spTgt spid="3090"/>
                                        </p:tgtEl>
                                        <p:attrNameLst>
                                          <p:attrName>ppt_x</p:attrName>
                                        </p:attrNameLst>
                                      </p:cBhvr>
                                      <p:tavLst>
                                        <p:tav tm="0">
                                          <p:val>
                                            <p:strVal val="#ppt_x"/>
                                          </p:val>
                                        </p:tav>
                                        <p:tav tm="100000">
                                          <p:val>
                                            <p:strVal val="#ppt_x"/>
                                          </p:val>
                                        </p:tav>
                                      </p:tavLst>
                                    </p:anim>
                                    <p:anim calcmode="lin" valueType="num">
                                      <p:cBhvr additive="base">
                                        <p:cTn id="81" dur="1000" fill="hold"/>
                                        <p:tgtEl>
                                          <p:spTgt spid="3090"/>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091"/>
                                        </p:tgtEl>
                                        <p:attrNameLst>
                                          <p:attrName>style.visibility</p:attrName>
                                        </p:attrNameLst>
                                      </p:cBhvr>
                                      <p:to>
                                        <p:strVal val="visible"/>
                                      </p:to>
                                    </p:set>
                                    <p:anim calcmode="lin" valueType="num">
                                      <p:cBhvr additive="base">
                                        <p:cTn id="84" dur="1000" fill="hold"/>
                                        <p:tgtEl>
                                          <p:spTgt spid="3091"/>
                                        </p:tgtEl>
                                        <p:attrNameLst>
                                          <p:attrName>ppt_x</p:attrName>
                                        </p:attrNameLst>
                                      </p:cBhvr>
                                      <p:tavLst>
                                        <p:tav tm="0">
                                          <p:val>
                                            <p:strVal val="#ppt_x"/>
                                          </p:val>
                                        </p:tav>
                                        <p:tav tm="100000">
                                          <p:val>
                                            <p:strVal val="#ppt_x"/>
                                          </p:val>
                                        </p:tav>
                                      </p:tavLst>
                                    </p:anim>
                                    <p:anim calcmode="lin" valueType="num">
                                      <p:cBhvr additive="base">
                                        <p:cTn id="85" dur="1000" fill="hold"/>
                                        <p:tgtEl>
                                          <p:spTgt spid="3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905" y="-106173"/>
            <a:ext cx="7924800" cy="765720"/>
          </a:xfrm>
        </p:spPr>
        <p:txBody>
          <a:bodyPr/>
          <a:lstStyle/>
          <a:p>
            <a:pPr algn="ctr"/>
            <a:r>
              <a:rPr lang="en-US" dirty="0" smtClean="0">
                <a:latin typeface="Aharoni" pitchFamily="2" charset="-79"/>
                <a:cs typeface="Aharoni" pitchFamily="2" charset="-79"/>
              </a:rPr>
              <a:t>History  </a:t>
            </a:r>
            <a:endParaRPr lang="ru-RU" dirty="0">
              <a:cs typeface="Aharoni" pitchFamily="2" charset="-79"/>
            </a:endParaRPr>
          </a:p>
        </p:txBody>
      </p:sp>
      <p:sp>
        <p:nvSpPr>
          <p:cNvPr id="3" name="Объект 2"/>
          <p:cNvSpPr>
            <a:spLocks noGrp="1"/>
          </p:cNvSpPr>
          <p:nvPr>
            <p:ph sz="quarter" idx="13"/>
          </p:nvPr>
        </p:nvSpPr>
        <p:spPr>
          <a:xfrm>
            <a:off x="611560" y="1268760"/>
            <a:ext cx="7924800" cy="4248472"/>
          </a:xfrm>
        </p:spPr>
        <p:txBody>
          <a:bodyPr>
            <a:noAutofit/>
          </a:bodyPr>
          <a:lstStyle/>
          <a:p>
            <a:pPr marL="0" indent="0" algn="ctr">
              <a:buNone/>
            </a:pPr>
            <a:r>
              <a:rPr lang="en-US" sz="2100" dirty="0">
                <a:latin typeface="Andalus" pitchFamily="18" charset="-78"/>
                <a:cs typeface="Andalus" pitchFamily="18" charset="-78"/>
              </a:rPr>
              <a:t>"Star Factory" is a Russian version of the successful television project of TV company "</a:t>
            </a:r>
            <a:r>
              <a:rPr lang="en-US" sz="2100" dirty="0" err="1">
                <a:latin typeface="Andalus" pitchFamily="18" charset="-78"/>
                <a:cs typeface="Andalus" pitchFamily="18" charset="-78"/>
              </a:rPr>
              <a:t>Endemol</a:t>
            </a:r>
            <a:r>
              <a:rPr lang="en-US" sz="2100" dirty="0">
                <a:latin typeface="Andalus" pitchFamily="18" charset="-78"/>
                <a:cs typeface="Andalus" pitchFamily="18" charset="-78"/>
              </a:rPr>
              <a:t>" </a:t>
            </a:r>
            <a:r>
              <a:rPr lang="en-US" sz="2100" dirty="0" smtClean="0">
                <a:latin typeface="Andalus" pitchFamily="18" charset="-78"/>
                <a:cs typeface="Andalus" pitchFamily="18" charset="-78"/>
              </a:rPr>
              <a:t>«</a:t>
            </a:r>
            <a:r>
              <a:rPr lang="en-US" sz="2100" dirty="0">
                <a:latin typeface="Andalus" pitchFamily="18" charset="-78"/>
                <a:cs typeface="Andalus" pitchFamily="18" charset="-78"/>
              </a:rPr>
              <a:t>Star Academy</a:t>
            </a:r>
            <a:r>
              <a:rPr lang="en-US" sz="2100" dirty="0" smtClean="0">
                <a:latin typeface="Andalus" pitchFamily="18" charset="-78"/>
                <a:cs typeface="Andalus" pitchFamily="18" charset="-78"/>
              </a:rPr>
              <a:t>". </a:t>
            </a:r>
            <a:r>
              <a:rPr lang="en-US" sz="2100" dirty="0">
                <a:latin typeface="Andalus" pitchFamily="18" charset="-78"/>
                <a:cs typeface="Andalus" pitchFamily="18" charset="-78"/>
              </a:rPr>
              <a:t>The project idea belongs to the Spanish company "</a:t>
            </a:r>
            <a:r>
              <a:rPr lang="en-US" sz="2100" dirty="0" err="1">
                <a:latin typeface="Andalus" pitchFamily="18" charset="-78"/>
                <a:cs typeface="Andalus" pitchFamily="18" charset="-78"/>
              </a:rPr>
              <a:t>Dzhestmyuzik</a:t>
            </a:r>
            <a:r>
              <a:rPr lang="en-US" sz="2100" dirty="0" smtClean="0">
                <a:latin typeface="Andalus" pitchFamily="18" charset="-78"/>
                <a:cs typeface="Andalus" pitchFamily="18" charset="-78"/>
              </a:rPr>
              <a:t>", </a:t>
            </a:r>
            <a:r>
              <a:rPr lang="en-US" sz="2100" dirty="0">
                <a:latin typeface="Andalus" pitchFamily="18" charset="-78"/>
                <a:cs typeface="Andalus" pitchFamily="18" charset="-78"/>
              </a:rPr>
              <a:t>a subsidiary company "</a:t>
            </a:r>
            <a:r>
              <a:rPr lang="en-US" sz="2100" dirty="0" err="1">
                <a:latin typeface="Andalus" pitchFamily="18" charset="-78"/>
                <a:cs typeface="Andalus" pitchFamily="18" charset="-78"/>
              </a:rPr>
              <a:t>Endemol</a:t>
            </a:r>
            <a:r>
              <a:rPr lang="en-US" sz="2100" dirty="0">
                <a:latin typeface="Andalus" pitchFamily="18" charset="-78"/>
                <a:cs typeface="Andalus" pitchFamily="18" charset="-78"/>
              </a:rPr>
              <a:t>". However, the first country that started the project broadcast October 20, 2001, was France. Two days later, after the program in France, a show called "Operation Triumph" </a:t>
            </a:r>
            <a:r>
              <a:rPr lang="en-US" sz="2100" dirty="0" smtClean="0">
                <a:latin typeface="Andalus" pitchFamily="18" charset="-78"/>
                <a:cs typeface="Andalus" pitchFamily="18" charset="-78"/>
              </a:rPr>
              <a:t>aired </a:t>
            </a:r>
            <a:r>
              <a:rPr lang="en-US" sz="2100" dirty="0">
                <a:latin typeface="Andalus" pitchFamily="18" charset="-78"/>
                <a:cs typeface="Andalus" pitchFamily="18" charset="-78"/>
              </a:rPr>
              <a:t>in Spain.</a:t>
            </a:r>
            <a:br>
              <a:rPr lang="en-US" sz="2100" dirty="0">
                <a:latin typeface="Andalus" pitchFamily="18" charset="-78"/>
                <a:cs typeface="Andalus" pitchFamily="18" charset="-78"/>
              </a:rPr>
            </a:br>
            <a:r>
              <a:rPr lang="en-US" sz="2100" dirty="0">
                <a:latin typeface="Andalus" pitchFamily="18" charset="-78"/>
                <a:cs typeface="Andalus" pitchFamily="18" charset="-78"/>
              </a:rPr>
              <a:t/>
            </a:r>
            <a:br>
              <a:rPr lang="en-US" sz="2100" dirty="0">
                <a:latin typeface="Andalus" pitchFamily="18" charset="-78"/>
                <a:cs typeface="Andalus" pitchFamily="18" charset="-78"/>
              </a:rPr>
            </a:br>
            <a:r>
              <a:rPr lang="en-US" sz="2100" dirty="0">
                <a:latin typeface="Andalus" pitchFamily="18" charset="-78"/>
                <a:cs typeface="Andalus" pitchFamily="18" charset="-78"/>
              </a:rPr>
              <a:t>Since then the show began to spread around the world, including it happened in Russia in 2002. Currently, "Academy of Stars" ranked second in popularity only to show "Big Brother</a:t>
            </a:r>
            <a:r>
              <a:rPr lang="en-US" sz="2100" dirty="0" smtClean="0">
                <a:latin typeface="Andalus" pitchFamily="18" charset="-78"/>
                <a:cs typeface="Andalus" pitchFamily="18" charset="-78"/>
              </a:rPr>
              <a:t>", </a:t>
            </a:r>
            <a:r>
              <a:rPr lang="en-US" sz="2100" dirty="0">
                <a:latin typeface="Andalus" pitchFamily="18" charset="-78"/>
                <a:cs typeface="Andalus" pitchFamily="18" charset="-78"/>
              </a:rPr>
              <a:t>the project gained recognition in the markets not only in Europe but also India, Arab countries and the United States.</a:t>
            </a:r>
          </a:p>
          <a:p>
            <a:endParaRPr lang="ru-RU" sz="2100" dirty="0">
              <a:cs typeface="Andalus" pitchFamily="18" charset="-78"/>
            </a:endParaRPr>
          </a:p>
        </p:txBody>
      </p:sp>
      <p:pic>
        <p:nvPicPr>
          <p:cNvPr id="5" name="Picture 2" descr="http://fz-news.ru/wp-content/uploads/2011/03/fz_vozvrashenie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2318774">
            <a:off x="190295" y="190295"/>
            <a:ext cx="938505" cy="93850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fz-news.ru/wp-content/uploads/2011/03/fz_vozvrashenie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2318774">
            <a:off x="8045104" y="190296"/>
            <a:ext cx="938505" cy="9385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41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wday.ru/images/docs/b/17795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664" y="0"/>
            <a:ext cx="4489328" cy="328498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006.radikal.ru/i213/1103/9d/8f3b46d923a8.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17078" y="-315416"/>
            <a:ext cx="4644008" cy="406045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download.loveradio.ru/pub/161294.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9507" y="3284985"/>
            <a:ext cx="4880160" cy="35574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borsound.ru/wp-content/uploads/fabrika-zvezd.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899667" y="3284984"/>
            <a:ext cx="4244333" cy="3573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02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wheel(1)">
                                      <p:cBhvr>
                                        <p:cTn id="14" dur="20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circle(in)">
                                      <p:cBhvr>
                                        <p:cTn id="19" dur="2000"/>
                                        <p:tgtEl>
                                          <p:spTgt spid="103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randombar(horizontal)">
                                      <p:cBhvr>
                                        <p:cTn id="24"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924800" cy="508918"/>
          </a:xfrm>
        </p:spPr>
        <p:txBody>
          <a:bodyPr/>
          <a:lstStyle/>
          <a:p>
            <a:pPr algn="ctr"/>
            <a:r>
              <a:rPr lang="en-US" dirty="0">
                <a:latin typeface="Aharoni" pitchFamily="2" charset="-79"/>
                <a:cs typeface="Aharoni" pitchFamily="2" charset="-79"/>
              </a:rPr>
              <a:t>About the </a:t>
            </a:r>
            <a:r>
              <a:rPr lang="en-US" dirty="0" smtClean="0">
                <a:latin typeface="Aharoni" pitchFamily="2" charset="-79"/>
                <a:cs typeface="Aharoni" pitchFamily="2" charset="-79"/>
              </a:rPr>
              <a:t>graduates</a:t>
            </a:r>
            <a:endParaRPr lang="ru-RU" dirty="0">
              <a:cs typeface="Aharoni" pitchFamily="2" charset="-79"/>
            </a:endParaRPr>
          </a:p>
        </p:txBody>
      </p:sp>
      <p:sp>
        <p:nvSpPr>
          <p:cNvPr id="3" name="Объект 2"/>
          <p:cNvSpPr>
            <a:spLocks noGrp="1"/>
          </p:cNvSpPr>
          <p:nvPr>
            <p:ph sz="quarter" idx="13"/>
          </p:nvPr>
        </p:nvSpPr>
        <p:spPr>
          <a:xfrm>
            <a:off x="539552" y="723528"/>
            <a:ext cx="6048672" cy="5729808"/>
          </a:xfrm>
        </p:spPr>
        <p:txBody>
          <a:bodyPr>
            <a:normAutofit/>
          </a:bodyPr>
          <a:lstStyle/>
          <a:p>
            <a:pPr marL="0" indent="0">
              <a:buNone/>
            </a:pPr>
            <a:r>
              <a:rPr lang="en-US" sz="2400" dirty="0"/>
              <a:t>The Roots - Russian music group, the winner of Stars Factory 1. </a:t>
            </a:r>
            <a:r>
              <a:rPr lang="en-US" sz="2400" dirty="0" smtClean="0"/>
              <a:t>The </a:t>
            </a:r>
            <a:r>
              <a:rPr lang="en-US" sz="2400" dirty="0"/>
              <a:t>producer and principal </a:t>
            </a:r>
            <a:r>
              <a:rPr lang="en-US" sz="2400" dirty="0" smtClean="0"/>
              <a:t>    songwriter </a:t>
            </a:r>
            <a:r>
              <a:rPr lang="en-US" sz="2400" dirty="0"/>
              <a:t>- Igor </a:t>
            </a:r>
            <a:r>
              <a:rPr lang="en-US" sz="2400" dirty="0" err="1"/>
              <a:t>Matvienko</a:t>
            </a:r>
            <a:r>
              <a:rPr lang="en-US" sz="2400" dirty="0"/>
              <a:t>.</a:t>
            </a:r>
          </a:p>
          <a:p>
            <a:pPr marL="0" indent="0">
              <a:buNone/>
            </a:pPr>
            <a:endParaRPr lang="en-US" sz="2400" dirty="0" smtClean="0"/>
          </a:p>
          <a:p>
            <a:pPr marL="0" indent="0">
              <a:buNone/>
            </a:pPr>
            <a:endParaRPr lang="en-US" sz="2400" dirty="0"/>
          </a:p>
          <a:p>
            <a:pPr marL="0" indent="0">
              <a:buNone/>
            </a:pPr>
            <a:r>
              <a:rPr lang="en-US" sz="2400" dirty="0" smtClean="0"/>
              <a:t>Belarusian </a:t>
            </a:r>
            <a:r>
              <a:rPr lang="en-US" sz="2400" dirty="0"/>
              <a:t>singer, winner of Project Channel Stars Factory 6. </a:t>
            </a:r>
            <a:r>
              <a:rPr lang="en-US" sz="2400" dirty="0" smtClean="0"/>
              <a:t>Represented </a:t>
            </a:r>
            <a:r>
              <a:rPr lang="en-US" sz="2400" dirty="0"/>
              <a:t>Belarus </a:t>
            </a:r>
            <a:r>
              <a:rPr lang="en-US" sz="2400" dirty="0" smtClean="0"/>
              <a:t>at Eurovision </a:t>
            </a:r>
            <a:r>
              <a:rPr lang="en-US" sz="2400" dirty="0"/>
              <a:t>2007.</a:t>
            </a:r>
            <a:endParaRPr lang="en-US" sz="2400" dirty="0" smtClean="0"/>
          </a:p>
          <a:p>
            <a:pPr marL="0" indent="0">
              <a:buNone/>
            </a:pPr>
            <a:endParaRPr lang="en-US" sz="2400" dirty="0" smtClean="0"/>
          </a:p>
          <a:p>
            <a:pPr marL="0" indent="0">
              <a:buNone/>
            </a:pPr>
            <a:r>
              <a:rPr lang="en-US" sz="2400" dirty="0" smtClean="0"/>
              <a:t>Julia </a:t>
            </a:r>
            <a:r>
              <a:rPr lang="en-US" sz="2400" dirty="0" err="1" smtClean="0"/>
              <a:t>Savicheva</a:t>
            </a:r>
            <a:r>
              <a:rPr lang="en-US" sz="2400" dirty="0" smtClean="0"/>
              <a:t> Russian pop singer, a graduate of the TV project Star  Factory 2, a participant of Eurovision Song Contest 2004, the actress</a:t>
            </a:r>
            <a:r>
              <a:rPr lang="en-US" dirty="0" smtClean="0"/>
              <a: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804248" y="2759986"/>
            <a:ext cx="2206759" cy="2037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804248" y="764366"/>
            <a:ext cx="2206760" cy="1995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660232" y="4797152"/>
            <a:ext cx="2350776" cy="2060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2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500" fill="hold"/>
                                        <p:tgtEl>
                                          <p:spTgt spid="1027"/>
                                        </p:tgtEl>
                                        <p:attrNameLst>
                                          <p:attrName>ppt_x</p:attrName>
                                        </p:attrNameLst>
                                      </p:cBhvr>
                                      <p:tavLst>
                                        <p:tav tm="0">
                                          <p:val>
                                            <p:strVal val="#ppt_x"/>
                                          </p:val>
                                        </p:tav>
                                        <p:tav tm="100000">
                                          <p:val>
                                            <p:strVal val="#ppt_x"/>
                                          </p:val>
                                        </p:tav>
                                      </p:tavLst>
                                    </p:anim>
                                    <p:anim calcmode="lin" valueType="num">
                                      <p:cBhvr additive="base">
                                        <p:cTn id="3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fade">
                                      <p:cBhvr>
                                        <p:cTn id="58" dur="1000"/>
                                        <p:tgtEl>
                                          <p:spTgt spid="1026"/>
                                        </p:tgtEl>
                                      </p:cBhvr>
                                    </p:animEffect>
                                    <p:anim calcmode="lin" valueType="num">
                                      <p:cBhvr>
                                        <p:cTn id="59" dur="1000" fill="hold"/>
                                        <p:tgtEl>
                                          <p:spTgt spid="1026"/>
                                        </p:tgtEl>
                                        <p:attrNameLst>
                                          <p:attrName>ppt_x</p:attrName>
                                        </p:attrNameLst>
                                      </p:cBhvr>
                                      <p:tavLst>
                                        <p:tav tm="0">
                                          <p:val>
                                            <p:strVal val="#ppt_x"/>
                                          </p:val>
                                        </p:tav>
                                        <p:tav tm="100000">
                                          <p:val>
                                            <p:strVal val="#ppt_x"/>
                                          </p:val>
                                        </p:tav>
                                      </p:tavLst>
                                    </p:anim>
                                    <p:anim calcmode="lin" valueType="num">
                                      <p:cBhvr>
                                        <p:cTn id="60" dur="900" decel="100000" fill="hold"/>
                                        <p:tgtEl>
                                          <p:spTgt spid="102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5"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2000"/>
                                        <p:tgtEl>
                                          <p:spTgt spid="3">
                                            <p:txEl>
                                              <p:pRg st="5" end="5"/>
                                            </p:txEl>
                                          </p:spTgt>
                                        </p:tgtEl>
                                      </p:cBhvr>
                                    </p:animEffect>
                                    <p:anim calcmode="lin" valueType="num">
                                      <p:cBhvr>
                                        <p:cTn id="67"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6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9"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nodeType="clickEffect">
                                  <p:stCondLst>
                                    <p:cond delay="0"/>
                                  </p:stCondLst>
                                  <p:childTnLst>
                                    <p:set>
                                      <p:cBhvr>
                                        <p:cTn id="73" dur="1" fill="hold">
                                          <p:stCondLst>
                                            <p:cond delay="0"/>
                                          </p:stCondLst>
                                        </p:cTn>
                                        <p:tgtEl>
                                          <p:spTgt spid="1028"/>
                                        </p:tgtEl>
                                        <p:attrNameLst>
                                          <p:attrName>style.visibility</p:attrName>
                                        </p:attrNameLst>
                                      </p:cBhvr>
                                      <p:to>
                                        <p:strVal val="visible"/>
                                      </p:to>
                                    </p:set>
                                    <p:animEffect transition="in" filter="fade">
                                      <p:cBhvr>
                                        <p:cTn id="74" dur="1000"/>
                                        <p:tgtEl>
                                          <p:spTgt spid="1028"/>
                                        </p:tgtEl>
                                      </p:cBhvr>
                                    </p:animEffect>
                                    <p:anim calcmode="lin" valueType="num">
                                      <p:cBhvr>
                                        <p:cTn id="75" dur="1000" fill="hold"/>
                                        <p:tgtEl>
                                          <p:spTgt spid="1028"/>
                                        </p:tgtEl>
                                        <p:attrNameLst>
                                          <p:attrName>ppt_x</p:attrName>
                                        </p:attrNameLst>
                                      </p:cBhvr>
                                      <p:tavLst>
                                        <p:tav tm="0">
                                          <p:val>
                                            <p:strVal val="#ppt_x"/>
                                          </p:val>
                                        </p:tav>
                                        <p:tav tm="100000">
                                          <p:val>
                                            <p:strVal val="#ppt_x"/>
                                          </p:val>
                                        </p:tav>
                                      </p:tavLst>
                                    </p:anim>
                                    <p:anim calcmode="lin" valueType="num">
                                      <p:cBhvr>
                                        <p:cTn id="76" dur="900" decel="100000" fill="hold"/>
                                        <p:tgtEl>
                                          <p:spTgt spid="10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smtClean="0"/>
              <a:t>What? Where? When?</a:t>
            </a:r>
            <a:endParaRPr lang="ru-RU" i="1" dirty="0"/>
          </a:p>
        </p:txBody>
      </p:sp>
      <p:pic>
        <p:nvPicPr>
          <p:cNvPr id="4" name="Picture 10" descr="https://telestrekoza.com/wp-content/uploads/SHGK111013192610.jpg"/>
          <p:cNvPicPr>
            <a:picLocks noGrp="1" noChangeAspect="1" noChangeArrowheads="1"/>
          </p:cNvPicPr>
          <p:nvPr>
            <p:ph idx="1"/>
          </p:nvPr>
        </p:nvPicPr>
        <p:blipFill>
          <a:blip r:embed="rId2" cstate="email"/>
          <a:srcRect/>
          <a:stretch>
            <a:fillRect/>
          </a:stretch>
        </p:blipFill>
        <p:spPr bwMode="auto">
          <a:xfrm>
            <a:off x="323528" y="2132856"/>
            <a:ext cx="3720075" cy="2790056"/>
          </a:xfrm>
          <a:prstGeom prst="rect">
            <a:avLst/>
          </a:prstGeom>
          <a:noFill/>
        </p:spPr>
      </p:pic>
      <p:sp>
        <p:nvSpPr>
          <p:cNvPr id="5" name="Текст 5"/>
          <p:cNvSpPr txBox="1">
            <a:spLocks/>
          </p:cNvSpPr>
          <p:nvPr/>
        </p:nvSpPr>
        <p:spPr>
          <a:xfrm>
            <a:off x="4211960" y="1196752"/>
            <a:ext cx="4499992" cy="5184576"/>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An intellectual game show</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Original production of the Russian Television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Invented in 1975</a:t>
            </a:r>
            <a:r>
              <a:rPr kumimoji="0" lang="en-US" sz="2400" b="0" i="0" u="none" strike="noStrike" kern="1200" cap="none" spc="0" normalizeH="0" noProof="0" dirty="0" smtClean="0">
                <a:ln>
                  <a:noFill/>
                </a:ln>
                <a:solidFill>
                  <a:schemeClr val="bg1"/>
                </a:solidFill>
                <a:effectLst/>
                <a:uLnTx/>
                <a:uFillTx/>
                <a:latin typeface="+mn-lt"/>
                <a:ea typeface="+mn-ea"/>
                <a:cs typeface="+mn-cs"/>
              </a:rPr>
              <a:t> by Vladimir Voroshilov</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548640" lvl="0" indent="-411480">
              <a:spcBef>
                <a:spcPct val="20000"/>
              </a:spcBef>
              <a:buClr>
                <a:schemeClr val="tx1">
                  <a:shade val="95000"/>
                </a:schemeClr>
              </a:buClr>
              <a:buSzPct val="65000"/>
              <a:buFont typeface="Wingdings 2"/>
              <a:buChar char=""/>
            </a:pPr>
            <a:r>
              <a:rPr lang="en-US" sz="2400" dirty="0" smtClean="0">
                <a:solidFill>
                  <a:schemeClr val="bg1"/>
                </a:solidFill>
              </a:rPr>
              <a:t>Broadcast live on Channel 1</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Hosted by Boris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Kryuk</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Team of 6 people answer questions within 60 seconds</a:t>
            </a:r>
            <a:r>
              <a:rPr kumimoji="0" lang="en-US" sz="2400" b="0" i="0" u="none" strike="noStrike" kern="1200" cap="none" spc="0" normalizeH="0" noProof="0" dirty="0" smtClean="0">
                <a:ln>
                  <a:noFill/>
                </a:ln>
                <a:solidFill>
                  <a:schemeClr val="bg1"/>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The best players: Al. </a:t>
            </a: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Drouz</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M.</a:t>
            </a:r>
            <a:r>
              <a:rPr kumimoji="0" lang="en-US" sz="2400" b="0" i="0" u="none" strike="noStrike" kern="1200" cap="none" spc="0" normalizeH="0" noProof="0" dirty="0" smtClean="0">
                <a:ln>
                  <a:noFill/>
                </a:ln>
                <a:solidFill>
                  <a:schemeClr val="bg1"/>
                </a:solidFill>
                <a:effectLst/>
                <a:uLnTx/>
                <a:uFillTx/>
                <a:latin typeface="+mn-lt"/>
                <a:ea typeface="+mn-ea"/>
                <a:cs typeface="+mn-cs"/>
              </a:rPr>
              <a:t> </a:t>
            </a:r>
            <a:r>
              <a:rPr kumimoji="0" lang="en-US" sz="2400" b="0" i="0" u="none" strike="noStrike" kern="1200" cap="none" spc="0" normalizeH="0" noProof="0" dirty="0" err="1" smtClean="0">
                <a:ln>
                  <a:noFill/>
                </a:ln>
                <a:solidFill>
                  <a:schemeClr val="bg1"/>
                </a:solidFill>
                <a:effectLst/>
                <a:uLnTx/>
                <a:uFillTx/>
                <a:latin typeface="+mn-lt"/>
                <a:ea typeface="+mn-ea"/>
                <a:cs typeface="+mn-cs"/>
              </a:rPr>
              <a:t>Potashev</a:t>
            </a:r>
            <a:r>
              <a:rPr kumimoji="0" lang="en-US" sz="2400" b="0" i="0" u="none" strike="noStrike" kern="1200" cap="none" spc="0" normalizeH="0" noProof="0" dirty="0" smtClean="0">
                <a:ln>
                  <a:noFill/>
                </a:ln>
                <a:solidFill>
                  <a:schemeClr val="bg1"/>
                </a:solidFill>
                <a:effectLst/>
                <a:uLnTx/>
                <a:uFillTx/>
                <a:latin typeface="+mn-lt"/>
                <a:ea typeface="+mn-ea"/>
                <a:cs typeface="+mn-cs"/>
              </a:rPr>
              <a:t>, B. </a:t>
            </a:r>
            <a:r>
              <a:rPr kumimoji="0" lang="en-US" sz="2400" b="0" i="0" u="none" strike="noStrike" kern="1200" cap="none" spc="0" normalizeH="0" noProof="0" dirty="0" err="1" smtClean="0">
                <a:ln>
                  <a:noFill/>
                </a:ln>
                <a:solidFill>
                  <a:schemeClr val="bg1"/>
                </a:solidFill>
                <a:effectLst/>
                <a:uLnTx/>
                <a:uFillTx/>
                <a:latin typeface="+mn-lt"/>
                <a:ea typeface="+mn-ea"/>
                <a:cs typeface="+mn-cs"/>
              </a:rPr>
              <a:t>Burda</a:t>
            </a:r>
            <a:endParaRPr kumimoji="0" lang="ru-RU"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8195" y="2708920"/>
            <a:ext cx="6400800" cy="1093832"/>
          </a:xfrm>
        </p:spPr>
        <p:txBody>
          <a:bodyPr>
            <a:normAutofit fontScale="90000"/>
          </a:bodyPr>
          <a:lstStyle/>
          <a:p>
            <a:r>
              <a:rPr lang="en-US" b="1" i="1" dirty="0" smtClean="0"/>
              <a:t/>
            </a:r>
            <a:br>
              <a:rPr lang="en-US" b="1" i="1" dirty="0" smtClean="0"/>
            </a:br>
            <a:r>
              <a:rPr lang="en-US" b="1" i="1" dirty="0"/>
              <a:t/>
            </a:r>
            <a:br>
              <a:rPr lang="en-US" b="1" i="1" dirty="0"/>
            </a:br>
            <a:r>
              <a:rPr lang="en-US" b="1" i="1" dirty="0" smtClean="0"/>
              <a:t>What</a:t>
            </a:r>
            <a:r>
              <a:rPr lang="en-US" b="1" i="1" dirty="0"/>
              <a:t>? Where? When?</a:t>
            </a:r>
            <a:r>
              <a:rPr lang="en-US" b="1" dirty="0"/>
              <a:t/>
            </a:r>
            <a:br>
              <a:rPr lang="en-US" b="1" dirty="0"/>
            </a:br>
            <a:endParaRPr lang="ru-RU" dirty="0"/>
          </a:p>
        </p:txBody>
      </p:sp>
      <p:sp>
        <p:nvSpPr>
          <p:cNvPr id="3" name="Подзаголовок 2"/>
          <p:cNvSpPr>
            <a:spLocks noGrp="1"/>
          </p:cNvSpPr>
          <p:nvPr>
            <p:ph type="subTitle" idx="1"/>
          </p:nvPr>
        </p:nvSpPr>
        <p:spPr>
          <a:xfrm>
            <a:off x="6156176" y="4869160"/>
            <a:ext cx="2264296" cy="978024"/>
          </a:xfrm>
        </p:spPr>
        <p:txBody>
          <a:bodyPr>
            <a:normAutofit fontScale="92500" lnSpcReduction="10000"/>
          </a:bodyPr>
          <a:lstStyle/>
          <a:p>
            <a:r>
              <a:rPr lang="en-US" dirty="0" err="1">
                <a:solidFill>
                  <a:schemeClr val="tx1">
                    <a:lumMod val="85000"/>
                    <a:lumOff val="15000"/>
                  </a:schemeClr>
                </a:solidFill>
              </a:rPr>
              <a:t>Platonenko</a:t>
            </a:r>
            <a:r>
              <a:rPr lang="en-US" dirty="0">
                <a:solidFill>
                  <a:schemeClr val="tx1">
                    <a:lumMod val="85000"/>
                    <a:lumOff val="15000"/>
                  </a:schemeClr>
                </a:solidFill>
              </a:rPr>
              <a:t> </a:t>
            </a:r>
            <a:r>
              <a:rPr lang="en-US" dirty="0" smtClean="0">
                <a:solidFill>
                  <a:schemeClr val="tx1">
                    <a:lumMod val="85000"/>
                    <a:lumOff val="15000"/>
                  </a:schemeClr>
                </a:solidFill>
              </a:rPr>
              <a:t>Constantine</a:t>
            </a:r>
          </a:p>
          <a:p>
            <a:r>
              <a:rPr lang="en-US" dirty="0" smtClean="0">
                <a:solidFill>
                  <a:schemeClr val="tx1">
                    <a:lumMod val="85000"/>
                    <a:lumOff val="15000"/>
                  </a:schemeClr>
                </a:solidFill>
              </a:rPr>
              <a:t>9 C class</a:t>
            </a:r>
            <a:endParaRPr lang="ru-RU" dirty="0">
              <a:solidFill>
                <a:schemeClr val="tx1">
                  <a:lumMod val="85000"/>
                  <a:lumOff val="15000"/>
                </a:schemeClr>
              </a:solidFill>
            </a:endParaRPr>
          </a:p>
        </p:txBody>
      </p:sp>
    </p:spTree>
    <p:extLst>
      <p:ext uri="{BB962C8B-B14F-4D97-AF65-F5344CB8AC3E}">
        <p14:creationId xmlns:p14="http://schemas.microsoft.com/office/powerpoint/2010/main" xmlns="" val="3541481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908720"/>
            <a:ext cx="7344816" cy="4824536"/>
          </a:xfrm>
        </p:spPr>
        <p:txBody>
          <a:bodyPr>
            <a:noAutofit/>
          </a:bodyPr>
          <a:lstStyle/>
          <a:p>
            <a:pPr indent="0" algn="ctr">
              <a:buNone/>
            </a:pPr>
            <a:r>
              <a:rPr lang="en-US" sz="2100" dirty="0">
                <a:latin typeface="Blackadder ITC" pitchFamily="82" charset="0"/>
              </a:rPr>
              <a:t>What? Where? When? </a:t>
            </a:r>
            <a:r>
              <a:rPr lang="en-US" dirty="0" smtClean="0">
                <a:latin typeface="Times New Roman" pitchFamily="18" charset="0"/>
                <a:cs typeface="Times New Roman" pitchFamily="18" charset="0"/>
              </a:rPr>
              <a:t>is an intelligent </a:t>
            </a:r>
            <a:r>
              <a:rPr lang="en-US" dirty="0">
                <a:latin typeface="Times New Roman" pitchFamily="18" charset="0"/>
                <a:cs typeface="Times New Roman" pitchFamily="18" charset="0"/>
              </a:rPr>
              <a:t>TV show, the most common in the Russian-speaking environment. </a:t>
            </a:r>
            <a:r>
              <a:rPr lang="en-US" dirty="0" smtClean="0">
                <a:latin typeface="Times New Roman" pitchFamily="18" charset="0"/>
                <a:cs typeface="Times New Roman" pitchFamily="18" charset="0"/>
              </a:rPr>
              <a:t>It was </a:t>
            </a:r>
            <a:r>
              <a:rPr lang="en-US" dirty="0">
                <a:latin typeface="Times New Roman" pitchFamily="18" charset="0"/>
                <a:cs typeface="Times New Roman" pitchFamily="18" charset="0"/>
              </a:rPr>
              <a:t>created September 4, 1975 TV presenter Vladimir Voroshilov. The game quickly became so popular that in addition to the original television version appeared sports version of the game. The essence of the game is in the opposition team Fanciers (gaming team of six people), a team of TV viewers. Experts have one minute with the help of brainstorming to find an answer to a question sent to the viewer. Typically, players are given questions to answer which you can use the general knowledge and logic. For each correct answer the team receives one point for connoisseurs, in the case of an incorrect response team point is rewarded viewers. The game is played up to six points.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17221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27496" y="1143000"/>
            <a:ext cx="3616512" cy="2358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16060" y="1143001"/>
            <a:ext cx="3456384" cy="2358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27584" y="3501010"/>
            <a:ext cx="3616512" cy="21602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444096" y="3271441"/>
            <a:ext cx="3800312" cy="2389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60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heckerboard(across)">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053"/>
                                        </p:tgtEl>
                                        <p:attrNameLst>
                                          <p:attrName>style.visibility</p:attrName>
                                        </p:attrNameLst>
                                      </p:cBhvr>
                                      <p:to>
                                        <p:strVal val="visible"/>
                                      </p:to>
                                    </p:set>
                                    <p:animEffect transition="in" filter="box(in)">
                                      <p:cBhvr>
                                        <p:cTn id="26"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908720"/>
            <a:ext cx="6400800" cy="648072"/>
          </a:xfrm>
        </p:spPr>
        <p:txBody>
          <a:bodyPr>
            <a:normAutofit/>
          </a:bodyPr>
          <a:lstStyle/>
          <a:p>
            <a:r>
              <a:rPr lang="en-US" dirty="0"/>
              <a:t>Overview</a:t>
            </a:r>
            <a:endParaRPr lang="ru-RU" dirty="0"/>
          </a:p>
        </p:txBody>
      </p:sp>
      <p:sp>
        <p:nvSpPr>
          <p:cNvPr id="3" name="Объект 2"/>
          <p:cNvSpPr>
            <a:spLocks noGrp="1"/>
          </p:cNvSpPr>
          <p:nvPr>
            <p:ph idx="1"/>
          </p:nvPr>
        </p:nvSpPr>
        <p:spPr>
          <a:xfrm>
            <a:off x="899592" y="1484784"/>
            <a:ext cx="7272808" cy="4392488"/>
          </a:xfrm>
        </p:spPr>
        <p:txBody>
          <a:bodyPr>
            <a:normAutofit fontScale="85000" lnSpcReduction="20000"/>
          </a:bodyPr>
          <a:lstStyle/>
          <a:p>
            <a:pPr indent="0" algn="ctr">
              <a:buNone/>
            </a:pPr>
            <a:r>
              <a:rPr lang="en-US" dirty="0">
                <a:latin typeface="Times New Roman" pitchFamily="18" charset="0"/>
                <a:cs typeface="Times New Roman" pitchFamily="18" charset="0"/>
              </a:rPr>
              <a:t>The game requires a great education and a broad outlook of modern science, the ability to quickly, original and extraordinary thinking. From the brief description of the game may be mistaken to conclude that for the successful conduct of the game to remember lots of facts. In fact, questions that require knowledge of little-known facts, usually not interested in such matters avoided. A good question should contain everything you need to answer, except that knowledge may be required at the secondary level, attention, observation, etc. Often, some superfluous, not very suitable in this context, the word or grammatical subtlety is a strong hint, a role play puns, etc., so that issues are often untranslatable, and assume a knowledge of cultural studies.</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Questions </a:t>
            </a:r>
            <a:r>
              <a:rPr lang="en-US" dirty="0">
                <a:latin typeface="Times New Roman" pitchFamily="18" charset="0"/>
                <a:cs typeface="Times New Roman" pitchFamily="18" charset="0"/>
              </a:rPr>
              <a:t>relate to different areas of knowledge and have a different style, so the best players will be the most knowledgeable and well-read. In a strong team should be established harmonious cooperation between people with different ways of thinking, if possible - the specialists in different fields. Much depends on the training capacity for mutual understanding within the team.</a:t>
            </a:r>
          </a:p>
          <a:p>
            <a:pPr indent="0" algn="ctr">
              <a:buNone/>
            </a:pP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94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43608" y="1124744"/>
            <a:ext cx="3456384"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499992" y="1124744"/>
            <a:ext cx="3600400"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27584" y="3573016"/>
            <a:ext cx="3672408"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395192" y="3356992"/>
            <a:ext cx="3849216"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0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wheel(1)">
                                      <p:cBhvr>
                                        <p:cTn id="22"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smtClean="0"/>
              <a:t>Minute of Fame</a:t>
            </a:r>
            <a:endParaRPr lang="ru-RU" i="1" dirty="0"/>
          </a:p>
        </p:txBody>
      </p:sp>
      <p:pic>
        <p:nvPicPr>
          <p:cNvPr id="4" name="Picture 2" descr="http://films-online.su/images/icons/tnstx9hshxvisnq92i87.jpg"/>
          <p:cNvPicPr>
            <a:picLocks noGrp="1" noChangeAspect="1" noChangeArrowheads="1"/>
          </p:cNvPicPr>
          <p:nvPr>
            <p:ph idx="1"/>
          </p:nvPr>
        </p:nvPicPr>
        <p:blipFill>
          <a:blip r:embed="rId2" cstate="email"/>
          <a:srcRect/>
          <a:stretch>
            <a:fillRect/>
          </a:stretch>
        </p:blipFill>
        <p:spPr bwMode="auto">
          <a:xfrm>
            <a:off x="323528" y="2564904"/>
            <a:ext cx="3556595" cy="2667446"/>
          </a:xfrm>
          <a:prstGeom prst="rect">
            <a:avLst/>
          </a:prstGeom>
          <a:noFill/>
        </p:spPr>
      </p:pic>
      <p:sp>
        <p:nvSpPr>
          <p:cNvPr id="5" name="Текст 5"/>
          <p:cNvSpPr txBox="1">
            <a:spLocks/>
          </p:cNvSpPr>
          <p:nvPr/>
        </p:nvSpPr>
        <p:spPr>
          <a:xfrm>
            <a:off x="3923928" y="1340768"/>
            <a:ext cx="5040560" cy="5184576"/>
          </a:xfrm>
          <a:prstGeom prst="rect">
            <a:avLst/>
          </a:prstGeom>
        </p:spPr>
        <p:txBody>
          <a:bodyPr/>
          <a:lstStyle/>
          <a:p>
            <a:pPr marL="92075" marR="0" lvl="0" algn="l" defTabSz="914400" rtl="0" eaLnBrk="1" fontAlgn="auto" latinLnBrk="0" hangingPunct="1">
              <a:buClr>
                <a:schemeClr val="tx1">
                  <a:shade val="95000"/>
                </a:schemeClr>
              </a:buClr>
              <a:buSzPct val="65000"/>
              <a:buFont typeface="Wingdings" pitchFamily="2" charset="2"/>
              <a:buChar char="q"/>
              <a:tabLst/>
              <a:defRPr/>
            </a:pPr>
            <a:r>
              <a:rPr lang="en-US" sz="2000" dirty="0" smtClean="0">
                <a:solidFill>
                  <a:schemeClr val="bg1"/>
                </a:solidFill>
              </a:rPr>
              <a:t>A talent TV show</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92075">
              <a:buClr>
                <a:schemeClr val="tx1">
                  <a:shade val="95000"/>
                </a:schemeClr>
              </a:buClr>
              <a:buSzPct val="65000"/>
              <a:buFont typeface="Wingdings" pitchFamily="2" charset="2"/>
              <a:buChar char="q"/>
            </a:pPr>
            <a:r>
              <a:rPr lang="en-US" sz="2000" dirty="0" smtClean="0">
                <a:solidFill>
                  <a:schemeClr val="bg1"/>
                </a:solidFill>
              </a:rPr>
              <a:t>Fist broadcast  on Channel 1 in 2007</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92075" marR="0" lvl="0" algn="l" defTabSz="914400" rtl="0" eaLnBrk="1" fontAlgn="auto" latinLnBrk="0" hangingPunct="1">
              <a:buClr>
                <a:schemeClr val="tx1">
                  <a:shade val="95000"/>
                </a:schemeClr>
              </a:buClr>
              <a:buSzPct val="65000"/>
              <a:buFont typeface="Wingdings" pitchFamily="2" charset="2"/>
              <a:buChar char="q"/>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Country of origin: the</a:t>
            </a:r>
            <a:r>
              <a:rPr kumimoji="0" lang="en-US" sz="2000" b="0" i="0" u="none" strike="noStrike" kern="1200" cap="none" spc="0" normalizeH="0" noProof="0" dirty="0" smtClean="0">
                <a:ln>
                  <a:noFill/>
                </a:ln>
                <a:solidFill>
                  <a:schemeClr val="bg1"/>
                </a:solidFill>
                <a:effectLst/>
                <a:uLnTx/>
                <a:uFillTx/>
                <a:latin typeface="+mn-lt"/>
                <a:ea typeface="+mn-ea"/>
                <a:cs typeface="+mn-cs"/>
              </a:rPr>
              <a:t> US talent show America’s Got Talent; similar show-the British talent contest Opportunity Knocks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92075" lvl="0">
              <a:buClr>
                <a:schemeClr val="tx1">
                  <a:shade val="95000"/>
                </a:schemeClr>
              </a:buClr>
              <a:buSzPct val="65000"/>
              <a:buFont typeface="Wingdings" pitchFamily="2" charset="2"/>
              <a:buChar char="q"/>
            </a:pPr>
            <a:r>
              <a:rPr lang="en-US" sz="2000" dirty="0" smtClean="0">
                <a:solidFill>
                  <a:schemeClr val="bg1"/>
                </a:solidFill>
              </a:rPr>
              <a:t>Hosted by </a:t>
            </a:r>
            <a:r>
              <a:rPr lang="en-US" sz="2000" dirty="0" err="1" smtClean="0">
                <a:solidFill>
                  <a:schemeClr val="bg1"/>
                </a:solidFill>
              </a:rPr>
              <a:t>Garik</a:t>
            </a:r>
            <a:r>
              <a:rPr lang="en-US" sz="2000" dirty="0" smtClean="0">
                <a:solidFill>
                  <a:schemeClr val="bg1"/>
                </a:solidFill>
              </a:rPr>
              <a:t> </a:t>
            </a:r>
            <a:r>
              <a:rPr lang="en-US" sz="2000" dirty="0" err="1" smtClean="0">
                <a:solidFill>
                  <a:schemeClr val="bg1"/>
                </a:solidFill>
              </a:rPr>
              <a:t>Martirosyan</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92075" marR="0" lvl="0" algn="l" defTabSz="914400" rtl="0" eaLnBrk="1" fontAlgn="auto" latinLnBrk="0" hangingPunct="1">
              <a:buClr>
                <a:schemeClr val="tx1">
                  <a:shade val="95000"/>
                </a:schemeClr>
              </a:buClr>
              <a:buSzPct val="65000"/>
              <a:buFont typeface="Wingdings" pitchFamily="2" charset="2"/>
              <a:buChar char="q"/>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Judges: Tatyana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Tolstaya</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&amp; Alexander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Maslyakov</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92075" marR="0" lvl="0" algn="l" defTabSz="914400" rtl="0" eaLnBrk="1" fontAlgn="auto" latinLnBrk="0" hangingPunct="1">
              <a:buClr>
                <a:schemeClr val="tx1">
                  <a:shade val="95000"/>
                </a:schemeClr>
              </a:buClr>
              <a:buSzPct val="65000"/>
              <a:buFont typeface="Wingdings" pitchFamily="2" charset="2"/>
              <a:buChar char="q"/>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Participants: ordinary people with unique talent</a:t>
            </a:r>
          </a:p>
          <a:p>
            <a:pPr marL="92075" marR="0" lvl="0" algn="l" defTabSz="914400" rtl="0" eaLnBrk="1" fontAlgn="auto" latinLnBrk="0" hangingPunct="1">
              <a:buClr>
                <a:schemeClr val="tx1">
                  <a:shade val="95000"/>
                </a:schemeClr>
              </a:buClr>
              <a:buSzPct val="65000"/>
              <a:buFont typeface="Wingdings" pitchFamily="2" charset="2"/>
              <a:buChar char="q"/>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No age limit</a:t>
            </a:r>
          </a:p>
          <a:p>
            <a:pPr marL="92075" marR="0" lvl="0" algn="l" defTabSz="914400" rtl="0" eaLnBrk="1" fontAlgn="auto" latinLnBrk="0" hangingPunct="1">
              <a:buClr>
                <a:schemeClr val="tx1">
                  <a:shade val="95000"/>
                </a:schemeClr>
              </a:buClr>
              <a:buSzPct val="65000"/>
              <a:buFont typeface="Wingdings" pitchFamily="2" charset="2"/>
              <a:buChar char="q"/>
              <a:tabLst/>
              <a:defRPr/>
            </a:pPr>
            <a:r>
              <a:rPr lang="en-US" sz="2000" dirty="0" smtClean="0">
                <a:solidFill>
                  <a:schemeClr val="bg1"/>
                </a:solidFill>
              </a:rPr>
              <a:t>Voting: by TV viewers through a telephone poll</a:t>
            </a:r>
          </a:p>
          <a:p>
            <a:pPr marL="92075">
              <a:buClr>
                <a:schemeClr val="tx1">
                  <a:shade val="95000"/>
                </a:schemeClr>
              </a:buClr>
              <a:buSzPct val="65000"/>
              <a:buFont typeface="Wingdings" pitchFamily="2" charset="2"/>
              <a:buChar char="q"/>
            </a:pPr>
            <a:r>
              <a:rPr lang="en-US" sz="2000" dirty="0" smtClean="0">
                <a:solidFill>
                  <a:schemeClr val="bg1"/>
                </a:solidFill>
              </a:rPr>
              <a:t>Cash prize – 1000000 Russian </a:t>
            </a:r>
            <a:r>
              <a:rPr lang="en-US" sz="2000" dirty="0" err="1" smtClean="0">
                <a:solidFill>
                  <a:schemeClr val="bg1"/>
                </a:solidFill>
              </a:rPr>
              <a:t>roubles</a:t>
            </a:r>
            <a:endParaRPr lang="en-US" sz="2000" dirty="0" smtClean="0">
              <a:solidFill>
                <a:schemeClr val="bg1"/>
              </a:solidFill>
            </a:endParaRPr>
          </a:p>
          <a:p>
            <a:pPr marL="92075" marR="0" lvl="0" algn="l" defTabSz="914400" rtl="0" eaLnBrk="1" fontAlgn="auto" latinLnBrk="0" hangingPunct="1">
              <a:buClr>
                <a:schemeClr val="tx1">
                  <a:shade val="95000"/>
                </a:schemeClr>
              </a:buClr>
              <a:buSzPct val="65000"/>
              <a:buFont typeface="Wingdings" pitchFamily="2" charset="2"/>
              <a:buChar char="q"/>
              <a:tabLst/>
              <a:defRPr/>
            </a:pPr>
            <a:endParaRPr lang="en-US" sz="2000" dirty="0" smtClean="0">
              <a:solidFill>
                <a:schemeClr val="bg1"/>
              </a:solidFill>
            </a:endParaRPr>
          </a:p>
          <a:p>
            <a:pPr marL="92075" marR="0" lvl="0" algn="l" defTabSz="914400" rtl="0" eaLnBrk="1" fontAlgn="auto" latinLnBrk="0" hangingPunct="1">
              <a:buClr>
                <a:schemeClr val="tx1">
                  <a:shade val="95000"/>
                </a:schemeClr>
              </a:buClr>
              <a:buSzPct val="65000"/>
              <a:buFont typeface="Wingdings" pitchFamily="2" charset="2"/>
              <a:buChar char="q"/>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Final</a:t>
            </a:r>
            <a:r>
              <a:rPr kumimoji="0" lang="en-US" sz="2000" b="0" i="0" u="none" strike="noStrike" kern="1200" cap="none" spc="0" normalizeH="0" noProof="0" dirty="0" smtClean="0">
                <a:ln>
                  <a:noFill/>
                </a:ln>
                <a:solidFill>
                  <a:schemeClr val="bg1"/>
                </a:solidFill>
                <a:effectLst/>
                <a:uLnTx/>
                <a:uFillTx/>
                <a:latin typeface="+mn-lt"/>
                <a:ea typeface="+mn-ea"/>
                <a:cs typeface="+mn-cs"/>
              </a:rPr>
              <a:t> results decided by a public vote</a:t>
            </a:r>
          </a:p>
          <a:p>
            <a:pPr marL="92075" marR="0" lvl="0" algn="l" defTabSz="914400" rtl="0" eaLnBrk="1" fontAlgn="auto" latinLnBrk="0" hangingPunct="1">
              <a:buClr>
                <a:schemeClr val="tx1">
                  <a:shade val="95000"/>
                </a:schemeClr>
              </a:buClr>
              <a:buSzPct val="65000"/>
              <a:buFont typeface="Wingdings" pitchFamily="2" charset="2"/>
              <a:buChar char="q"/>
              <a:tabLst/>
              <a:defRPr/>
            </a:pPr>
            <a:r>
              <a:rPr lang="en-US" sz="2000" baseline="0" dirty="0" smtClean="0">
                <a:solidFill>
                  <a:schemeClr val="bg1"/>
                </a:solidFill>
              </a:rPr>
              <a:t>The first prize</a:t>
            </a:r>
            <a:r>
              <a:rPr lang="en-US" sz="2000" dirty="0" smtClean="0">
                <a:solidFill>
                  <a:schemeClr val="bg1"/>
                </a:solidFill>
              </a:rPr>
              <a:t> winner: Maxim </a:t>
            </a:r>
            <a:r>
              <a:rPr lang="en-US" sz="2000" dirty="0" err="1" smtClean="0">
                <a:solidFill>
                  <a:schemeClr val="bg1"/>
                </a:solidFill>
              </a:rPr>
              <a:t>Tokayev</a:t>
            </a:r>
            <a:r>
              <a:rPr lang="en-US" sz="2000" dirty="0" smtClean="0">
                <a:solidFill>
                  <a:schemeClr val="bg1"/>
                </a:solidFill>
              </a:rPr>
              <a:t> </a:t>
            </a:r>
            <a:endParaRPr kumimoji="0" lang="ru-RU" sz="2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Папа\Мои документы\картинки для презинтаций\фоны\Фоны 11\GE114_350A.jpg"/>
          <p:cNvPicPr>
            <a:picLocks noChangeAspect="1" noChangeArrowheads="1"/>
          </p:cNvPicPr>
          <p:nvPr/>
        </p:nvPicPr>
        <p:blipFill>
          <a:blip r:embed="rId2" cstate="email"/>
          <a:srcRect/>
          <a:stretch>
            <a:fillRect/>
          </a:stretch>
        </p:blipFill>
        <p:spPr bwMode="auto">
          <a:xfrm>
            <a:off x="0" y="0"/>
            <a:ext cx="9144000" cy="6873875"/>
          </a:xfrm>
          <a:prstGeom prst="rect">
            <a:avLst/>
          </a:prstGeom>
          <a:noFill/>
          <a:ln w="9525">
            <a:noFill/>
            <a:miter lim="800000"/>
            <a:headEnd/>
            <a:tailEnd/>
          </a:ln>
        </p:spPr>
      </p:pic>
      <p:sp>
        <p:nvSpPr>
          <p:cNvPr id="3" name="Прямоугольник 2"/>
          <p:cNvSpPr/>
          <p:nvPr/>
        </p:nvSpPr>
        <p:spPr>
          <a:xfrm>
            <a:off x="0" y="0"/>
            <a:ext cx="9144000" cy="2677656"/>
          </a:xfrm>
          <a:prstGeom prst="rect">
            <a:avLst/>
          </a:prstGeom>
        </p:spPr>
        <p:txBody>
          <a:bodyPr wrap="square">
            <a:spAutoFit/>
          </a:bodyPr>
          <a:lstStyle/>
          <a:p>
            <a:pPr eaLnBrk="0" hangingPunct="0">
              <a:buFontTx/>
              <a:buChar char="•"/>
              <a:defRPr/>
            </a:pPr>
            <a:r>
              <a:rPr lang="en-US" sz="2400" dirty="0">
                <a:solidFill>
                  <a:schemeClr val="bg1"/>
                </a:solidFill>
                <a:latin typeface="+mn-lt"/>
                <a:ea typeface="Calibri" pitchFamily="34" charset="0"/>
                <a:cs typeface="Times New Roman" pitchFamily="18" charset="0"/>
              </a:rPr>
              <a:t>What TV </a:t>
            </a:r>
            <a:r>
              <a:rPr lang="en-US" sz="2400" dirty="0" err="1">
                <a:solidFill>
                  <a:schemeClr val="bg1"/>
                </a:solidFill>
                <a:latin typeface="+mn-lt"/>
                <a:ea typeface="Calibri" pitchFamily="34" charset="0"/>
                <a:cs typeface="Times New Roman" pitchFamily="18" charset="0"/>
              </a:rPr>
              <a:t>programmes</a:t>
            </a:r>
            <a:r>
              <a:rPr lang="en-US" sz="2400" dirty="0">
                <a:solidFill>
                  <a:schemeClr val="bg1"/>
                </a:solidFill>
                <a:latin typeface="+mn-lt"/>
                <a:ea typeface="Calibri" pitchFamily="34" charset="0"/>
                <a:cs typeface="Times New Roman" pitchFamily="18" charset="0"/>
              </a:rPr>
              <a:t> do you like best? </a:t>
            </a:r>
            <a:endParaRPr lang="ru-RU" sz="2400" dirty="0">
              <a:solidFill>
                <a:schemeClr val="bg1"/>
              </a:solidFill>
              <a:latin typeface="+mn-lt"/>
            </a:endParaRPr>
          </a:p>
          <a:p>
            <a:pPr eaLnBrk="0" hangingPunct="0">
              <a:buFontTx/>
              <a:buChar char="•"/>
              <a:defRPr/>
            </a:pPr>
            <a:r>
              <a:rPr lang="en-US" sz="2400" dirty="0">
                <a:solidFill>
                  <a:schemeClr val="bg1"/>
                </a:solidFill>
                <a:latin typeface="+mn-lt"/>
                <a:ea typeface="Calibri" pitchFamily="34" charset="0"/>
                <a:cs typeface="Times New Roman" pitchFamily="18" charset="0"/>
              </a:rPr>
              <a:t>What TV </a:t>
            </a:r>
            <a:r>
              <a:rPr lang="en-US" sz="2400" dirty="0" err="1">
                <a:solidFill>
                  <a:schemeClr val="bg1"/>
                </a:solidFill>
                <a:latin typeface="+mn-lt"/>
                <a:ea typeface="Calibri" pitchFamily="34" charset="0"/>
                <a:cs typeface="Times New Roman" pitchFamily="18" charset="0"/>
              </a:rPr>
              <a:t>programmes</a:t>
            </a:r>
            <a:r>
              <a:rPr lang="en-US" sz="2400" dirty="0">
                <a:solidFill>
                  <a:schemeClr val="bg1"/>
                </a:solidFill>
                <a:latin typeface="+mn-lt"/>
                <a:ea typeface="Calibri" pitchFamily="34" charset="0"/>
                <a:cs typeface="Times New Roman" pitchFamily="18" charset="0"/>
              </a:rPr>
              <a:t> don’t you like?</a:t>
            </a:r>
            <a:endParaRPr lang="ru-RU" sz="2400" dirty="0">
              <a:solidFill>
                <a:schemeClr val="bg1"/>
              </a:solidFill>
              <a:latin typeface="+mn-lt"/>
            </a:endParaRPr>
          </a:p>
          <a:p>
            <a:pPr eaLnBrk="0" hangingPunct="0">
              <a:buFontTx/>
              <a:buChar char="•"/>
              <a:defRPr/>
            </a:pPr>
            <a:r>
              <a:rPr lang="en-US" sz="2400" dirty="0">
                <a:solidFill>
                  <a:schemeClr val="bg1"/>
                </a:solidFill>
                <a:latin typeface="+mn-lt"/>
                <a:ea typeface="Calibri" pitchFamily="34" charset="0"/>
                <a:cs typeface="Times New Roman" pitchFamily="18" charset="0"/>
              </a:rPr>
              <a:t>Do you watch serious</a:t>
            </a:r>
            <a:r>
              <a:rPr lang="ru-RU" sz="2400" dirty="0">
                <a:solidFill>
                  <a:schemeClr val="bg1"/>
                </a:solidFill>
                <a:latin typeface="+mn-lt"/>
                <a:ea typeface="Calibri" pitchFamily="34" charset="0"/>
                <a:cs typeface="Times New Roman" pitchFamily="18" charset="0"/>
              </a:rPr>
              <a:t> </a:t>
            </a:r>
            <a:r>
              <a:rPr lang="en-US" sz="2400" dirty="0" err="1">
                <a:solidFill>
                  <a:schemeClr val="bg1"/>
                </a:solidFill>
                <a:latin typeface="+mn-lt"/>
                <a:ea typeface="Calibri" pitchFamily="34" charset="0"/>
                <a:cs typeface="Times New Roman" pitchFamily="18" charset="0"/>
              </a:rPr>
              <a:t>programmes</a:t>
            </a:r>
            <a:r>
              <a:rPr lang="en-US" sz="2400" dirty="0">
                <a:solidFill>
                  <a:schemeClr val="bg1"/>
                </a:solidFill>
                <a:latin typeface="+mn-lt"/>
                <a:ea typeface="Calibri" pitchFamily="34" charset="0"/>
                <a:cs typeface="Times New Roman" pitchFamily="18" charset="0"/>
              </a:rPr>
              <a:t>? </a:t>
            </a:r>
            <a:endParaRPr lang="ru-RU" sz="2400" dirty="0">
              <a:solidFill>
                <a:schemeClr val="bg1"/>
              </a:solidFill>
              <a:latin typeface="+mn-lt"/>
            </a:endParaRPr>
          </a:p>
          <a:p>
            <a:pPr eaLnBrk="0" hangingPunct="0">
              <a:buFontTx/>
              <a:buChar char="•"/>
              <a:defRPr/>
            </a:pPr>
            <a:r>
              <a:rPr lang="en-US" sz="2400" dirty="0">
                <a:solidFill>
                  <a:schemeClr val="bg1"/>
                </a:solidFill>
                <a:latin typeface="+mn-lt"/>
                <a:ea typeface="Calibri" pitchFamily="34" charset="0"/>
                <a:cs typeface="Times New Roman" pitchFamily="18" charset="0"/>
              </a:rPr>
              <a:t>What are the most popular television </a:t>
            </a:r>
            <a:r>
              <a:rPr lang="en-US" sz="2400" dirty="0" err="1">
                <a:solidFill>
                  <a:schemeClr val="bg1"/>
                </a:solidFill>
                <a:latin typeface="+mn-lt"/>
                <a:ea typeface="Calibri" pitchFamily="34" charset="0"/>
                <a:cs typeface="Times New Roman" pitchFamily="18" charset="0"/>
              </a:rPr>
              <a:t>programmes</a:t>
            </a:r>
            <a:r>
              <a:rPr lang="en-US" sz="2400" dirty="0">
                <a:solidFill>
                  <a:schemeClr val="bg1"/>
                </a:solidFill>
                <a:latin typeface="+mn-lt"/>
                <a:ea typeface="Calibri" pitchFamily="34" charset="0"/>
                <a:cs typeface="Times New Roman" pitchFamily="18" charset="0"/>
              </a:rPr>
              <a:t> in our country? </a:t>
            </a:r>
            <a:endParaRPr lang="ru-RU" sz="2400" dirty="0">
              <a:solidFill>
                <a:schemeClr val="bg1"/>
              </a:solidFill>
              <a:latin typeface="+mn-lt"/>
            </a:endParaRPr>
          </a:p>
          <a:p>
            <a:pPr eaLnBrk="0" hangingPunct="0">
              <a:defRPr/>
            </a:pPr>
            <a:r>
              <a:rPr lang="en-US" sz="2400" dirty="0">
                <a:latin typeface="+mn-lt"/>
                <a:ea typeface="Calibri" pitchFamily="34" charset="0"/>
                <a:cs typeface="Times New Roman" pitchFamily="18" charset="0"/>
              </a:rPr>
              <a:t> </a:t>
            </a:r>
            <a:endParaRPr lang="ru-RU" sz="2400" dirty="0">
              <a:latin typeface="+mn-lt"/>
            </a:endParaRPr>
          </a:p>
          <a:p>
            <a:pPr eaLnBrk="0" hangingPunct="0">
              <a:defRPr/>
            </a:pPr>
            <a:r>
              <a:rPr lang="en-US" sz="2400" dirty="0">
                <a:latin typeface="+mn-lt"/>
                <a:ea typeface="Calibri" pitchFamily="34" charset="0"/>
                <a:cs typeface="Times New Roman" pitchFamily="18" charset="0"/>
              </a:rPr>
              <a:t> </a:t>
            </a:r>
            <a:endParaRPr lang="en-US" sz="2400" dirty="0">
              <a:latin typeface="+mn-lt"/>
            </a:endParaRPr>
          </a:p>
        </p:txBody>
      </p:sp>
      <p:sp>
        <p:nvSpPr>
          <p:cNvPr id="4100" name="TextBox 3"/>
          <p:cNvSpPr txBox="1">
            <a:spLocks noChangeArrowheads="1"/>
          </p:cNvSpPr>
          <p:nvPr/>
        </p:nvSpPr>
        <p:spPr bwMode="auto">
          <a:xfrm>
            <a:off x="214313" y="2286000"/>
            <a:ext cx="1590675" cy="369888"/>
          </a:xfrm>
          <a:prstGeom prst="rect">
            <a:avLst/>
          </a:prstGeom>
          <a:noFill/>
          <a:ln w="9525">
            <a:noFill/>
            <a:miter lim="800000"/>
            <a:headEnd/>
            <a:tailEnd/>
          </a:ln>
        </p:spPr>
        <p:txBody>
          <a:bodyPr wrap="none">
            <a:spAutoFit/>
          </a:bodyPr>
          <a:lstStyle/>
          <a:p>
            <a:r>
              <a:rPr lang="en-US">
                <a:solidFill>
                  <a:srgbClr val="FF0000"/>
                </a:solidFill>
              </a:rPr>
              <a:t>Wonders field</a:t>
            </a:r>
            <a:endParaRPr lang="ru-RU">
              <a:solidFill>
                <a:srgbClr val="FF0000"/>
              </a:solidFill>
            </a:endParaRPr>
          </a:p>
        </p:txBody>
      </p:sp>
      <p:sp>
        <p:nvSpPr>
          <p:cNvPr id="4101" name="TextBox 4"/>
          <p:cNvSpPr txBox="1">
            <a:spLocks noChangeArrowheads="1"/>
          </p:cNvSpPr>
          <p:nvPr/>
        </p:nvSpPr>
        <p:spPr bwMode="auto">
          <a:xfrm>
            <a:off x="1547664" y="2636912"/>
            <a:ext cx="1419225" cy="369888"/>
          </a:xfrm>
          <a:prstGeom prst="rect">
            <a:avLst/>
          </a:prstGeom>
          <a:noFill/>
          <a:ln w="9525">
            <a:noFill/>
            <a:miter lim="800000"/>
            <a:headEnd/>
            <a:tailEnd/>
          </a:ln>
        </p:spPr>
        <p:txBody>
          <a:bodyPr wrap="none">
            <a:spAutoFit/>
          </a:bodyPr>
          <a:lstStyle/>
          <a:p>
            <a:r>
              <a:rPr lang="en-US" dirty="0">
                <a:solidFill>
                  <a:srgbClr val="FF0000"/>
                </a:solidFill>
              </a:rPr>
              <a:t>Travels club</a:t>
            </a:r>
            <a:endParaRPr lang="ru-RU" dirty="0">
              <a:solidFill>
                <a:srgbClr val="FF0000"/>
              </a:solidFill>
            </a:endParaRPr>
          </a:p>
        </p:txBody>
      </p:sp>
      <p:sp>
        <p:nvSpPr>
          <p:cNvPr id="4102" name="TextBox 5"/>
          <p:cNvSpPr txBox="1">
            <a:spLocks noChangeArrowheads="1"/>
          </p:cNvSpPr>
          <p:nvPr/>
        </p:nvSpPr>
        <p:spPr bwMode="auto">
          <a:xfrm>
            <a:off x="5643563" y="2357438"/>
            <a:ext cx="1941512" cy="369887"/>
          </a:xfrm>
          <a:prstGeom prst="rect">
            <a:avLst/>
          </a:prstGeom>
          <a:noFill/>
          <a:ln w="9525">
            <a:noFill/>
            <a:miter lim="800000"/>
            <a:headEnd/>
            <a:tailEnd/>
          </a:ln>
        </p:spPr>
        <p:txBody>
          <a:bodyPr wrap="none">
            <a:spAutoFit/>
          </a:bodyPr>
          <a:lstStyle/>
          <a:p>
            <a:r>
              <a:rPr lang="en-US">
                <a:solidFill>
                  <a:srgbClr val="FF0000"/>
                </a:solidFill>
              </a:rPr>
              <a:t>A hundred to one</a:t>
            </a:r>
            <a:endParaRPr lang="ru-RU">
              <a:solidFill>
                <a:srgbClr val="FF0000"/>
              </a:solidFill>
            </a:endParaRPr>
          </a:p>
        </p:txBody>
      </p:sp>
      <p:sp>
        <p:nvSpPr>
          <p:cNvPr id="4103" name="TextBox 6"/>
          <p:cNvSpPr txBox="1">
            <a:spLocks noChangeArrowheads="1"/>
          </p:cNvSpPr>
          <p:nvPr/>
        </p:nvSpPr>
        <p:spPr bwMode="auto">
          <a:xfrm>
            <a:off x="2928938" y="3500438"/>
            <a:ext cx="2951162" cy="369887"/>
          </a:xfrm>
          <a:prstGeom prst="rect">
            <a:avLst/>
          </a:prstGeom>
          <a:noFill/>
          <a:ln w="9525">
            <a:noFill/>
            <a:miter lim="800000"/>
            <a:headEnd/>
            <a:tailEnd/>
          </a:ln>
        </p:spPr>
        <p:txBody>
          <a:bodyPr wrap="none">
            <a:spAutoFit/>
          </a:bodyPr>
          <a:lstStyle/>
          <a:p>
            <a:r>
              <a:rPr lang="en-US">
                <a:solidFill>
                  <a:srgbClr val="FF0000"/>
                </a:solidFill>
              </a:rPr>
              <a:t>While everybody’s at home</a:t>
            </a:r>
            <a:endParaRPr lang="ru-RU">
              <a:solidFill>
                <a:srgbClr val="FF0000"/>
              </a:solidFill>
            </a:endParaRPr>
          </a:p>
        </p:txBody>
      </p:sp>
      <p:sp>
        <p:nvSpPr>
          <p:cNvPr id="4104" name="TextBox 7"/>
          <p:cNvSpPr txBox="1">
            <a:spLocks noChangeArrowheads="1"/>
          </p:cNvSpPr>
          <p:nvPr/>
        </p:nvSpPr>
        <p:spPr bwMode="auto">
          <a:xfrm>
            <a:off x="4560987" y="3131121"/>
            <a:ext cx="2027237" cy="369887"/>
          </a:xfrm>
          <a:prstGeom prst="rect">
            <a:avLst/>
          </a:prstGeom>
          <a:noFill/>
          <a:ln w="9525">
            <a:noFill/>
            <a:miter lim="800000"/>
            <a:headEnd/>
            <a:tailEnd/>
          </a:ln>
        </p:spPr>
        <p:txBody>
          <a:bodyPr wrap="none">
            <a:spAutoFit/>
          </a:bodyPr>
          <a:lstStyle/>
          <a:p>
            <a:r>
              <a:rPr lang="en-US" dirty="0">
                <a:solidFill>
                  <a:srgbClr val="FF0000"/>
                </a:solidFill>
              </a:rPr>
              <a:t>The big difference</a:t>
            </a:r>
            <a:endParaRPr lang="ru-RU" dirty="0">
              <a:solidFill>
                <a:srgbClr val="FF0000"/>
              </a:solidFill>
            </a:endParaRPr>
          </a:p>
        </p:txBody>
      </p:sp>
      <p:sp>
        <p:nvSpPr>
          <p:cNvPr id="4105" name="TextBox 8"/>
          <p:cNvSpPr txBox="1">
            <a:spLocks noChangeArrowheads="1"/>
          </p:cNvSpPr>
          <p:nvPr/>
        </p:nvSpPr>
        <p:spPr bwMode="auto">
          <a:xfrm>
            <a:off x="3929063" y="1571625"/>
            <a:ext cx="2159000" cy="369888"/>
          </a:xfrm>
          <a:prstGeom prst="rect">
            <a:avLst/>
          </a:prstGeom>
          <a:noFill/>
          <a:ln w="9525">
            <a:noFill/>
            <a:miter lim="800000"/>
            <a:headEnd/>
            <a:tailEnd/>
          </a:ln>
        </p:spPr>
        <p:txBody>
          <a:bodyPr wrap="none">
            <a:spAutoFit/>
          </a:bodyPr>
          <a:lstStyle/>
          <a:p>
            <a:r>
              <a:rPr lang="en-US">
                <a:solidFill>
                  <a:srgbClr val="FF0000"/>
                </a:solidFill>
              </a:rPr>
              <a:t>The minute of glory</a:t>
            </a:r>
            <a:endParaRPr lang="ru-RU">
              <a:solidFill>
                <a:srgbClr val="FF0000"/>
              </a:solidFill>
            </a:endParaRPr>
          </a:p>
        </p:txBody>
      </p:sp>
      <p:sp>
        <p:nvSpPr>
          <p:cNvPr id="4106" name="TextBox 9"/>
          <p:cNvSpPr txBox="1">
            <a:spLocks noChangeArrowheads="1"/>
          </p:cNvSpPr>
          <p:nvPr/>
        </p:nvSpPr>
        <p:spPr bwMode="auto">
          <a:xfrm>
            <a:off x="7643813" y="2143125"/>
            <a:ext cx="1044575" cy="369888"/>
          </a:xfrm>
          <a:prstGeom prst="rect">
            <a:avLst/>
          </a:prstGeom>
          <a:noFill/>
          <a:ln w="9525">
            <a:noFill/>
            <a:miter lim="800000"/>
            <a:headEnd/>
            <a:tailEnd/>
          </a:ln>
        </p:spPr>
        <p:txBody>
          <a:bodyPr wrap="none">
            <a:spAutoFit/>
          </a:bodyPr>
          <a:lstStyle/>
          <a:p>
            <a:r>
              <a:rPr lang="en-US">
                <a:solidFill>
                  <a:srgbClr val="FF0000"/>
                </a:solidFill>
              </a:rPr>
              <a:t>House 2</a:t>
            </a:r>
            <a:endParaRPr lang="ru-RU">
              <a:solidFill>
                <a:srgbClr val="FF0000"/>
              </a:solidFill>
            </a:endParaRPr>
          </a:p>
        </p:txBody>
      </p:sp>
      <p:sp>
        <p:nvSpPr>
          <p:cNvPr id="4107" name="TextBox 10"/>
          <p:cNvSpPr txBox="1">
            <a:spLocks noChangeArrowheads="1"/>
          </p:cNvSpPr>
          <p:nvPr/>
        </p:nvSpPr>
        <p:spPr bwMode="auto">
          <a:xfrm>
            <a:off x="6500813" y="1643063"/>
            <a:ext cx="2519362" cy="369887"/>
          </a:xfrm>
          <a:prstGeom prst="rect">
            <a:avLst/>
          </a:prstGeom>
          <a:noFill/>
          <a:ln w="9525">
            <a:noFill/>
            <a:miter lim="800000"/>
            <a:headEnd/>
            <a:tailEnd/>
          </a:ln>
        </p:spPr>
        <p:txBody>
          <a:bodyPr wrap="none">
            <a:spAutoFit/>
          </a:bodyPr>
          <a:lstStyle/>
          <a:p>
            <a:r>
              <a:rPr lang="en-US">
                <a:solidFill>
                  <a:srgbClr val="FF0000"/>
                </a:solidFill>
              </a:rPr>
              <a:t>What? Where? When?</a:t>
            </a:r>
            <a:endParaRPr lang="ru-RU">
              <a:solidFill>
                <a:srgbClr val="FF0000"/>
              </a:solidFill>
            </a:endParaRPr>
          </a:p>
        </p:txBody>
      </p:sp>
      <p:sp>
        <p:nvSpPr>
          <p:cNvPr id="4108" name="TextBox 11"/>
          <p:cNvSpPr txBox="1">
            <a:spLocks noChangeArrowheads="1"/>
          </p:cNvSpPr>
          <p:nvPr/>
        </p:nvSpPr>
        <p:spPr bwMode="auto">
          <a:xfrm>
            <a:off x="4283968" y="3933056"/>
            <a:ext cx="785813" cy="369888"/>
          </a:xfrm>
          <a:prstGeom prst="rect">
            <a:avLst/>
          </a:prstGeom>
          <a:noFill/>
          <a:ln w="9525">
            <a:noFill/>
            <a:miter lim="800000"/>
            <a:headEnd/>
            <a:tailEnd/>
          </a:ln>
        </p:spPr>
        <p:txBody>
          <a:bodyPr>
            <a:spAutoFit/>
          </a:bodyPr>
          <a:lstStyle/>
          <a:p>
            <a:r>
              <a:rPr lang="en-US" dirty="0">
                <a:solidFill>
                  <a:srgbClr val="FF0000"/>
                </a:solidFill>
              </a:rPr>
              <a:t>Time </a:t>
            </a:r>
            <a:endParaRPr lang="ru-RU" dirty="0">
              <a:solidFill>
                <a:srgbClr val="FF0000"/>
              </a:solidFill>
            </a:endParaRPr>
          </a:p>
        </p:txBody>
      </p:sp>
      <p:sp>
        <p:nvSpPr>
          <p:cNvPr id="4109" name="TextBox 12"/>
          <p:cNvSpPr txBox="1">
            <a:spLocks noChangeArrowheads="1"/>
          </p:cNvSpPr>
          <p:nvPr/>
        </p:nvSpPr>
        <p:spPr bwMode="auto">
          <a:xfrm>
            <a:off x="4714875" y="2643188"/>
            <a:ext cx="865188" cy="369887"/>
          </a:xfrm>
          <a:prstGeom prst="rect">
            <a:avLst/>
          </a:prstGeom>
          <a:noFill/>
          <a:ln w="9525">
            <a:noFill/>
            <a:miter lim="800000"/>
            <a:headEnd/>
            <a:tailEnd/>
          </a:ln>
        </p:spPr>
        <p:txBody>
          <a:bodyPr wrap="none">
            <a:spAutoFit/>
          </a:bodyPr>
          <a:lstStyle/>
          <a:p>
            <a:r>
              <a:rPr lang="en-US">
                <a:solidFill>
                  <a:srgbClr val="FF0000"/>
                </a:solidFill>
              </a:rPr>
              <a:t>Today</a:t>
            </a:r>
            <a:r>
              <a:rPr lang="en-US"/>
              <a:t> </a:t>
            </a:r>
            <a:endParaRPr lang="ru-RU"/>
          </a:p>
        </p:txBody>
      </p:sp>
      <p:sp>
        <p:nvSpPr>
          <p:cNvPr id="4110" name="TextBox 13"/>
          <p:cNvSpPr txBox="1">
            <a:spLocks noChangeArrowheads="1"/>
          </p:cNvSpPr>
          <p:nvPr/>
        </p:nvSpPr>
        <p:spPr bwMode="auto">
          <a:xfrm>
            <a:off x="2857500" y="1785938"/>
            <a:ext cx="928688" cy="369887"/>
          </a:xfrm>
          <a:prstGeom prst="rect">
            <a:avLst/>
          </a:prstGeom>
          <a:noFill/>
          <a:ln w="9525">
            <a:noFill/>
            <a:miter lim="800000"/>
            <a:headEnd/>
            <a:tailEnd/>
          </a:ln>
        </p:spPr>
        <p:txBody>
          <a:bodyPr wrap="none">
            <a:spAutoFit/>
          </a:bodyPr>
          <a:lstStyle/>
          <a:p>
            <a:r>
              <a:rPr lang="en-US">
                <a:solidFill>
                  <a:srgbClr val="FF0000"/>
                </a:solidFill>
              </a:rPr>
              <a:t>6 shots</a:t>
            </a:r>
            <a:endParaRPr lang="ru-RU">
              <a:solidFill>
                <a:srgbClr val="FF0000"/>
              </a:solidFill>
            </a:endParaRPr>
          </a:p>
        </p:txBody>
      </p:sp>
      <p:sp>
        <p:nvSpPr>
          <p:cNvPr id="4111" name="TextBox 14"/>
          <p:cNvSpPr txBox="1">
            <a:spLocks noChangeArrowheads="1"/>
          </p:cNvSpPr>
          <p:nvPr/>
        </p:nvSpPr>
        <p:spPr bwMode="auto">
          <a:xfrm>
            <a:off x="3643313" y="2357438"/>
            <a:ext cx="915987" cy="369887"/>
          </a:xfrm>
          <a:prstGeom prst="rect">
            <a:avLst/>
          </a:prstGeom>
          <a:noFill/>
          <a:ln w="9525">
            <a:noFill/>
            <a:miter lim="800000"/>
            <a:headEnd/>
            <a:tailEnd/>
          </a:ln>
        </p:spPr>
        <p:txBody>
          <a:bodyPr wrap="none">
            <a:spAutoFit/>
          </a:bodyPr>
          <a:lstStyle/>
          <a:p>
            <a:r>
              <a:rPr lang="en-US">
                <a:solidFill>
                  <a:srgbClr val="FF0000"/>
                </a:solidFill>
              </a:rPr>
              <a:t>Health</a:t>
            </a:r>
            <a:r>
              <a:rPr lang="en-US"/>
              <a:t> </a:t>
            </a:r>
            <a:endParaRPr lang="ru-RU"/>
          </a:p>
        </p:txBody>
      </p:sp>
      <p:sp>
        <p:nvSpPr>
          <p:cNvPr id="4113" name="TextBox 16"/>
          <p:cNvSpPr txBox="1">
            <a:spLocks noChangeArrowheads="1"/>
          </p:cNvSpPr>
          <p:nvPr/>
        </p:nvSpPr>
        <p:spPr bwMode="auto">
          <a:xfrm>
            <a:off x="6072188" y="3429000"/>
            <a:ext cx="2903537" cy="369888"/>
          </a:xfrm>
          <a:prstGeom prst="rect">
            <a:avLst/>
          </a:prstGeom>
          <a:noFill/>
          <a:ln w="9525">
            <a:noFill/>
            <a:miter lim="800000"/>
            <a:headEnd/>
            <a:tailEnd/>
          </a:ln>
        </p:spPr>
        <p:txBody>
          <a:bodyPr wrap="none">
            <a:spAutoFit/>
          </a:bodyPr>
          <a:lstStyle/>
          <a:p>
            <a:r>
              <a:rPr lang="en-US" dirty="0">
                <a:solidFill>
                  <a:srgbClr val="FF0000"/>
                </a:solidFill>
              </a:rPr>
              <a:t>The special correspondent</a:t>
            </a:r>
            <a:endParaRPr lang="ru-RU" dirty="0">
              <a:solidFill>
                <a:srgbClr val="FF0000"/>
              </a:solidFill>
            </a:endParaRPr>
          </a:p>
        </p:txBody>
      </p:sp>
      <p:sp>
        <p:nvSpPr>
          <p:cNvPr id="4114" name="TextBox 17"/>
          <p:cNvSpPr txBox="1">
            <a:spLocks noChangeArrowheads="1"/>
          </p:cNvSpPr>
          <p:nvPr/>
        </p:nvSpPr>
        <p:spPr bwMode="auto">
          <a:xfrm>
            <a:off x="571500" y="1928813"/>
            <a:ext cx="1570038" cy="369887"/>
          </a:xfrm>
          <a:prstGeom prst="rect">
            <a:avLst/>
          </a:prstGeom>
          <a:noFill/>
          <a:ln w="9525">
            <a:noFill/>
            <a:miter lim="800000"/>
            <a:headEnd/>
            <a:tailEnd/>
          </a:ln>
        </p:spPr>
        <p:txBody>
          <a:bodyPr wrap="none">
            <a:spAutoFit/>
          </a:bodyPr>
          <a:lstStyle/>
          <a:p>
            <a:r>
              <a:rPr lang="en-US">
                <a:solidFill>
                  <a:srgbClr val="FF0000"/>
                </a:solidFill>
              </a:rPr>
              <a:t>The cleverest</a:t>
            </a:r>
            <a:endParaRPr lang="ru-RU">
              <a:solidFill>
                <a:srgbClr val="FF0000"/>
              </a:solidFill>
            </a:endParaRPr>
          </a:p>
        </p:txBody>
      </p:sp>
      <p:sp>
        <p:nvSpPr>
          <p:cNvPr id="4115" name="Прямоугольник 18"/>
          <p:cNvSpPr>
            <a:spLocks noChangeArrowheads="1"/>
          </p:cNvSpPr>
          <p:nvPr/>
        </p:nvSpPr>
        <p:spPr bwMode="auto">
          <a:xfrm>
            <a:off x="2555776" y="2915096"/>
            <a:ext cx="2185988" cy="369888"/>
          </a:xfrm>
          <a:prstGeom prst="rect">
            <a:avLst/>
          </a:prstGeom>
          <a:noFill/>
          <a:ln w="9525">
            <a:noFill/>
            <a:miter lim="800000"/>
            <a:headEnd/>
            <a:tailEnd/>
          </a:ln>
        </p:spPr>
        <p:txBody>
          <a:bodyPr wrap="none">
            <a:spAutoFit/>
          </a:bodyPr>
          <a:lstStyle/>
          <a:p>
            <a:r>
              <a:rPr lang="en-US" dirty="0">
                <a:solidFill>
                  <a:srgbClr val="FF0000"/>
                </a:solidFill>
              </a:rPr>
              <a:t>Russian sensations</a:t>
            </a:r>
            <a:endParaRPr lang="ru-RU" dirty="0">
              <a:solidFill>
                <a:srgbClr val="FF0000"/>
              </a:solidFill>
            </a:endParaRPr>
          </a:p>
        </p:txBody>
      </p:sp>
      <p:sp>
        <p:nvSpPr>
          <p:cNvPr id="4117" name="Прямоугольник 20"/>
          <p:cNvSpPr>
            <a:spLocks noChangeArrowheads="1"/>
          </p:cNvSpPr>
          <p:nvPr/>
        </p:nvSpPr>
        <p:spPr bwMode="auto">
          <a:xfrm>
            <a:off x="3857625" y="2000250"/>
            <a:ext cx="1646238" cy="369888"/>
          </a:xfrm>
          <a:prstGeom prst="rect">
            <a:avLst/>
          </a:prstGeom>
          <a:noFill/>
          <a:ln w="9525">
            <a:noFill/>
            <a:miter lim="800000"/>
            <a:headEnd/>
            <a:tailEnd/>
          </a:ln>
        </p:spPr>
        <p:txBody>
          <a:bodyPr wrap="none">
            <a:spAutoFit/>
          </a:bodyPr>
          <a:lstStyle/>
          <a:p>
            <a:r>
              <a:rPr lang="en-US">
                <a:solidFill>
                  <a:srgbClr val="FF0000"/>
                </a:solidFill>
              </a:rPr>
              <a:t>The Maximum</a:t>
            </a:r>
            <a:endParaRPr lang="ru-RU">
              <a:solidFill>
                <a:srgbClr val="FF0000"/>
              </a:solidFill>
            </a:endParaRPr>
          </a:p>
        </p:txBody>
      </p:sp>
      <p:sp>
        <p:nvSpPr>
          <p:cNvPr id="4118" name="Прямоугольник 21"/>
          <p:cNvSpPr>
            <a:spLocks noChangeArrowheads="1"/>
          </p:cNvSpPr>
          <p:nvPr/>
        </p:nvSpPr>
        <p:spPr bwMode="auto">
          <a:xfrm>
            <a:off x="214313" y="3214688"/>
            <a:ext cx="2711450" cy="369887"/>
          </a:xfrm>
          <a:prstGeom prst="rect">
            <a:avLst/>
          </a:prstGeom>
          <a:noFill/>
          <a:ln w="9525">
            <a:noFill/>
            <a:miter lim="800000"/>
            <a:headEnd/>
            <a:tailEnd/>
          </a:ln>
        </p:spPr>
        <p:txBody>
          <a:bodyPr wrap="none">
            <a:spAutoFit/>
          </a:bodyPr>
          <a:lstStyle/>
          <a:p>
            <a:r>
              <a:rPr lang="en-US">
                <a:solidFill>
                  <a:srgbClr val="FF0000"/>
                </a:solidFill>
              </a:rPr>
              <a:t>Dialogues about animals</a:t>
            </a:r>
            <a:endParaRPr lang="ru-RU">
              <a:solidFill>
                <a:srgbClr val="FF0000"/>
              </a:solidFill>
            </a:endParaRPr>
          </a:p>
        </p:txBody>
      </p:sp>
      <p:sp>
        <p:nvSpPr>
          <p:cNvPr id="4119" name="Прямоугольник 22"/>
          <p:cNvSpPr>
            <a:spLocks noChangeArrowheads="1"/>
          </p:cNvSpPr>
          <p:nvPr/>
        </p:nvSpPr>
        <p:spPr bwMode="auto">
          <a:xfrm>
            <a:off x="0" y="2786063"/>
            <a:ext cx="1582738" cy="369887"/>
          </a:xfrm>
          <a:prstGeom prst="rect">
            <a:avLst/>
          </a:prstGeom>
          <a:noFill/>
          <a:ln w="9525">
            <a:noFill/>
            <a:miter lim="800000"/>
            <a:headEnd/>
            <a:tailEnd/>
          </a:ln>
        </p:spPr>
        <p:txBody>
          <a:bodyPr wrap="none">
            <a:spAutoFit/>
          </a:bodyPr>
          <a:lstStyle/>
          <a:p>
            <a:r>
              <a:rPr lang="en-US">
                <a:solidFill>
                  <a:srgbClr val="FF0000"/>
                </a:solidFill>
              </a:rPr>
              <a:t>The big races</a:t>
            </a:r>
            <a:endParaRPr lang="ru-RU">
              <a:solidFill>
                <a:srgbClr val="FF0000"/>
              </a:solidFill>
            </a:endParaRPr>
          </a:p>
        </p:txBody>
      </p:sp>
      <p:sp>
        <p:nvSpPr>
          <p:cNvPr id="4120" name="TextBox 23"/>
          <p:cNvSpPr txBox="1">
            <a:spLocks noChangeArrowheads="1"/>
          </p:cNvSpPr>
          <p:nvPr/>
        </p:nvSpPr>
        <p:spPr bwMode="auto">
          <a:xfrm>
            <a:off x="6643688" y="3000375"/>
            <a:ext cx="2224087" cy="369888"/>
          </a:xfrm>
          <a:prstGeom prst="rect">
            <a:avLst/>
          </a:prstGeom>
          <a:noFill/>
          <a:ln w="9525">
            <a:noFill/>
            <a:miter lim="800000"/>
            <a:headEnd/>
            <a:tailEnd/>
          </a:ln>
        </p:spPr>
        <p:txBody>
          <a:bodyPr wrap="none">
            <a:spAutoFit/>
          </a:bodyPr>
          <a:lstStyle/>
          <a:p>
            <a:r>
              <a:rPr lang="en-US">
                <a:solidFill>
                  <a:srgbClr val="FF0000"/>
                </a:solidFill>
              </a:rPr>
              <a:t>Projectorperishilton </a:t>
            </a:r>
            <a:endParaRPr lang="ru-RU">
              <a:solidFill>
                <a:srgbClr val="FF0000"/>
              </a:solidFill>
            </a:endParaRPr>
          </a:p>
        </p:txBody>
      </p:sp>
      <p:sp>
        <p:nvSpPr>
          <p:cNvPr id="4121" name="Прямоугольник 24"/>
          <p:cNvSpPr>
            <a:spLocks noChangeArrowheads="1"/>
          </p:cNvSpPr>
          <p:nvPr/>
        </p:nvSpPr>
        <p:spPr bwMode="auto">
          <a:xfrm>
            <a:off x="2500313" y="2214563"/>
            <a:ext cx="903287" cy="369887"/>
          </a:xfrm>
          <a:prstGeom prst="rect">
            <a:avLst/>
          </a:prstGeom>
          <a:noFill/>
          <a:ln w="9525">
            <a:noFill/>
            <a:miter lim="800000"/>
            <a:headEnd/>
            <a:tailEnd/>
          </a:ln>
        </p:spPr>
        <p:txBody>
          <a:bodyPr wrap="none">
            <a:spAutoFit/>
          </a:bodyPr>
          <a:lstStyle/>
          <a:p>
            <a:r>
              <a:rPr lang="en-US">
                <a:solidFill>
                  <a:srgbClr val="FF0000"/>
                </a:solidFill>
              </a:rPr>
              <a:t>Galileo</a:t>
            </a:r>
            <a:endParaRPr lang="ru-RU">
              <a:solidFill>
                <a:srgbClr val="FF0000"/>
              </a:solidFill>
            </a:endParaRPr>
          </a:p>
        </p:txBody>
      </p:sp>
      <p:pic>
        <p:nvPicPr>
          <p:cNvPr id="4122" name="Picture 2"/>
          <p:cNvPicPr>
            <a:picLocks noChangeAspect="1" noChangeArrowheads="1"/>
          </p:cNvPicPr>
          <p:nvPr/>
        </p:nvPicPr>
        <p:blipFill>
          <a:blip r:embed="rId3" cstate="email"/>
          <a:srcRect/>
          <a:stretch>
            <a:fillRect/>
          </a:stretch>
        </p:blipFill>
        <p:spPr bwMode="auto">
          <a:xfrm>
            <a:off x="0" y="3643313"/>
            <a:ext cx="1285875" cy="1028700"/>
          </a:xfrm>
          <a:prstGeom prst="rect">
            <a:avLst/>
          </a:prstGeom>
          <a:noFill/>
          <a:ln w="9525">
            <a:noFill/>
            <a:miter lim="800000"/>
            <a:headEnd/>
            <a:tailEnd/>
          </a:ln>
        </p:spPr>
      </p:pic>
      <p:pic>
        <p:nvPicPr>
          <p:cNvPr id="4123" name="Picture 3"/>
          <p:cNvPicPr>
            <a:picLocks noChangeAspect="1" noChangeArrowheads="1"/>
          </p:cNvPicPr>
          <p:nvPr/>
        </p:nvPicPr>
        <p:blipFill>
          <a:blip r:embed="rId4" cstate="email"/>
          <a:srcRect/>
          <a:stretch>
            <a:fillRect/>
          </a:stretch>
        </p:blipFill>
        <p:spPr bwMode="auto">
          <a:xfrm>
            <a:off x="1571625" y="4643438"/>
            <a:ext cx="1343025" cy="1009650"/>
          </a:xfrm>
          <a:prstGeom prst="rect">
            <a:avLst/>
          </a:prstGeom>
          <a:noFill/>
          <a:ln w="9525">
            <a:noFill/>
            <a:miter lim="800000"/>
            <a:headEnd/>
            <a:tailEnd/>
          </a:ln>
        </p:spPr>
      </p:pic>
      <p:pic>
        <p:nvPicPr>
          <p:cNvPr id="4124" name="Picture 4"/>
          <p:cNvPicPr>
            <a:picLocks noChangeAspect="1" noChangeArrowheads="1"/>
          </p:cNvPicPr>
          <p:nvPr/>
        </p:nvPicPr>
        <p:blipFill>
          <a:blip r:embed="rId5" cstate="email"/>
          <a:srcRect/>
          <a:stretch>
            <a:fillRect/>
          </a:stretch>
        </p:blipFill>
        <p:spPr bwMode="auto">
          <a:xfrm>
            <a:off x="2928938" y="3857625"/>
            <a:ext cx="1239837" cy="933450"/>
          </a:xfrm>
          <a:prstGeom prst="rect">
            <a:avLst/>
          </a:prstGeom>
          <a:noFill/>
          <a:ln w="9525">
            <a:noFill/>
            <a:miter lim="800000"/>
            <a:headEnd/>
            <a:tailEnd/>
          </a:ln>
        </p:spPr>
      </p:pic>
      <p:pic>
        <p:nvPicPr>
          <p:cNvPr id="4125" name="Picture 5"/>
          <p:cNvPicPr>
            <a:picLocks noChangeAspect="1" noChangeArrowheads="1"/>
          </p:cNvPicPr>
          <p:nvPr/>
        </p:nvPicPr>
        <p:blipFill>
          <a:blip r:embed="rId6" cstate="email"/>
          <a:srcRect/>
          <a:stretch>
            <a:fillRect/>
          </a:stretch>
        </p:blipFill>
        <p:spPr bwMode="auto">
          <a:xfrm>
            <a:off x="5357813" y="3857625"/>
            <a:ext cx="1243012" cy="928688"/>
          </a:xfrm>
          <a:prstGeom prst="rect">
            <a:avLst/>
          </a:prstGeom>
          <a:noFill/>
          <a:ln w="9525">
            <a:noFill/>
            <a:miter lim="800000"/>
            <a:headEnd/>
            <a:tailEnd/>
          </a:ln>
        </p:spPr>
      </p:pic>
      <p:pic>
        <p:nvPicPr>
          <p:cNvPr id="4126" name="Picture 6"/>
          <p:cNvPicPr>
            <a:picLocks noChangeAspect="1" noChangeArrowheads="1"/>
          </p:cNvPicPr>
          <p:nvPr/>
        </p:nvPicPr>
        <p:blipFill>
          <a:blip r:embed="rId7" cstate="email"/>
          <a:srcRect/>
          <a:stretch>
            <a:fillRect/>
          </a:stretch>
        </p:blipFill>
        <p:spPr bwMode="auto">
          <a:xfrm>
            <a:off x="2928938" y="5357813"/>
            <a:ext cx="990600" cy="1114425"/>
          </a:xfrm>
          <a:prstGeom prst="rect">
            <a:avLst/>
          </a:prstGeom>
          <a:noFill/>
          <a:ln w="9525">
            <a:noFill/>
            <a:miter lim="800000"/>
            <a:headEnd/>
            <a:tailEnd/>
          </a:ln>
        </p:spPr>
      </p:pic>
      <p:pic>
        <p:nvPicPr>
          <p:cNvPr id="4127" name="Picture 7"/>
          <p:cNvPicPr>
            <a:picLocks noChangeAspect="1" noChangeArrowheads="1"/>
          </p:cNvPicPr>
          <p:nvPr/>
        </p:nvPicPr>
        <p:blipFill>
          <a:blip r:embed="rId8" cstate="email"/>
          <a:srcRect/>
          <a:stretch>
            <a:fillRect/>
          </a:stretch>
        </p:blipFill>
        <p:spPr bwMode="auto">
          <a:xfrm>
            <a:off x="8143875" y="4000500"/>
            <a:ext cx="1000125" cy="1260475"/>
          </a:xfrm>
          <a:prstGeom prst="rect">
            <a:avLst/>
          </a:prstGeom>
          <a:noFill/>
          <a:ln w="9525">
            <a:noFill/>
            <a:miter lim="800000"/>
            <a:headEnd/>
            <a:tailEnd/>
          </a:ln>
        </p:spPr>
      </p:pic>
      <p:pic>
        <p:nvPicPr>
          <p:cNvPr id="4128" name="Picture 8"/>
          <p:cNvPicPr>
            <a:picLocks noChangeAspect="1" noChangeArrowheads="1"/>
          </p:cNvPicPr>
          <p:nvPr/>
        </p:nvPicPr>
        <p:blipFill>
          <a:blip r:embed="rId9" cstate="email"/>
          <a:srcRect/>
          <a:stretch>
            <a:fillRect/>
          </a:stretch>
        </p:blipFill>
        <p:spPr bwMode="auto">
          <a:xfrm>
            <a:off x="142875" y="4857750"/>
            <a:ext cx="1285875" cy="962025"/>
          </a:xfrm>
          <a:prstGeom prst="rect">
            <a:avLst/>
          </a:prstGeom>
          <a:noFill/>
          <a:ln w="9525">
            <a:noFill/>
            <a:miter lim="800000"/>
            <a:headEnd/>
            <a:tailEnd/>
          </a:ln>
        </p:spPr>
      </p:pic>
      <p:pic>
        <p:nvPicPr>
          <p:cNvPr id="4129" name="Picture 9"/>
          <p:cNvPicPr>
            <a:picLocks noChangeAspect="1" noChangeArrowheads="1"/>
          </p:cNvPicPr>
          <p:nvPr/>
        </p:nvPicPr>
        <p:blipFill>
          <a:blip r:embed="rId10" cstate="email"/>
          <a:srcRect/>
          <a:stretch>
            <a:fillRect/>
          </a:stretch>
        </p:blipFill>
        <p:spPr bwMode="auto">
          <a:xfrm>
            <a:off x="6786563" y="3857625"/>
            <a:ext cx="1233487" cy="928688"/>
          </a:xfrm>
          <a:prstGeom prst="rect">
            <a:avLst/>
          </a:prstGeom>
          <a:noFill/>
          <a:ln w="9525">
            <a:noFill/>
            <a:miter lim="800000"/>
            <a:headEnd/>
            <a:tailEnd/>
          </a:ln>
        </p:spPr>
      </p:pic>
      <p:pic>
        <p:nvPicPr>
          <p:cNvPr id="4130" name="Picture 10"/>
          <p:cNvPicPr>
            <a:picLocks noChangeAspect="1" noChangeArrowheads="1"/>
          </p:cNvPicPr>
          <p:nvPr/>
        </p:nvPicPr>
        <p:blipFill>
          <a:blip r:embed="rId11" cstate="email"/>
          <a:srcRect/>
          <a:stretch>
            <a:fillRect/>
          </a:stretch>
        </p:blipFill>
        <p:spPr bwMode="auto">
          <a:xfrm>
            <a:off x="7643813" y="5854700"/>
            <a:ext cx="1338262" cy="1003300"/>
          </a:xfrm>
          <a:prstGeom prst="rect">
            <a:avLst/>
          </a:prstGeom>
          <a:noFill/>
          <a:ln w="9525">
            <a:noFill/>
            <a:miter lim="800000"/>
            <a:headEnd/>
            <a:tailEnd/>
          </a:ln>
        </p:spPr>
      </p:pic>
      <p:pic>
        <p:nvPicPr>
          <p:cNvPr id="4131" name="Picture 35"/>
          <p:cNvPicPr>
            <a:picLocks noChangeAspect="1" noChangeArrowheads="1"/>
          </p:cNvPicPr>
          <p:nvPr/>
        </p:nvPicPr>
        <p:blipFill>
          <a:blip r:embed="rId12" cstate="email"/>
          <a:srcRect/>
          <a:stretch>
            <a:fillRect/>
          </a:stretch>
        </p:blipFill>
        <p:spPr bwMode="auto">
          <a:xfrm>
            <a:off x="5929313" y="5929313"/>
            <a:ext cx="1428750" cy="762000"/>
          </a:xfrm>
          <a:prstGeom prst="rect">
            <a:avLst/>
          </a:prstGeom>
          <a:noFill/>
          <a:ln w="9525">
            <a:noFill/>
            <a:miter lim="800000"/>
            <a:headEnd/>
            <a:tailEnd/>
          </a:ln>
        </p:spPr>
      </p:pic>
      <p:pic>
        <p:nvPicPr>
          <p:cNvPr id="4132" name="Picture 36"/>
          <p:cNvPicPr>
            <a:picLocks noChangeAspect="1" noChangeArrowheads="1"/>
          </p:cNvPicPr>
          <p:nvPr/>
        </p:nvPicPr>
        <p:blipFill>
          <a:blip r:embed="rId13" cstate="email"/>
          <a:srcRect/>
          <a:stretch>
            <a:fillRect/>
          </a:stretch>
        </p:blipFill>
        <p:spPr bwMode="auto">
          <a:xfrm>
            <a:off x="642938" y="6000750"/>
            <a:ext cx="1928812" cy="642938"/>
          </a:xfrm>
          <a:prstGeom prst="rect">
            <a:avLst/>
          </a:prstGeom>
          <a:noFill/>
          <a:ln w="9525">
            <a:noFill/>
            <a:miter lim="800000"/>
            <a:headEnd/>
            <a:tailEnd/>
          </a:ln>
        </p:spPr>
      </p:pic>
      <p:pic>
        <p:nvPicPr>
          <p:cNvPr id="4133" name="Picture 37"/>
          <p:cNvPicPr>
            <a:picLocks noChangeAspect="1" noChangeArrowheads="1"/>
          </p:cNvPicPr>
          <p:nvPr/>
        </p:nvPicPr>
        <p:blipFill>
          <a:blip r:embed="rId14" cstate="email"/>
          <a:srcRect/>
          <a:stretch>
            <a:fillRect/>
          </a:stretch>
        </p:blipFill>
        <p:spPr bwMode="auto">
          <a:xfrm>
            <a:off x="1500188" y="3714750"/>
            <a:ext cx="1143000" cy="857250"/>
          </a:xfrm>
          <a:prstGeom prst="rect">
            <a:avLst/>
          </a:prstGeom>
          <a:noFill/>
          <a:ln w="9525">
            <a:noFill/>
            <a:miter lim="800000"/>
            <a:headEnd/>
            <a:tailEnd/>
          </a:ln>
        </p:spPr>
      </p:pic>
      <p:pic>
        <p:nvPicPr>
          <p:cNvPr id="4135" name="Picture 39"/>
          <p:cNvPicPr>
            <a:picLocks noChangeAspect="1" noChangeArrowheads="1"/>
          </p:cNvPicPr>
          <p:nvPr/>
        </p:nvPicPr>
        <p:blipFill>
          <a:blip r:embed="rId15" cstate="email"/>
          <a:srcRect/>
          <a:stretch>
            <a:fillRect/>
          </a:stretch>
        </p:blipFill>
        <p:spPr bwMode="auto">
          <a:xfrm>
            <a:off x="6929438" y="4929188"/>
            <a:ext cx="1143000" cy="857250"/>
          </a:xfrm>
          <a:prstGeom prst="rect">
            <a:avLst/>
          </a:prstGeom>
          <a:noFill/>
          <a:ln w="9525">
            <a:noFill/>
            <a:miter lim="800000"/>
            <a:headEnd/>
            <a:tailEnd/>
          </a:ln>
        </p:spPr>
      </p:pic>
      <p:pic>
        <p:nvPicPr>
          <p:cNvPr id="4136" name="Picture 40"/>
          <p:cNvPicPr>
            <a:picLocks noChangeAspect="1" noChangeArrowheads="1"/>
          </p:cNvPicPr>
          <p:nvPr/>
        </p:nvPicPr>
        <p:blipFill>
          <a:blip r:embed="rId16" cstate="email"/>
          <a:srcRect/>
          <a:stretch>
            <a:fillRect/>
          </a:stretch>
        </p:blipFill>
        <p:spPr bwMode="auto">
          <a:xfrm>
            <a:off x="4071938" y="4286250"/>
            <a:ext cx="1238250" cy="990600"/>
          </a:xfrm>
          <a:prstGeom prst="rect">
            <a:avLst/>
          </a:prstGeom>
          <a:noFill/>
          <a:ln w="9525">
            <a:noFill/>
            <a:miter lim="800000"/>
            <a:headEnd/>
            <a:tailEnd/>
          </a:ln>
        </p:spPr>
      </p:pic>
      <p:pic>
        <p:nvPicPr>
          <p:cNvPr id="4138" name="Picture 42"/>
          <p:cNvPicPr>
            <a:picLocks noChangeAspect="1" noChangeArrowheads="1"/>
          </p:cNvPicPr>
          <p:nvPr/>
        </p:nvPicPr>
        <p:blipFill>
          <a:blip r:embed="rId17" cstate="email"/>
          <a:srcRect/>
          <a:stretch>
            <a:fillRect/>
          </a:stretch>
        </p:blipFill>
        <p:spPr bwMode="auto">
          <a:xfrm>
            <a:off x="5572125" y="4929188"/>
            <a:ext cx="1143000" cy="639762"/>
          </a:xfrm>
          <a:prstGeom prst="rect">
            <a:avLst/>
          </a:prstGeom>
          <a:noFill/>
          <a:ln w="9525">
            <a:noFill/>
            <a:miter lim="800000"/>
            <a:headEnd/>
            <a:tailEnd/>
          </a:ln>
        </p:spPr>
      </p:pic>
      <p:pic>
        <p:nvPicPr>
          <p:cNvPr id="4139" name="Picture 43"/>
          <p:cNvPicPr>
            <a:picLocks noChangeAspect="1" noChangeArrowheads="1"/>
          </p:cNvPicPr>
          <p:nvPr/>
        </p:nvPicPr>
        <p:blipFill>
          <a:blip r:embed="rId18" cstate="email"/>
          <a:srcRect/>
          <a:stretch>
            <a:fillRect/>
          </a:stretch>
        </p:blipFill>
        <p:spPr bwMode="auto">
          <a:xfrm>
            <a:off x="4071938" y="5715000"/>
            <a:ext cx="1789112" cy="100012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108"/>
                                        </p:tgtEl>
                                        <p:attrNameLst>
                                          <p:attrName>style.visibility</p:attrName>
                                        </p:attrNameLst>
                                      </p:cBhvr>
                                      <p:to>
                                        <p:strVal val="visible"/>
                                      </p:to>
                                    </p:set>
                                    <p:anim calcmode="lin" valueType="num">
                                      <p:cBhvr additive="base">
                                        <p:cTn id="12" dur="1000" fill="hold"/>
                                        <p:tgtEl>
                                          <p:spTgt spid="4108"/>
                                        </p:tgtEl>
                                        <p:attrNameLst>
                                          <p:attrName>ppt_x</p:attrName>
                                        </p:attrNameLst>
                                      </p:cBhvr>
                                      <p:tavLst>
                                        <p:tav tm="0">
                                          <p:val>
                                            <p:strVal val="#ppt_x"/>
                                          </p:val>
                                        </p:tav>
                                        <p:tav tm="100000">
                                          <p:val>
                                            <p:strVal val="#ppt_x"/>
                                          </p:val>
                                        </p:tav>
                                      </p:tavLst>
                                    </p:anim>
                                    <p:anim calcmode="lin" valueType="num">
                                      <p:cBhvr additive="base">
                                        <p:cTn id="13" dur="1000" fill="hold"/>
                                        <p:tgtEl>
                                          <p:spTgt spid="410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101"/>
                                        </p:tgtEl>
                                        <p:attrNameLst>
                                          <p:attrName>style.visibility</p:attrName>
                                        </p:attrNameLst>
                                      </p:cBhvr>
                                      <p:to>
                                        <p:strVal val="visible"/>
                                      </p:to>
                                    </p:set>
                                    <p:anim calcmode="lin" valueType="num">
                                      <p:cBhvr additive="base">
                                        <p:cTn id="16" dur="1000" fill="hold"/>
                                        <p:tgtEl>
                                          <p:spTgt spid="4101"/>
                                        </p:tgtEl>
                                        <p:attrNameLst>
                                          <p:attrName>ppt_x</p:attrName>
                                        </p:attrNameLst>
                                      </p:cBhvr>
                                      <p:tavLst>
                                        <p:tav tm="0">
                                          <p:val>
                                            <p:strVal val="#ppt_x"/>
                                          </p:val>
                                        </p:tav>
                                        <p:tav tm="100000">
                                          <p:val>
                                            <p:strVal val="#ppt_x"/>
                                          </p:val>
                                        </p:tav>
                                      </p:tavLst>
                                    </p:anim>
                                    <p:anim calcmode="lin" valueType="num">
                                      <p:cBhvr additive="base">
                                        <p:cTn id="17" dur="1000" fill="hold"/>
                                        <p:tgtEl>
                                          <p:spTgt spid="410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110"/>
                                        </p:tgtEl>
                                        <p:attrNameLst>
                                          <p:attrName>style.visibility</p:attrName>
                                        </p:attrNameLst>
                                      </p:cBhvr>
                                      <p:to>
                                        <p:strVal val="visible"/>
                                      </p:to>
                                    </p:set>
                                    <p:anim calcmode="lin" valueType="num">
                                      <p:cBhvr additive="base">
                                        <p:cTn id="20" dur="1000" fill="hold"/>
                                        <p:tgtEl>
                                          <p:spTgt spid="4110"/>
                                        </p:tgtEl>
                                        <p:attrNameLst>
                                          <p:attrName>ppt_x</p:attrName>
                                        </p:attrNameLst>
                                      </p:cBhvr>
                                      <p:tavLst>
                                        <p:tav tm="0">
                                          <p:val>
                                            <p:strVal val="#ppt_x"/>
                                          </p:val>
                                        </p:tav>
                                        <p:tav tm="100000">
                                          <p:val>
                                            <p:strVal val="#ppt_x"/>
                                          </p:val>
                                        </p:tav>
                                      </p:tavLst>
                                    </p:anim>
                                    <p:anim calcmode="lin" valueType="num">
                                      <p:cBhvr additive="base">
                                        <p:cTn id="21" dur="1000" fill="hold"/>
                                        <p:tgtEl>
                                          <p:spTgt spid="41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105"/>
                                        </p:tgtEl>
                                        <p:attrNameLst>
                                          <p:attrName>style.visibility</p:attrName>
                                        </p:attrNameLst>
                                      </p:cBhvr>
                                      <p:to>
                                        <p:strVal val="visible"/>
                                      </p:to>
                                    </p:set>
                                    <p:anim calcmode="lin" valueType="num">
                                      <p:cBhvr additive="base">
                                        <p:cTn id="24" dur="1000" fill="hold"/>
                                        <p:tgtEl>
                                          <p:spTgt spid="4105"/>
                                        </p:tgtEl>
                                        <p:attrNameLst>
                                          <p:attrName>ppt_x</p:attrName>
                                        </p:attrNameLst>
                                      </p:cBhvr>
                                      <p:tavLst>
                                        <p:tav tm="0">
                                          <p:val>
                                            <p:strVal val="#ppt_x"/>
                                          </p:val>
                                        </p:tav>
                                        <p:tav tm="100000">
                                          <p:val>
                                            <p:strVal val="#ppt_x"/>
                                          </p:val>
                                        </p:tav>
                                      </p:tavLst>
                                    </p:anim>
                                    <p:anim calcmode="lin" valueType="num">
                                      <p:cBhvr additive="base">
                                        <p:cTn id="25" dur="1000" fill="hold"/>
                                        <p:tgtEl>
                                          <p:spTgt spid="410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107"/>
                                        </p:tgtEl>
                                        <p:attrNameLst>
                                          <p:attrName>style.visibility</p:attrName>
                                        </p:attrNameLst>
                                      </p:cBhvr>
                                      <p:to>
                                        <p:strVal val="visible"/>
                                      </p:to>
                                    </p:set>
                                    <p:anim calcmode="lin" valueType="num">
                                      <p:cBhvr additive="base">
                                        <p:cTn id="28" dur="1000" fill="hold"/>
                                        <p:tgtEl>
                                          <p:spTgt spid="4107"/>
                                        </p:tgtEl>
                                        <p:attrNameLst>
                                          <p:attrName>ppt_x</p:attrName>
                                        </p:attrNameLst>
                                      </p:cBhvr>
                                      <p:tavLst>
                                        <p:tav tm="0">
                                          <p:val>
                                            <p:strVal val="#ppt_x"/>
                                          </p:val>
                                        </p:tav>
                                        <p:tav tm="100000">
                                          <p:val>
                                            <p:strVal val="#ppt_x"/>
                                          </p:val>
                                        </p:tav>
                                      </p:tavLst>
                                    </p:anim>
                                    <p:anim calcmode="lin" valueType="num">
                                      <p:cBhvr additive="base">
                                        <p:cTn id="29" dur="1000" fill="hold"/>
                                        <p:tgtEl>
                                          <p:spTgt spid="410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114"/>
                                        </p:tgtEl>
                                        <p:attrNameLst>
                                          <p:attrName>style.visibility</p:attrName>
                                        </p:attrNameLst>
                                      </p:cBhvr>
                                      <p:to>
                                        <p:strVal val="visible"/>
                                      </p:to>
                                    </p:set>
                                    <p:anim calcmode="lin" valueType="num">
                                      <p:cBhvr additive="base">
                                        <p:cTn id="32" dur="1000" fill="hold"/>
                                        <p:tgtEl>
                                          <p:spTgt spid="4114"/>
                                        </p:tgtEl>
                                        <p:attrNameLst>
                                          <p:attrName>ppt_x</p:attrName>
                                        </p:attrNameLst>
                                      </p:cBhvr>
                                      <p:tavLst>
                                        <p:tav tm="0">
                                          <p:val>
                                            <p:strVal val="#ppt_x"/>
                                          </p:val>
                                        </p:tav>
                                        <p:tav tm="100000">
                                          <p:val>
                                            <p:strVal val="#ppt_x"/>
                                          </p:val>
                                        </p:tav>
                                      </p:tavLst>
                                    </p:anim>
                                    <p:anim calcmode="lin" valueType="num">
                                      <p:cBhvr additive="base">
                                        <p:cTn id="33" dur="1000" fill="hold"/>
                                        <p:tgtEl>
                                          <p:spTgt spid="41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121"/>
                                        </p:tgtEl>
                                        <p:attrNameLst>
                                          <p:attrName>style.visibility</p:attrName>
                                        </p:attrNameLst>
                                      </p:cBhvr>
                                      <p:to>
                                        <p:strVal val="visible"/>
                                      </p:to>
                                    </p:set>
                                    <p:anim calcmode="lin" valueType="num">
                                      <p:cBhvr additive="base">
                                        <p:cTn id="36" dur="1000" fill="hold"/>
                                        <p:tgtEl>
                                          <p:spTgt spid="4121"/>
                                        </p:tgtEl>
                                        <p:attrNameLst>
                                          <p:attrName>ppt_x</p:attrName>
                                        </p:attrNameLst>
                                      </p:cBhvr>
                                      <p:tavLst>
                                        <p:tav tm="0">
                                          <p:val>
                                            <p:strVal val="#ppt_x"/>
                                          </p:val>
                                        </p:tav>
                                        <p:tav tm="100000">
                                          <p:val>
                                            <p:strVal val="#ppt_x"/>
                                          </p:val>
                                        </p:tav>
                                      </p:tavLst>
                                    </p:anim>
                                    <p:anim calcmode="lin" valueType="num">
                                      <p:cBhvr additive="base">
                                        <p:cTn id="37" dur="1000" fill="hold"/>
                                        <p:tgtEl>
                                          <p:spTgt spid="41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117"/>
                                        </p:tgtEl>
                                        <p:attrNameLst>
                                          <p:attrName>style.visibility</p:attrName>
                                        </p:attrNameLst>
                                      </p:cBhvr>
                                      <p:to>
                                        <p:strVal val="visible"/>
                                      </p:to>
                                    </p:set>
                                    <p:anim calcmode="lin" valueType="num">
                                      <p:cBhvr additive="base">
                                        <p:cTn id="40" dur="1000" fill="hold"/>
                                        <p:tgtEl>
                                          <p:spTgt spid="4117"/>
                                        </p:tgtEl>
                                        <p:attrNameLst>
                                          <p:attrName>ppt_x</p:attrName>
                                        </p:attrNameLst>
                                      </p:cBhvr>
                                      <p:tavLst>
                                        <p:tav tm="0">
                                          <p:val>
                                            <p:strVal val="#ppt_x"/>
                                          </p:val>
                                        </p:tav>
                                        <p:tav tm="100000">
                                          <p:val>
                                            <p:strVal val="#ppt_x"/>
                                          </p:val>
                                        </p:tav>
                                      </p:tavLst>
                                    </p:anim>
                                    <p:anim calcmode="lin" valueType="num">
                                      <p:cBhvr additive="base">
                                        <p:cTn id="41" dur="1000" fill="hold"/>
                                        <p:tgtEl>
                                          <p:spTgt spid="41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09"/>
                                        </p:tgtEl>
                                        <p:attrNameLst>
                                          <p:attrName>style.visibility</p:attrName>
                                        </p:attrNameLst>
                                      </p:cBhvr>
                                      <p:to>
                                        <p:strVal val="visible"/>
                                      </p:to>
                                    </p:set>
                                    <p:anim calcmode="lin" valueType="num">
                                      <p:cBhvr additive="base">
                                        <p:cTn id="44" dur="1000" fill="hold"/>
                                        <p:tgtEl>
                                          <p:spTgt spid="4109"/>
                                        </p:tgtEl>
                                        <p:attrNameLst>
                                          <p:attrName>ppt_x</p:attrName>
                                        </p:attrNameLst>
                                      </p:cBhvr>
                                      <p:tavLst>
                                        <p:tav tm="0">
                                          <p:val>
                                            <p:strVal val="#ppt_x"/>
                                          </p:val>
                                        </p:tav>
                                        <p:tav tm="100000">
                                          <p:val>
                                            <p:strVal val="#ppt_x"/>
                                          </p:val>
                                        </p:tav>
                                      </p:tavLst>
                                    </p:anim>
                                    <p:anim calcmode="lin" valueType="num">
                                      <p:cBhvr additive="base">
                                        <p:cTn id="45" dur="1000" fill="hold"/>
                                        <p:tgtEl>
                                          <p:spTgt spid="410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100"/>
                                        </p:tgtEl>
                                        <p:attrNameLst>
                                          <p:attrName>style.visibility</p:attrName>
                                        </p:attrNameLst>
                                      </p:cBhvr>
                                      <p:to>
                                        <p:strVal val="visible"/>
                                      </p:to>
                                    </p:set>
                                    <p:anim calcmode="lin" valueType="num">
                                      <p:cBhvr additive="base">
                                        <p:cTn id="48" dur="1000" fill="hold"/>
                                        <p:tgtEl>
                                          <p:spTgt spid="4100"/>
                                        </p:tgtEl>
                                        <p:attrNameLst>
                                          <p:attrName>ppt_x</p:attrName>
                                        </p:attrNameLst>
                                      </p:cBhvr>
                                      <p:tavLst>
                                        <p:tav tm="0">
                                          <p:val>
                                            <p:strVal val="#ppt_x"/>
                                          </p:val>
                                        </p:tav>
                                        <p:tav tm="100000">
                                          <p:val>
                                            <p:strVal val="#ppt_x"/>
                                          </p:val>
                                        </p:tav>
                                      </p:tavLst>
                                    </p:anim>
                                    <p:anim calcmode="lin" valueType="num">
                                      <p:cBhvr additive="base">
                                        <p:cTn id="49" dur="1000" fill="hold"/>
                                        <p:tgtEl>
                                          <p:spTgt spid="410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111"/>
                                        </p:tgtEl>
                                        <p:attrNameLst>
                                          <p:attrName>style.visibility</p:attrName>
                                        </p:attrNameLst>
                                      </p:cBhvr>
                                      <p:to>
                                        <p:strVal val="visible"/>
                                      </p:to>
                                    </p:set>
                                    <p:anim calcmode="lin" valueType="num">
                                      <p:cBhvr additive="base">
                                        <p:cTn id="52" dur="1000" fill="hold"/>
                                        <p:tgtEl>
                                          <p:spTgt spid="4111"/>
                                        </p:tgtEl>
                                        <p:attrNameLst>
                                          <p:attrName>ppt_x</p:attrName>
                                        </p:attrNameLst>
                                      </p:cBhvr>
                                      <p:tavLst>
                                        <p:tav tm="0">
                                          <p:val>
                                            <p:strVal val="#ppt_x"/>
                                          </p:val>
                                        </p:tav>
                                        <p:tav tm="100000">
                                          <p:val>
                                            <p:strVal val="#ppt_x"/>
                                          </p:val>
                                        </p:tav>
                                      </p:tavLst>
                                    </p:anim>
                                    <p:anim calcmode="lin" valueType="num">
                                      <p:cBhvr additive="base">
                                        <p:cTn id="53" dur="1000" fill="hold"/>
                                        <p:tgtEl>
                                          <p:spTgt spid="411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119"/>
                                        </p:tgtEl>
                                        <p:attrNameLst>
                                          <p:attrName>style.visibility</p:attrName>
                                        </p:attrNameLst>
                                      </p:cBhvr>
                                      <p:to>
                                        <p:strVal val="visible"/>
                                      </p:to>
                                    </p:set>
                                    <p:anim calcmode="lin" valueType="num">
                                      <p:cBhvr additive="base">
                                        <p:cTn id="56" dur="1000" fill="hold"/>
                                        <p:tgtEl>
                                          <p:spTgt spid="4119"/>
                                        </p:tgtEl>
                                        <p:attrNameLst>
                                          <p:attrName>ppt_x</p:attrName>
                                        </p:attrNameLst>
                                      </p:cBhvr>
                                      <p:tavLst>
                                        <p:tav tm="0">
                                          <p:val>
                                            <p:strVal val="#ppt_x"/>
                                          </p:val>
                                        </p:tav>
                                        <p:tav tm="100000">
                                          <p:val>
                                            <p:strVal val="#ppt_x"/>
                                          </p:val>
                                        </p:tav>
                                      </p:tavLst>
                                    </p:anim>
                                    <p:anim calcmode="lin" valueType="num">
                                      <p:cBhvr additive="base">
                                        <p:cTn id="57" dur="1000" fill="hold"/>
                                        <p:tgtEl>
                                          <p:spTgt spid="411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115"/>
                                        </p:tgtEl>
                                        <p:attrNameLst>
                                          <p:attrName>style.visibility</p:attrName>
                                        </p:attrNameLst>
                                      </p:cBhvr>
                                      <p:to>
                                        <p:strVal val="visible"/>
                                      </p:to>
                                    </p:set>
                                    <p:anim calcmode="lin" valueType="num">
                                      <p:cBhvr additive="base">
                                        <p:cTn id="60" dur="1000" fill="hold"/>
                                        <p:tgtEl>
                                          <p:spTgt spid="4115"/>
                                        </p:tgtEl>
                                        <p:attrNameLst>
                                          <p:attrName>ppt_x</p:attrName>
                                        </p:attrNameLst>
                                      </p:cBhvr>
                                      <p:tavLst>
                                        <p:tav tm="0">
                                          <p:val>
                                            <p:strVal val="#ppt_x"/>
                                          </p:val>
                                        </p:tav>
                                        <p:tav tm="100000">
                                          <p:val>
                                            <p:strVal val="#ppt_x"/>
                                          </p:val>
                                        </p:tav>
                                      </p:tavLst>
                                    </p:anim>
                                    <p:anim calcmode="lin" valueType="num">
                                      <p:cBhvr additive="base">
                                        <p:cTn id="61" dur="1000" fill="hold"/>
                                        <p:tgtEl>
                                          <p:spTgt spid="411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106"/>
                                        </p:tgtEl>
                                        <p:attrNameLst>
                                          <p:attrName>style.visibility</p:attrName>
                                        </p:attrNameLst>
                                      </p:cBhvr>
                                      <p:to>
                                        <p:strVal val="visible"/>
                                      </p:to>
                                    </p:set>
                                    <p:anim calcmode="lin" valueType="num">
                                      <p:cBhvr additive="base">
                                        <p:cTn id="64" dur="1000" fill="hold"/>
                                        <p:tgtEl>
                                          <p:spTgt spid="4106"/>
                                        </p:tgtEl>
                                        <p:attrNameLst>
                                          <p:attrName>ppt_x</p:attrName>
                                        </p:attrNameLst>
                                      </p:cBhvr>
                                      <p:tavLst>
                                        <p:tav tm="0">
                                          <p:val>
                                            <p:strVal val="#ppt_x"/>
                                          </p:val>
                                        </p:tav>
                                        <p:tav tm="100000">
                                          <p:val>
                                            <p:strVal val="#ppt_x"/>
                                          </p:val>
                                        </p:tav>
                                      </p:tavLst>
                                    </p:anim>
                                    <p:anim calcmode="lin" valueType="num">
                                      <p:cBhvr additive="base">
                                        <p:cTn id="65" dur="1000" fill="hold"/>
                                        <p:tgtEl>
                                          <p:spTgt spid="410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102"/>
                                        </p:tgtEl>
                                        <p:attrNameLst>
                                          <p:attrName>style.visibility</p:attrName>
                                        </p:attrNameLst>
                                      </p:cBhvr>
                                      <p:to>
                                        <p:strVal val="visible"/>
                                      </p:to>
                                    </p:set>
                                    <p:anim calcmode="lin" valueType="num">
                                      <p:cBhvr additive="base">
                                        <p:cTn id="68" dur="1000" fill="hold"/>
                                        <p:tgtEl>
                                          <p:spTgt spid="4102"/>
                                        </p:tgtEl>
                                        <p:attrNameLst>
                                          <p:attrName>ppt_x</p:attrName>
                                        </p:attrNameLst>
                                      </p:cBhvr>
                                      <p:tavLst>
                                        <p:tav tm="0">
                                          <p:val>
                                            <p:strVal val="#ppt_x"/>
                                          </p:val>
                                        </p:tav>
                                        <p:tav tm="100000">
                                          <p:val>
                                            <p:strVal val="#ppt_x"/>
                                          </p:val>
                                        </p:tav>
                                      </p:tavLst>
                                    </p:anim>
                                    <p:anim calcmode="lin" valueType="num">
                                      <p:cBhvr additive="base">
                                        <p:cTn id="69" dur="1000" fill="hold"/>
                                        <p:tgtEl>
                                          <p:spTgt spid="410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104"/>
                                        </p:tgtEl>
                                        <p:attrNameLst>
                                          <p:attrName>style.visibility</p:attrName>
                                        </p:attrNameLst>
                                      </p:cBhvr>
                                      <p:to>
                                        <p:strVal val="visible"/>
                                      </p:to>
                                    </p:set>
                                    <p:anim calcmode="lin" valueType="num">
                                      <p:cBhvr additive="base">
                                        <p:cTn id="72" dur="1000" fill="hold"/>
                                        <p:tgtEl>
                                          <p:spTgt spid="4104"/>
                                        </p:tgtEl>
                                        <p:attrNameLst>
                                          <p:attrName>ppt_x</p:attrName>
                                        </p:attrNameLst>
                                      </p:cBhvr>
                                      <p:tavLst>
                                        <p:tav tm="0">
                                          <p:val>
                                            <p:strVal val="#ppt_x"/>
                                          </p:val>
                                        </p:tav>
                                        <p:tav tm="100000">
                                          <p:val>
                                            <p:strVal val="#ppt_x"/>
                                          </p:val>
                                        </p:tav>
                                      </p:tavLst>
                                    </p:anim>
                                    <p:anim calcmode="lin" valueType="num">
                                      <p:cBhvr additive="base">
                                        <p:cTn id="73" dur="1000" fill="hold"/>
                                        <p:tgtEl>
                                          <p:spTgt spid="410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120"/>
                                        </p:tgtEl>
                                        <p:attrNameLst>
                                          <p:attrName>style.visibility</p:attrName>
                                        </p:attrNameLst>
                                      </p:cBhvr>
                                      <p:to>
                                        <p:strVal val="visible"/>
                                      </p:to>
                                    </p:set>
                                    <p:anim calcmode="lin" valueType="num">
                                      <p:cBhvr additive="base">
                                        <p:cTn id="76" dur="1000" fill="hold"/>
                                        <p:tgtEl>
                                          <p:spTgt spid="4120"/>
                                        </p:tgtEl>
                                        <p:attrNameLst>
                                          <p:attrName>ppt_x</p:attrName>
                                        </p:attrNameLst>
                                      </p:cBhvr>
                                      <p:tavLst>
                                        <p:tav tm="0">
                                          <p:val>
                                            <p:strVal val="#ppt_x"/>
                                          </p:val>
                                        </p:tav>
                                        <p:tav tm="100000">
                                          <p:val>
                                            <p:strVal val="#ppt_x"/>
                                          </p:val>
                                        </p:tav>
                                      </p:tavLst>
                                    </p:anim>
                                    <p:anim calcmode="lin" valueType="num">
                                      <p:cBhvr additive="base">
                                        <p:cTn id="77" dur="1000" fill="hold"/>
                                        <p:tgtEl>
                                          <p:spTgt spid="412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118"/>
                                        </p:tgtEl>
                                        <p:attrNameLst>
                                          <p:attrName>style.visibility</p:attrName>
                                        </p:attrNameLst>
                                      </p:cBhvr>
                                      <p:to>
                                        <p:strVal val="visible"/>
                                      </p:to>
                                    </p:set>
                                    <p:anim calcmode="lin" valueType="num">
                                      <p:cBhvr additive="base">
                                        <p:cTn id="80" dur="1000" fill="hold"/>
                                        <p:tgtEl>
                                          <p:spTgt spid="4118"/>
                                        </p:tgtEl>
                                        <p:attrNameLst>
                                          <p:attrName>ppt_x</p:attrName>
                                        </p:attrNameLst>
                                      </p:cBhvr>
                                      <p:tavLst>
                                        <p:tav tm="0">
                                          <p:val>
                                            <p:strVal val="#ppt_x"/>
                                          </p:val>
                                        </p:tav>
                                        <p:tav tm="100000">
                                          <p:val>
                                            <p:strVal val="#ppt_x"/>
                                          </p:val>
                                        </p:tav>
                                      </p:tavLst>
                                    </p:anim>
                                    <p:anim calcmode="lin" valueType="num">
                                      <p:cBhvr additive="base">
                                        <p:cTn id="81" dur="1000" fill="hold"/>
                                        <p:tgtEl>
                                          <p:spTgt spid="411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103"/>
                                        </p:tgtEl>
                                        <p:attrNameLst>
                                          <p:attrName>style.visibility</p:attrName>
                                        </p:attrNameLst>
                                      </p:cBhvr>
                                      <p:to>
                                        <p:strVal val="visible"/>
                                      </p:to>
                                    </p:set>
                                    <p:anim calcmode="lin" valueType="num">
                                      <p:cBhvr additive="base">
                                        <p:cTn id="84" dur="1000" fill="hold"/>
                                        <p:tgtEl>
                                          <p:spTgt spid="4103"/>
                                        </p:tgtEl>
                                        <p:attrNameLst>
                                          <p:attrName>ppt_x</p:attrName>
                                        </p:attrNameLst>
                                      </p:cBhvr>
                                      <p:tavLst>
                                        <p:tav tm="0">
                                          <p:val>
                                            <p:strVal val="#ppt_x"/>
                                          </p:val>
                                        </p:tav>
                                        <p:tav tm="100000">
                                          <p:val>
                                            <p:strVal val="#ppt_x"/>
                                          </p:val>
                                        </p:tav>
                                      </p:tavLst>
                                    </p:anim>
                                    <p:anim calcmode="lin" valueType="num">
                                      <p:cBhvr additive="base">
                                        <p:cTn id="85" dur="1000" fill="hold"/>
                                        <p:tgtEl>
                                          <p:spTgt spid="410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113"/>
                                        </p:tgtEl>
                                        <p:attrNameLst>
                                          <p:attrName>style.visibility</p:attrName>
                                        </p:attrNameLst>
                                      </p:cBhvr>
                                      <p:to>
                                        <p:strVal val="visible"/>
                                      </p:to>
                                    </p:set>
                                    <p:anim calcmode="lin" valueType="num">
                                      <p:cBhvr additive="base">
                                        <p:cTn id="88" dur="1000" fill="hold"/>
                                        <p:tgtEl>
                                          <p:spTgt spid="4113"/>
                                        </p:tgtEl>
                                        <p:attrNameLst>
                                          <p:attrName>ppt_x</p:attrName>
                                        </p:attrNameLst>
                                      </p:cBhvr>
                                      <p:tavLst>
                                        <p:tav tm="0">
                                          <p:val>
                                            <p:strVal val="#ppt_x"/>
                                          </p:val>
                                        </p:tav>
                                        <p:tav tm="100000">
                                          <p:val>
                                            <p:strVal val="#ppt_x"/>
                                          </p:val>
                                        </p:tav>
                                      </p:tavLst>
                                    </p:anim>
                                    <p:anim calcmode="lin" valueType="num">
                                      <p:cBhvr additive="base">
                                        <p:cTn id="89" dur="1000" fill="hold"/>
                                        <p:tgtEl>
                                          <p:spTgt spid="4113"/>
                                        </p:tgtEl>
                                        <p:attrNameLst>
                                          <p:attrName>ppt_y</p:attrName>
                                        </p:attrNameLst>
                                      </p:cBhvr>
                                      <p:tavLst>
                                        <p:tav tm="0">
                                          <p:val>
                                            <p:strVal val="1+#ppt_h/2"/>
                                          </p:val>
                                        </p:tav>
                                        <p:tav tm="100000">
                                          <p:val>
                                            <p:strVal val="#ppt_y"/>
                                          </p:val>
                                        </p:tav>
                                      </p:tavLst>
                                    </p:anim>
                                  </p:childTnLst>
                                </p:cTn>
                              </p:par>
                            </p:childTnLst>
                          </p:cTn>
                        </p:par>
                        <p:par>
                          <p:cTn id="90" fill="hold">
                            <p:stCondLst>
                              <p:cond delay="2000"/>
                            </p:stCondLst>
                            <p:childTnLst>
                              <p:par>
                                <p:cTn id="91" presetID="3" presetClass="entr" presetSubtype="10" fill="hold" nodeType="afterEffect">
                                  <p:stCondLst>
                                    <p:cond delay="0"/>
                                  </p:stCondLst>
                                  <p:childTnLst>
                                    <p:set>
                                      <p:cBhvr>
                                        <p:cTn id="92" dur="1" fill="hold">
                                          <p:stCondLst>
                                            <p:cond delay="0"/>
                                          </p:stCondLst>
                                        </p:cTn>
                                        <p:tgtEl>
                                          <p:spTgt spid="4122"/>
                                        </p:tgtEl>
                                        <p:attrNameLst>
                                          <p:attrName>style.visibility</p:attrName>
                                        </p:attrNameLst>
                                      </p:cBhvr>
                                      <p:to>
                                        <p:strVal val="visible"/>
                                      </p:to>
                                    </p:set>
                                    <p:animEffect transition="in" filter="blinds(horizontal)">
                                      <p:cBhvr>
                                        <p:cTn id="93" dur="1000"/>
                                        <p:tgtEl>
                                          <p:spTgt spid="4122"/>
                                        </p:tgtEl>
                                      </p:cBhvr>
                                    </p:animEffect>
                                  </p:childTnLst>
                                </p:cTn>
                              </p:par>
                              <p:par>
                                <p:cTn id="94" presetID="3" presetClass="entr" presetSubtype="10" fill="hold" nodeType="withEffect">
                                  <p:stCondLst>
                                    <p:cond delay="0"/>
                                  </p:stCondLst>
                                  <p:childTnLst>
                                    <p:set>
                                      <p:cBhvr>
                                        <p:cTn id="95" dur="1" fill="hold">
                                          <p:stCondLst>
                                            <p:cond delay="0"/>
                                          </p:stCondLst>
                                        </p:cTn>
                                        <p:tgtEl>
                                          <p:spTgt spid="4133"/>
                                        </p:tgtEl>
                                        <p:attrNameLst>
                                          <p:attrName>style.visibility</p:attrName>
                                        </p:attrNameLst>
                                      </p:cBhvr>
                                      <p:to>
                                        <p:strVal val="visible"/>
                                      </p:to>
                                    </p:set>
                                    <p:animEffect transition="in" filter="blinds(horizontal)">
                                      <p:cBhvr>
                                        <p:cTn id="96" dur="1000"/>
                                        <p:tgtEl>
                                          <p:spTgt spid="4133"/>
                                        </p:tgtEl>
                                      </p:cBhvr>
                                    </p:animEffect>
                                  </p:childTnLst>
                                </p:cTn>
                              </p:par>
                              <p:par>
                                <p:cTn id="97" presetID="3" presetClass="entr" presetSubtype="10" fill="hold" nodeType="withEffect">
                                  <p:stCondLst>
                                    <p:cond delay="0"/>
                                  </p:stCondLst>
                                  <p:childTnLst>
                                    <p:set>
                                      <p:cBhvr>
                                        <p:cTn id="98" dur="1" fill="hold">
                                          <p:stCondLst>
                                            <p:cond delay="0"/>
                                          </p:stCondLst>
                                        </p:cTn>
                                        <p:tgtEl>
                                          <p:spTgt spid="4128"/>
                                        </p:tgtEl>
                                        <p:attrNameLst>
                                          <p:attrName>style.visibility</p:attrName>
                                        </p:attrNameLst>
                                      </p:cBhvr>
                                      <p:to>
                                        <p:strVal val="visible"/>
                                      </p:to>
                                    </p:set>
                                    <p:animEffect transition="in" filter="blinds(horizontal)">
                                      <p:cBhvr>
                                        <p:cTn id="99" dur="1000"/>
                                        <p:tgtEl>
                                          <p:spTgt spid="4128"/>
                                        </p:tgtEl>
                                      </p:cBhvr>
                                    </p:animEffect>
                                  </p:childTnLst>
                                </p:cTn>
                              </p:par>
                              <p:par>
                                <p:cTn id="100" presetID="3" presetClass="entr" presetSubtype="10" fill="hold" nodeType="withEffect">
                                  <p:stCondLst>
                                    <p:cond delay="0"/>
                                  </p:stCondLst>
                                  <p:childTnLst>
                                    <p:set>
                                      <p:cBhvr>
                                        <p:cTn id="101" dur="1" fill="hold">
                                          <p:stCondLst>
                                            <p:cond delay="0"/>
                                          </p:stCondLst>
                                        </p:cTn>
                                        <p:tgtEl>
                                          <p:spTgt spid="4132"/>
                                        </p:tgtEl>
                                        <p:attrNameLst>
                                          <p:attrName>style.visibility</p:attrName>
                                        </p:attrNameLst>
                                      </p:cBhvr>
                                      <p:to>
                                        <p:strVal val="visible"/>
                                      </p:to>
                                    </p:set>
                                    <p:animEffect transition="in" filter="blinds(horizontal)">
                                      <p:cBhvr>
                                        <p:cTn id="102" dur="1000"/>
                                        <p:tgtEl>
                                          <p:spTgt spid="4132"/>
                                        </p:tgtEl>
                                      </p:cBhvr>
                                    </p:animEffect>
                                  </p:childTnLst>
                                </p:cTn>
                              </p:par>
                              <p:par>
                                <p:cTn id="103" presetID="3" presetClass="entr" presetSubtype="10" fill="hold" nodeType="withEffect">
                                  <p:stCondLst>
                                    <p:cond delay="0"/>
                                  </p:stCondLst>
                                  <p:childTnLst>
                                    <p:set>
                                      <p:cBhvr>
                                        <p:cTn id="104" dur="1" fill="hold">
                                          <p:stCondLst>
                                            <p:cond delay="0"/>
                                          </p:stCondLst>
                                        </p:cTn>
                                        <p:tgtEl>
                                          <p:spTgt spid="4123"/>
                                        </p:tgtEl>
                                        <p:attrNameLst>
                                          <p:attrName>style.visibility</p:attrName>
                                        </p:attrNameLst>
                                      </p:cBhvr>
                                      <p:to>
                                        <p:strVal val="visible"/>
                                      </p:to>
                                    </p:set>
                                    <p:animEffect transition="in" filter="blinds(horizontal)">
                                      <p:cBhvr>
                                        <p:cTn id="105" dur="1000"/>
                                        <p:tgtEl>
                                          <p:spTgt spid="4123"/>
                                        </p:tgtEl>
                                      </p:cBhvr>
                                    </p:animEffect>
                                  </p:childTnLst>
                                </p:cTn>
                              </p:par>
                              <p:par>
                                <p:cTn id="106" presetID="3" presetClass="entr" presetSubtype="10" fill="hold" nodeType="withEffect">
                                  <p:stCondLst>
                                    <p:cond delay="0"/>
                                  </p:stCondLst>
                                  <p:childTnLst>
                                    <p:set>
                                      <p:cBhvr>
                                        <p:cTn id="107" dur="1" fill="hold">
                                          <p:stCondLst>
                                            <p:cond delay="0"/>
                                          </p:stCondLst>
                                        </p:cTn>
                                        <p:tgtEl>
                                          <p:spTgt spid="4126"/>
                                        </p:tgtEl>
                                        <p:attrNameLst>
                                          <p:attrName>style.visibility</p:attrName>
                                        </p:attrNameLst>
                                      </p:cBhvr>
                                      <p:to>
                                        <p:strVal val="visible"/>
                                      </p:to>
                                    </p:set>
                                    <p:animEffect transition="in" filter="blinds(horizontal)">
                                      <p:cBhvr>
                                        <p:cTn id="108" dur="1000"/>
                                        <p:tgtEl>
                                          <p:spTgt spid="4126"/>
                                        </p:tgtEl>
                                      </p:cBhvr>
                                    </p:animEffect>
                                  </p:childTnLst>
                                </p:cTn>
                              </p:par>
                              <p:par>
                                <p:cTn id="109" presetID="3" presetClass="entr" presetSubtype="10" fill="hold" nodeType="withEffect">
                                  <p:stCondLst>
                                    <p:cond delay="0"/>
                                  </p:stCondLst>
                                  <p:childTnLst>
                                    <p:set>
                                      <p:cBhvr>
                                        <p:cTn id="110" dur="1" fill="hold">
                                          <p:stCondLst>
                                            <p:cond delay="0"/>
                                          </p:stCondLst>
                                        </p:cTn>
                                        <p:tgtEl>
                                          <p:spTgt spid="4124"/>
                                        </p:tgtEl>
                                        <p:attrNameLst>
                                          <p:attrName>style.visibility</p:attrName>
                                        </p:attrNameLst>
                                      </p:cBhvr>
                                      <p:to>
                                        <p:strVal val="visible"/>
                                      </p:to>
                                    </p:set>
                                    <p:animEffect transition="in" filter="blinds(horizontal)">
                                      <p:cBhvr>
                                        <p:cTn id="111" dur="1000"/>
                                        <p:tgtEl>
                                          <p:spTgt spid="4124"/>
                                        </p:tgtEl>
                                      </p:cBhvr>
                                    </p:animEffect>
                                  </p:childTnLst>
                                </p:cTn>
                              </p:par>
                              <p:par>
                                <p:cTn id="112" presetID="3" presetClass="entr" presetSubtype="10" fill="hold" nodeType="withEffect">
                                  <p:stCondLst>
                                    <p:cond delay="0"/>
                                  </p:stCondLst>
                                  <p:childTnLst>
                                    <p:set>
                                      <p:cBhvr>
                                        <p:cTn id="113" dur="1" fill="hold">
                                          <p:stCondLst>
                                            <p:cond delay="0"/>
                                          </p:stCondLst>
                                        </p:cTn>
                                        <p:tgtEl>
                                          <p:spTgt spid="4136"/>
                                        </p:tgtEl>
                                        <p:attrNameLst>
                                          <p:attrName>style.visibility</p:attrName>
                                        </p:attrNameLst>
                                      </p:cBhvr>
                                      <p:to>
                                        <p:strVal val="visible"/>
                                      </p:to>
                                    </p:set>
                                    <p:animEffect transition="in" filter="blinds(horizontal)">
                                      <p:cBhvr>
                                        <p:cTn id="114" dur="1000"/>
                                        <p:tgtEl>
                                          <p:spTgt spid="4136"/>
                                        </p:tgtEl>
                                      </p:cBhvr>
                                    </p:animEffect>
                                  </p:childTnLst>
                                </p:cTn>
                              </p:par>
                              <p:par>
                                <p:cTn id="115" presetID="3" presetClass="entr" presetSubtype="10" fill="hold" nodeType="withEffect">
                                  <p:stCondLst>
                                    <p:cond delay="0"/>
                                  </p:stCondLst>
                                  <p:childTnLst>
                                    <p:set>
                                      <p:cBhvr>
                                        <p:cTn id="116" dur="1" fill="hold">
                                          <p:stCondLst>
                                            <p:cond delay="0"/>
                                          </p:stCondLst>
                                        </p:cTn>
                                        <p:tgtEl>
                                          <p:spTgt spid="4139"/>
                                        </p:tgtEl>
                                        <p:attrNameLst>
                                          <p:attrName>style.visibility</p:attrName>
                                        </p:attrNameLst>
                                      </p:cBhvr>
                                      <p:to>
                                        <p:strVal val="visible"/>
                                      </p:to>
                                    </p:set>
                                    <p:animEffect transition="in" filter="blinds(horizontal)">
                                      <p:cBhvr>
                                        <p:cTn id="117" dur="1000"/>
                                        <p:tgtEl>
                                          <p:spTgt spid="4139"/>
                                        </p:tgtEl>
                                      </p:cBhvr>
                                    </p:animEffect>
                                  </p:childTnLst>
                                </p:cTn>
                              </p:par>
                              <p:par>
                                <p:cTn id="118" presetID="3" presetClass="entr" presetSubtype="10" fill="hold" nodeType="withEffect">
                                  <p:stCondLst>
                                    <p:cond delay="0"/>
                                  </p:stCondLst>
                                  <p:childTnLst>
                                    <p:set>
                                      <p:cBhvr>
                                        <p:cTn id="119" dur="1" fill="hold">
                                          <p:stCondLst>
                                            <p:cond delay="0"/>
                                          </p:stCondLst>
                                        </p:cTn>
                                        <p:tgtEl>
                                          <p:spTgt spid="4125"/>
                                        </p:tgtEl>
                                        <p:attrNameLst>
                                          <p:attrName>style.visibility</p:attrName>
                                        </p:attrNameLst>
                                      </p:cBhvr>
                                      <p:to>
                                        <p:strVal val="visible"/>
                                      </p:to>
                                    </p:set>
                                    <p:animEffect transition="in" filter="blinds(horizontal)">
                                      <p:cBhvr>
                                        <p:cTn id="120" dur="1000"/>
                                        <p:tgtEl>
                                          <p:spTgt spid="4125"/>
                                        </p:tgtEl>
                                      </p:cBhvr>
                                    </p:animEffect>
                                  </p:childTnLst>
                                </p:cTn>
                              </p:par>
                              <p:par>
                                <p:cTn id="121" presetID="3" presetClass="entr" presetSubtype="10" fill="hold" nodeType="withEffect">
                                  <p:stCondLst>
                                    <p:cond delay="0"/>
                                  </p:stCondLst>
                                  <p:childTnLst>
                                    <p:set>
                                      <p:cBhvr>
                                        <p:cTn id="122" dur="1" fill="hold">
                                          <p:stCondLst>
                                            <p:cond delay="0"/>
                                          </p:stCondLst>
                                        </p:cTn>
                                        <p:tgtEl>
                                          <p:spTgt spid="4138"/>
                                        </p:tgtEl>
                                        <p:attrNameLst>
                                          <p:attrName>style.visibility</p:attrName>
                                        </p:attrNameLst>
                                      </p:cBhvr>
                                      <p:to>
                                        <p:strVal val="visible"/>
                                      </p:to>
                                    </p:set>
                                    <p:animEffect transition="in" filter="blinds(horizontal)">
                                      <p:cBhvr>
                                        <p:cTn id="123" dur="1000"/>
                                        <p:tgtEl>
                                          <p:spTgt spid="4138"/>
                                        </p:tgtEl>
                                      </p:cBhvr>
                                    </p:animEffect>
                                  </p:childTnLst>
                                </p:cTn>
                              </p:par>
                              <p:par>
                                <p:cTn id="124" presetID="3" presetClass="entr" presetSubtype="10" fill="hold" nodeType="withEffect">
                                  <p:stCondLst>
                                    <p:cond delay="0"/>
                                  </p:stCondLst>
                                  <p:childTnLst>
                                    <p:set>
                                      <p:cBhvr>
                                        <p:cTn id="125" dur="1" fill="hold">
                                          <p:stCondLst>
                                            <p:cond delay="0"/>
                                          </p:stCondLst>
                                        </p:cTn>
                                        <p:tgtEl>
                                          <p:spTgt spid="4129"/>
                                        </p:tgtEl>
                                        <p:attrNameLst>
                                          <p:attrName>style.visibility</p:attrName>
                                        </p:attrNameLst>
                                      </p:cBhvr>
                                      <p:to>
                                        <p:strVal val="visible"/>
                                      </p:to>
                                    </p:set>
                                    <p:animEffect transition="in" filter="blinds(horizontal)">
                                      <p:cBhvr>
                                        <p:cTn id="126" dur="1000"/>
                                        <p:tgtEl>
                                          <p:spTgt spid="4129"/>
                                        </p:tgtEl>
                                      </p:cBhvr>
                                    </p:animEffect>
                                  </p:childTnLst>
                                </p:cTn>
                              </p:par>
                              <p:par>
                                <p:cTn id="127" presetID="3" presetClass="entr" presetSubtype="10" fill="hold" nodeType="withEffect">
                                  <p:stCondLst>
                                    <p:cond delay="0"/>
                                  </p:stCondLst>
                                  <p:childTnLst>
                                    <p:set>
                                      <p:cBhvr>
                                        <p:cTn id="128" dur="1" fill="hold">
                                          <p:stCondLst>
                                            <p:cond delay="0"/>
                                          </p:stCondLst>
                                        </p:cTn>
                                        <p:tgtEl>
                                          <p:spTgt spid="4135"/>
                                        </p:tgtEl>
                                        <p:attrNameLst>
                                          <p:attrName>style.visibility</p:attrName>
                                        </p:attrNameLst>
                                      </p:cBhvr>
                                      <p:to>
                                        <p:strVal val="visible"/>
                                      </p:to>
                                    </p:set>
                                    <p:animEffect transition="in" filter="blinds(horizontal)">
                                      <p:cBhvr>
                                        <p:cTn id="129" dur="1000"/>
                                        <p:tgtEl>
                                          <p:spTgt spid="4135"/>
                                        </p:tgtEl>
                                      </p:cBhvr>
                                    </p:animEffect>
                                  </p:childTnLst>
                                </p:cTn>
                              </p:par>
                              <p:par>
                                <p:cTn id="130" presetID="3" presetClass="entr" presetSubtype="10" fill="hold" nodeType="withEffect">
                                  <p:stCondLst>
                                    <p:cond delay="0"/>
                                  </p:stCondLst>
                                  <p:childTnLst>
                                    <p:set>
                                      <p:cBhvr>
                                        <p:cTn id="131" dur="1" fill="hold">
                                          <p:stCondLst>
                                            <p:cond delay="0"/>
                                          </p:stCondLst>
                                        </p:cTn>
                                        <p:tgtEl>
                                          <p:spTgt spid="4127"/>
                                        </p:tgtEl>
                                        <p:attrNameLst>
                                          <p:attrName>style.visibility</p:attrName>
                                        </p:attrNameLst>
                                      </p:cBhvr>
                                      <p:to>
                                        <p:strVal val="visible"/>
                                      </p:to>
                                    </p:set>
                                    <p:animEffect transition="in" filter="blinds(horizontal)">
                                      <p:cBhvr>
                                        <p:cTn id="132" dur="1000"/>
                                        <p:tgtEl>
                                          <p:spTgt spid="4127"/>
                                        </p:tgtEl>
                                      </p:cBhvr>
                                    </p:animEffect>
                                  </p:childTnLst>
                                </p:cTn>
                              </p:par>
                              <p:par>
                                <p:cTn id="133" presetID="3" presetClass="entr" presetSubtype="10" fill="hold" nodeType="withEffect">
                                  <p:stCondLst>
                                    <p:cond delay="0"/>
                                  </p:stCondLst>
                                  <p:childTnLst>
                                    <p:set>
                                      <p:cBhvr>
                                        <p:cTn id="134" dur="1" fill="hold">
                                          <p:stCondLst>
                                            <p:cond delay="0"/>
                                          </p:stCondLst>
                                        </p:cTn>
                                        <p:tgtEl>
                                          <p:spTgt spid="4130"/>
                                        </p:tgtEl>
                                        <p:attrNameLst>
                                          <p:attrName>style.visibility</p:attrName>
                                        </p:attrNameLst>
                                      </p:cBhvr>
                                      <p:to>
                                        <p:strVal val="visible"/>
                                      </p:to>
                                    </p:set>
                                    <p:animEffect transition="in" filter="blinds(horizontal)">
                                      <p:cBhvr>
                                        <p:cTn id="135" dur="1000"/>
                                        <p:tgtEl>
                                          <p:spTgt spid="4130"/>
                                        </p:tgtEl>
                                      </p:cBhvr>
                                    </p:animEffect>
                                  </p:childTnLst>
                                </p:cTn>
                              </p:par>
                              <p:par>
                                <p:cTn id="136" presetID="3" presetClass="entr" presetSubtype="10" fill="hold" nodeType="withEffect">
                                  <p:stCondLst>
                                    <p:cond delay="0"/>
                                  </p:stCondLst>
                                  <p:childTnLst>
                                    <p:set>
                                      <p:cBhvr>
                                        <p:cTn id="137" dur="1" fill="hold">
                                          <p:stCondLst>
                                            <p:cond delay="0"/>
                                          </p:stCondLst>
                                        </p:cTn>
                                        <p:tgtEl>
                                          <p:spTgt spid="4131"/>
                                        </p:tgtEl>
                                        <p:attrNameLst>
                                          <p:attrName>style.visibility</p:attrName>
                                        </p:attrNameLst>
                                      </p:cBhvr>
                                      <p:to>
                                        <p:strVal val="visible"/>
                                      </p:to>
                                    </p:set>
                                    <p:animEffect transition="in" filter="blinds(horizontal)">
                                      <p:cBhvr>
                                        <p:cTn id="138" dur="1000"/>
                                        <p:tgtEl>
                                          <p:spTgt spid="4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100" grpId="0"/>
      <p:bldP spid="4101" grpId="0"/>
      <p:bldP spid="4102" grpId="0"/>
      <p:bldP spid="4103" grpId="0"/>
      <p:bldP spid="4104" grpId="0"/>
      <p:bldP spid="4105" grpId="0"/>
      <p:bldP spid="4106" grpId="0"/>
      <p:bldP spid="4107" grpId="0"/>
      <p:bldP spid="4108" grpId="0"/>
      <p:bldP spid="4109" grpId="0"/>
      <p:bldP spid="4110" grpId="0"/>
      <p:bldP spid="4111" grpId="0"/>
      <p:bldP spid="4113" grpId="0"/>
      <p:bldP spid="4114" grpId="0"/>
      <p:bldP spid="4115" grpId="0"/>
      <p:bldP spid="4117" grpId="0"/>
      <p:bldP spid="4118" grpId="0"/>
      <p:bldP spid="4119" grpId="0"/>
      <p:bldP spid="4120" grpId="0"/>
      <p:bldP spid="41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Homework</a:t>
            </a:r>
            <a:endParaRPr lang="ru-RU" dirty="0"/>
          </a:p>
        </p:txBody>
      </p:sp>
      <p:sp>
        <p:nvSpPr>
          <p:cNvPr id="3" name="Содержимое 2"/>
          <p:cNvSpPr>
            <a:spLocks noGrp="1"/>
          </p:cNvSpPr>
          <p:nvPr>
            <p:ph idx="1"/>
          </p:nvPr>
        </p:nvSpPr>
        <p:spPr>
          <a:xfrm>
            <a:off x="457200" y="1600200"/>
            <a:ext cx="8229600" cy="1684784"/>
          </a:xfrm>
        </p:spPr>
        <p:txBody>
          <a:bodyPr>
            <a:normAutofit/>
          </a:bodyPr>
          <a:lstStyle/>
          <a:p>
            <a:pPr marL="180975" indent="0" algn="ctr">
              <a:buNone/>
            </a:pPr>
            <a:r>
              <a:rPr lang="en-US" sz="4400" dirty="0" smtClean="0">
                <a:solidFill>
                  <a:schemeClr val="bg1"/>
                </a:solidFill>
              </a:rPr>
              <a:t>AB ex.3, p. 53, ex.1,p.56 (write in your exercise books)</a:t>
            </a:r>
            <a:endParaRPr lang="ru-RU" sz="4400"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Папа\Мои документы\картинки для презинтаций\фоны\Фоны 11\GE114_350A.jpg"/>
          <p:cNvPicPr>
            <a:picLocks noChangeAspect="1" noChangeArrowheads="1"/>
          </p:cNvPicPr>
          <p:nvPr/>
        </p:nvPicPr>
        <p:blipFill>
          <a:blip r:embed="rId2" cstate="email"/>
          <a:srcRect/>
          <a:stretch>
            <a:fillRect/>
          </a:stretch>
        </p:blipFill>
        <p:spPr bwMode="auto">
          <a:xfrm>
            <a:off x="0" y="-15875"/>
            <a:ext cx="9144000" cy="6873875"/>
          </a:xfrm>
          <a:prstGeom prst="rect">
            <a:avLst/>
          </a:prstGeom>
          <a:noFill/>
          <a:ln w="9525">
            <a:noFill/>
            <a:miter lim="800000"/>
            <a:headEnd/>
            <a:tailEnd/>
          </a:ln>
        </p:spPr>
      </p:pic>
      <p:sp>
        <p:nvSpPr>
          <p:cNvPr id="15363" name="Прямоугольник 3"/>
          <p:cNvSpPr>
            <a:spLocks noChangeArrowheads="1"/>
          </p:cNvSpPr>
          <p:nvPr/>
        </p:nvSpPr>
        <p:spPr bwMode="auto">
          <a:xfrm>
            <a:off x="0" y="0"/>
            <a:ext cx="9144000" cy="1077913"/>
          </a:xfrm>
          <a:prstGeom prst="rect">
            <a:avLst/>
          </a:prstGeom>
          <a:noFill/>
          <a:ln w="9525">
            <a:noFill/>
            <a:miter lim="800000"/>
            <a:headEnd/>
            <a:tailEnd/>
          </a:ln>
        </p:spPr>
        <p:txBody>
          <a:bodyPr>
            <a:spAutoFit/>
          </a:bodyPr>
          <a:lstStyle/>
          <a:p>
            <a:pPr algn="ctr"/>
            <a:r>
              <a:rPr lang="en-US" sz="2800" b="1" dirty="0">
                <a:solidFill>
                  <a:schemeClr val="bg1"/>
                </a:solidFill>
                <a:latin typeface="Calibri" pitchFamily="34" charset="0"/>
              </a:rPr>
              <a:t>Guess the types of </a:t>
            </a:r>
            <a:r>
              <a:rPr lang="en-US" sz="2800" b="1" dirty="0" err="1">
                <a:solidFill>
                  <a:schemeClr val="bg1"/>
                </a:solidFill>
                <a:latin typeface="Calibri" pitchFamily="34" charset="0"/>
              </a:rPr>
              <a:t>programmes</a:t>
            </a:r>
            <a:r>
              <a:rPr lang="en-US" sz="2800" b="1" dirty="0">
                <a:solidFill>
                  <a:schemeClr val="bg1"/>
                </a:solidFill>
                <a:latin typeface="Calibri" pitchFamily="34" charset="0"/>
              </a:rPr>
              <a:t>:</a:t>
            </a:r>
          </a:p>
          <a:p>
            <a:r>
              <a:rPr lang="ru-RU" dirty="0">
                <a:solidFill>
                  <a:schemeClr val="bg1"/>
                </a:solidFill>
                <a:latin typeface="Calibri" pitchFamily="34" charset="0"/>
              </a:rPr>
              <a:t>1.</a:t>
            </a:r>
            <a:r>
              <a:rPr lang="en-US" dirty="0">
                <a:solidFill>
                  <a:schemeClr val="bg1"/>
                </a:solidFill>
                <a:latin typeface="Calibri" pitchFamily="34" charset="0"/>
              </a:rPr>
              <a:t> </a:t>
            </a:r>
            <a:r>
              <a:rPr lang="en-US" dirty="0" err="1">
                <a:solidFill>
                  <a:schemeClr val="bg1"/>
                </a:solidFill>
                <a:latin typeface="Calibri" pitchFamily="34" charset="0"/>
              </a:rPr>
              <a:t>Programmes</a:t>
            </a:r>
            <a:r>
              <a:rPr lang="en-US" dirty="0">
                <a:solidFill>
                  <a:schemeClr val="bg1"/>
                </a:solidFill>
                <a:latin typeface="Calibri" pitchFamily="34" charset="0"/>
              </a:rPr>
              <a:t> that is broadcast several times a day which tells you about all the important events</a:t>
            </a:r>
            <a:r>
              <a:rPr lang="ru-RU" dirty="0">
                <a:solidFill>
                  <a:schemeClr val="bg1"/>
                </a:solidFill>
                <a:latin typeface="Calibri" pitchFamily="34" charset="0"/>
              </a:rPr>
              <a:t>.</a:t>
            </a:r>
            <a:r>
              <a:rPr lang="en-US" dirty="0">
                <a:solidFill>
                  <a:schemeClr val="bg1"/>
                </a:solidFill>
                <a:latin typeface="Calibri" pitchFamily="34" charset="0"/>
              </a:rPr>
              <a:t> </a:t>
            </a:r>
            <a:endParaRPr lang="ru-RU" dirty="0">
              <a:solidFill>
                <a:schemeClr val="bg1"/>
              </a:solidFill>
              <a:latin typeface="Calibri" pitchFamily="34" charset="0"/>
            </a:endParaRPr>
          </a:p>
        </p:txBody>
      </p:sp>
      <p:sp>
        <p:nvSpPr>
          <p:cNvPr id="15364" name="Прямоугольник 4"/>
          <p:cNvSpPr>
            <a:spLocks noChangeArrowheads="1"/>
          </p:cNvSpPr>
          <p:nvPr/>
        </p:nvSpPr>
        <p:spPr bwMode="auto">
          <a:xfrm>
            <a:off x="0" y="1000125"/>
            <a:ext cx="9144000" cy="369888"/>
          </a:xfrm>
          <a:prstGeom prst="rect">
            <a:avLst/>
          </a:prstGeom>
          <a:noFill/>
          <a:ln w="9525">
            <a:noFill/>
            <a:miter lim="800000"/>
            <a:headEnd/>
            <a:tailEnd/>
          </a:ln>
        </p:spPr>
        <p:txBody>
          <a:bodyPr>
            <a:spAutoFit/>
          </a:bodyPr>
          <a:lstStyle/>
          <a:p>
            <a:r>
              <a:rPr lang="ru-RU" dirty="0">
                <a:solidFill>
                  <a:schemeClr val="bg1"/>
                </a:solidFill>
                <a:latin typeface="Calibri" pitchFamily="34" charset="0"/>
              </a:rPr>
              <a:t>2.</a:t>
            </a:r>
            <a:r>
              <a:rPr lang="en-US" dirty="0">
                <a:solidFill>
                  <a:schemeClr val="bg1"/>
                </a:solidFill>
                <a:latin typeface="Calibri" pitchFamily="34" charset="0"/>
              </a:rPr>
              <a:t> Film stories for children made by photographing a series of drawings</a:t>
            </a:r>
            <a:r>
              <a:rPr lang="ru-RU" dirty="0">
                <a:solidFill>
                  <a:schemeClr val="bg1"/>
                </a:solidFill>
                <a:latin typeface="Calibri" pitchFamily="34" charset="0"/>
              </a:rPr>
              <a:t>.</a:t>
            </a:r>
          </a:p>
        </p:txBody>
      </p:sp>
      <p:sp>
        <p:nvSpPr>
          <p:cNvPr id="15365" name="Прямоугольник 5"/>
          <p:cNvSpPr>
            <a:spLocks noChangeArrowheads="1"/>
          </p:cNvSpPr>
          <p:nvPr/>
        </p:nvSpPr>
        <p:spPr bwMode="auto">
          <a:xfrm>
            <a:off x="0" y="1285875"/>
            <a:ext cx="9144000" cy="369888"/>
          </a:xfrm>
          <a:prstGeom prst="rect">
            <a:avLst/>
          </a:prstGeom>
          <a:noFill/>
          <a:ln w="9525">
            <a:noFill/>
            <a:miter lim="800000"/>
            <a:headEnd/>
            <a:tailEnd/>
          </a:ln>
        </p:spPr>
        <p:txBody>
          <a:bodyPr>
            <a:spAutoFit/>
          </a:bodyPr>
          <a:lstStyle/>
          <a:p>
            <a:r>
              <a:rPr lang="ru-RU" dirty="0">
                <a:solidFill>
                  <a:schemeClr val="bg1"/>
                </a:solidFill>
                <a:latin typeface="Calibri" pitchFamily="34" charset="0"/>
              </a:rPr>
              <a:t>3.</a:t>
            </a:r>
            <a:r>
              <a:rPr lang="en-US" dirty="0">
                <a:solidFill>
                  <a:schemeClr val="bg1"/>
                </a:solidFill>
                <a:latin typeface="Calibri" pitchFamily="34" charset="0"/>
              </a:rPr>
              <a:t> TV stories about a group of people and their lives which is broadcast regularly for many years</a:t>
            </a:r>
            <a:r>
              <a:rPr lang="ru-RU" dirty="0">
                <a:solidFill>
                  <a:schemeClr val="bg1"/>
                </a:solidFill>
                <a:latin typeface="Calibri" pitchFamily="34" charset="0"/>
              </a:rPr>
              <a:t>.</a:t>
            </a:r>
            <a:r>
              <a:rPr lang="en-US" dirty="0">
                <a:solidFill>
                  <a:schemeClr val="bg1"/>
                </a:solidFill>
                <a:latin typeface="Calibri" pitchFamily="34" charset="0"/>
              </a:rPr>
              <a:t> </a:t>
            </a:r>
            <a:endParaRPr lang="ru-RU" dirty="0">
              <a:solidFill>
                <a:schemeClr val="bg1"/>
              </a:solidFill>
              <a:latin typeface="Calibri" pitchFamily="34" charset="0"/>
            </a:endParaRPr>
          </a:p>
        </p:txBody>
      </p:sp>
      <p:sp>
        <p:nvSpPr>
          <p:cNvPr id="15366" name="Прямоугольник 6"/>
          <p:cNvSpPr>
            <a:spLocks noChangeArrowheads="1"/>
          </p:cNvSpPr>
          <p:nvPr/>
        </p:nvSpPr>
        <p:spPr bwMode="auto">
          <a:xfrm>
            <a:off x="0" y="1571625"/>
            <a:ext cx="9144000" cy="646113"/>
          </a:xfrm>
          <a:prstGeom prst="rect">
            <a:avLst/>
          </a:prstGeom>
          <a:noFill/>
          <a:ln w="9525">
            <a:noFill/>
            <a:miter lim="800000"/>
            <a:headEnd/>
            <a:tailEnd/>
          </a:ln>
        </p:spPr>
        <p:txBody>
          <a:bodyPr>
            <a:spAutoFit/>
          </a:bodyPr>
          <a:lstStyle/>
          <a:p>
            <a:r>
              <a:rPr lang="ru-RU" dirty="0">
                <a:solidFill>
                  <a:schemeClr val="bg1"/>
                </a:solidFill>
                <a:latin typeface="Calibri" pitchFamily="34" charset="0"/>
              </a:rPr>
              <a:t>4.</a:t>
            </a:r>
            <a:r>
              <a:rPr lang="en-US" dirty="0">
                <a:solidFill>
                  <a:schemeClr val="bg1"/>
                </a:solidFill>
                <a:latin typeface="Calibri" pitchFamily="34" charset="0"/>
              </a:rPr>
              <a:t> Situation comedies, a popular form of humorous TV having a number of standard characters who appear in different stories every week</a:t>
            </a:r>
            <a:r>
              <a:rPr lang="ru-RU" dirty="0">
                <a:solidFill>
                  <a:schemeClr val="bg1"/>
                </a:solidFill>
                <a:latin typeface="Calibri" pitchFamily="34" charset="0"/>
              </a:rPr>
              <a:t>.</a:t>
            </a:r>
            <a:r>
              <a:rPr lang="en-US" dirty="0">
                <a:solidFill>
                  <a:schemeClr val="bg1"/>
                </a:solidFill>
                <a:latin typeface="Calibri" pitchFamily="34" charset="0"/>
              </a:rPr>
              <a:t> </a:t>
            </a:r>
            <a:endParaRPr lang="ru-RU" dirty="0">
              <a:solidFill>
                <a:schemeClr val="bg1"/>
              </a:solidFill>
              <a:latin typeface="Calibri" pitchFamily="34" charset="0"/>
            </a:endParaRPr>
          </a:p>
        </p:txBody>
      </p:sp>
      <p:sp>
        <p:nvSpPr>
          <p:cNvPr id="15367" name="Прямоугольник 7"/>
          <p:cNvSpPr>
            <a:spLocks noChangeArrowheads="1"/>
          </p:cNvSpPr>
          <p:nvPr/>
        </p:nvSpPr>
        <p:spPr bwMode="auto">
          <a:xfrm>
            <a:off x="0" y="2500313"/>
            <a:ext cx="9144000" cy="646112"/>
          </a:xfrm>
          <a:prstGeom prst="rect">
            <a:avLst/>
          </a:prstGeom>
          <a:noFill/>
          <a:ln w="9525">
            <a:noFill/>
            <a:miter lim="800000"/>
            <a:headEnd/>
            <a:tailEnd/>
          </a:ln>
        </p:spPr>
        <p:txBody>
          <a:bodyPr>
            <a:spAutoFit/>
          </a:bodyPr>
          <a:lstStyle/>
          <a:p>
            <a:r>
              <a:rPr lang="ru-RU" dirty="0">
                <a:solidFill>
                  <a:schemeClr val="bg1"/>
                </a:solidFill>
                <a:latin typeface="Calibri" pitchFamily="34" charset="0"/>
              </a:rPr>
              <a:t>6.</a:t>
            </a:r>
            <a:r>
              <a:rPr lang="en-US" dirty="0">
                <a:solidFill>
                  <a:schemeClr val="bg1"/>
                </a:solidFill>
                <a:latin typeface="Calibri" pitchFamily="34" charset="0"/>
              </a:rPr>
              <a:t> </a:t>
            </a:r>
            <a:r>
              <a:rPr lang="en-US" dirty="0" err="1">
                <a:solidFill>
                  <a:schemeClr val="bg1"/>
                </a:solidFill>
                <a:latin typeface="Calibri" pitchFamily="34" charset="0"/>
              </a:rPr>
              <a:t>Programmes</a:t>
            </a:r>
            <a:r>
              <a:rPr lang="en-US" dirty="0">
                <a:solidFill>
                  <a:schemeClr val="bg1"/>
                </a:solidFill>
                <a:latin typeface="Calibri" pitchFamily="34" charset="0"/>
              </a:rPr>
              <a:t> that gives you facts and information about a serious subject such as history, science or social problems.</a:t>
            </a:r>
            <a:endParaRPr lang="ru-RU" dirty="0">
              <a:solidFill>
                <a:schemeClr val="bg1"/>
              </a:solidFill>
              <a:latin typeface="Calibri" pitchFamily="34" charset="0"/>
            </a:endParaRPr>
          </a:p>
        </p:txBody>
      </p:sp>
      <p:sp>
        <p:nvSpPr>
          <p:cNvPr id="15368" name="Прямоугольник 8"/>
          <p:cNvSpPr>
            <a:spLocks noChangeArrowheads="1"/>
          </p:cNvSpPr>
          <p:nvPr/>
        </p:nvSpPr>
        <p:spPr bwMode="auto">
          <a:xfrm>
            <a:off x="2928938" y="5000625"/>
            <a:ext cx="1544637"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the</a:t>
            </a:r>
            <a:r>
              <a:rPr lang="en-US" sz="2800" b="1">
                <a:latin typeface="Calibri" pitchFamily="34" charset="0"/>
              </a:rPr>
              <a:t> </a:t>
            </a:r>
            <a:r>
              <a:rPr lang="en-US" sz="2800" b="1">
                <a:solidFill>
                  <a:srgbClr val="FF0000"/>
                </a:solidFill>
                <a:latin typeface="Calibri" pitchFamily="34" charset="0"/>
              </a:rPr>
              <a:t>news</a:t>
            </a:r>
            <a:endParaRPr lang="ru-RU" sz="2800" b="1">
              <a:solidFill>
                <a:srgbClr val="FF0000"/>
              </a:solidFill>
              <a:latin typeface="Calibri" pitchFamily="34" charset="0"/>
            </a:endParaRPr>
          </a:p>
        </p:txBody>
      </p:sp>
      <p:sp>
        <p:nvSpPr>
          <p:cNvPr id="15369" name="Прямоугольник 9"/>
          <p:cNvSpPr>
            <a:spLocks noChangeArrowheads="1"/>
          </p:cNvSpPr>
          <p:nvPr/>
        </p:nvSpPr>
        <p:spPr bwMode="auto">
          <a:xfrm>
            <a:off x="4429125" y="6215063"/>
            <a:ext cx="1481138"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cartoons</a:t>
            </a:r>
            <a:endParaRPr lang="ru-RU" sz="2800" b="1">
              <a:solidFill>
                <a:srgbClr val="FF0000"/>
              </a:solidFill>
              <a:latin typeface="Calibri" pitchFamily="34" charset="0"/>
            </a:endParaRPr>
          </a:p>
        </p:txBody>
      </p:sp>
      <p:sp>
        <p:nvSpPr>
          <p:cNvPr id="15370" name="Прямоугольник 10"/>
          <p:cNvSpPr>
            <a:spLocks noChangeArrowheads="1"/>
          </p:cNvSpPr>
          <p:nvPr/>
        </p:nvSpPr>
        <p:spPr bwMode="auto">
          <a:xfrm>
            <a:off x="285750" y="5643563"/>
            <a:ext cx="1978025"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soap</a:t>
            </a:r>
            <a:r>
              <a:rPr lang="en-US" sz="2800" b="1">
                <a:latin typeface="Calibri" pitchFamily="34" charset="0"/>
              </a:rPr>
              <a:t> </a:t>
            </a:r>
            <a:r>
              <a:rPr lang="en-US" sz="2800" b="1">
                <a:solidFill>
                  <a:srgbClr val="FF0000"/>
                </a:solidFill>
                <a:latin typeface="Calibri" pitchFamily="34" charset="0"/>
              </a:rPr>
              <a:t>operas</a:t>
            </a:r>
            <a:endParaRPr lang="ru-RU" sz="2800" b="1">
              <a:solidFill>
                <a:srgbClr val="FF0000"/>
              </a:solidFill>
              <a:latin typeface="Calibri" pitchFamily="34" charset="0"/>
            </a:endParaRPr>
          </a:p>
        </p:txBody>
      </p:sp>
      <p:sp>
        <p:nvSpPr>
          <p:cNvPr id="15371" name="Прямоугольник 11"/>
          <p:cNvSpPr>
            <a:spLocks noChangeArrowheads="1"/>
          </p:cNvSpPr>
          <p:nvPr/>
        </p:nvSpPr>
        <p:spPr bwMode="auto">
          <a:xfrm>
            <a:off x="5143500" y="5000625"/>
            <a:ext cx="1393825"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sitcoms</a:t>
            </a:r>
            <a:r>
              <a:rPr lang="en-US" sz="2800" b="1">
                <a:latin typeface="Calibri" pitchFamily="34" charset="0"/>
              </a:rPr>
              <a:t> </a:t>
            </a:r>
            <a:endParaRPr lang="ru-RU" sz="2800" b="1">
              <a:latin typeface="Calibri" pitchFamily="34" charset="0"/>
            </a:endParaRPr>
          </a:p>
        </p:txBody>
      </p:sp>
      <p:sp>
        <p:nvSpPr>
          <p:cNvPr id="15372" name="Прямоугольник 12"/>
          <p:cNvSpPr>
            <a:spLocks noChangeArrowheads="1"/>
          </p:cNvSpPr>
          <p:nvPr/>
        </p:nvSpPr>
        <p:spPr bwMode="auto">
          <a:xfrm>
            <a:off x="142875" y="4429125"/>
            <a:ext cx="2414588"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documentaries</a:t>
            </a:r>
            <a:endParaRPr lang="ru-RU" sz="2800" b="1">
              <a:solidFill>
                <a:srgbClr val="FF0000"/>
              </a:solidFill>
              <a:latin typeface="Calibri" pitchFamily="34" charset="0"/>
            </a:endParaRPr>
          </a:p>
        </p:txBody>
      </p:sp>
      <p:sp>
        <p:nvSpPr>
          <p:cNvPr id="15373" name="Rectangle 1"/>
          <p:cNvSpPr>
            <a:spLocks noChangeArrowheads="1"/>
          </p:cNvSpPr>
          <p:nvPr/>
        </p:nvSpPr>
        <p:spPr bwMode="auto">
          <a:xfrm>
            <a:off x="0" y="3000375"/>
            <a:ext cx="9144000" cy="369888"/>
          </a:xfrm>
          <a:prstGeom prst="rect">
            <a:avLst/>
          </a:prstGeom>
          <a:noFill/>
          <a:ln w="9525">
            <a:noFill/>
            <a:miter lim="800000"/>
            <a:headEnd/>
            <a:tailEnd/>
          </a:ln>
        </p:spPr>
        <p:txBody>
          <a:bodyPr anchor="ctr">
            <a:spAutoFit/>
          </a:bodyPr>
          <a:lstStyle/>
          <a:p>
            <a:r>
              <a:rPr lang="ru-RU" dirty="0">
                <a:solidFill>
                  <a:schemeClr val="bg1"/>
                </a:solidFill>
                <a:latin typeface="Calibri" pitchFamily="34" charset="0"/>
                <a:ea typeface="Calibri" pitchFamily="34" charset="0"/>
                <a:cs typeface="Times New Roman" pitchFamily="18" charset="0"/>
              </a:rPr>
              <a:t>7. </a:t>
            </a:r>
            <a:r>
              <a:rPr lang="en-US" dirty="0" err="1">
                <a:solidFill>
                  <a:schemeClr val="bg1"/>
                </a:solidFill>
                <a:latin typeface="Calibri" pitchFamily="34" charset="0"/>
                <a:ea typeface="Calibri" pitchFamily="34" charset="0"/>
                <a:cs typeface="Times New Roman" pitchFamily="18" charset="0"/>
              </a:rPr>
              <a:t>Programmes</a:t>
            </a:r>
            <a:r>
              <a:rPr lang="en-US" dirty="0">
                <a:solidFill>
                  <a:schemeClr val="bg1"/>
                </a:solidFill>
                <a:latin typeface="Calibri" pitchFamily="34" charset="0"/>
                <a:ea typeface="Calibri" pitchFamily="34" charset="0"/>
                <a:cs typeface="Times New Roman" pitchFamily="18" charset="0"/>
              </a:rPr>
              <a:t> showing animals, birds etc. in their natural surrounding (environment).</a:t>
            </a:r>
            <a:endParaRPr lang="en-US" dirty="0">
              <a:solidFill>
                <a:schemeClr val="bg1"/>
              </a:solidFill>
              <a:ea typeface="Calibri" pitchFamily="34" charset="0"/>
              <a:cs typeface="Times New Roman" pitchFamily="18" charset="0"/>
            </a:endParaRPr>
          </a:p>
        </p:txBody>
      </p:sp>
      <p:sp>
        <p:nvSpPr>
          <p:cNvPr id="15374" name="Прямоугольник 14"/>
          <p:cNvSpPr>
            <a:spLocks noChangeArrowheads="1"/>
          </p:cNvSpPr>
          <p:nvPr/>
        </p:nvSpPr>
        <p:spPr bwMode="auto">
          <a:xfrm>
            <a:off x="0" y="3357563"/>
            <a:ext cx="9144000" cy="646112"/>
          </a:xfrm>
          <a:prstGeom prst="rect">
            <a:avLst/>
          </a:prstGeom>
          <a:noFill/>
          <a:ln w="9525">
            <a:noFill/>
            <a:miter lim="800000"/>
            <a:headEnd/>
            <a:tailEnd/>
          </a:ln>
        </p:spPr>
        <p:txBody>
          <a:bodyPr>
            <a:spAutoFit/>
          </a:bodyPr>
          <a:lstStyle/>
          <a:p>
            <a:r>
              <a:rPr lang="ru-RU" dirty="0">
                <a:solidFill>
                  <a:schemeClr val="bg1"/>
                </a:solidFill>
                <a:latin typeface="Calibri" pitchFamily="34" charset="0"/>
              </a:rPr>
              <a:t>8. </a:t>
            </a:r>
            <a:r>
              <a:rPr lang="en-US" dirty="0" err="1">
                <a:solidFill>
                  <a:schemeClr val="bg1"/>
                </a:solidFill>
                <a:latin typeface="Calibri" pitchFamily="34" charset="0"/>
              </a:rPr>
              <a:t>Programmes</a:t>
            </a:r>
            <a:r>
              <a:rPr lang="en-US" dirty="0">
                <a:solidFill>
                  <a:schemeClr val="bg1"/>
                </a:solidFill>
                <a:latin typeface="Calibri" pitchFamily="34" charset="0"/>
              </a:rPr>
              <a:t> deal with systematic training and instruction of different subjects. With the help of these </a:t>
            </a:r>
            <a:r>
              <a:rPr lang="en-US" dirty="0" err="1">
                <a:solidFill>
                  <a:schemeClr val="bg1"/>
                </a:solidFill>
                <a:latin typeface="Calibri" pitchFamily="34" charset="0"/>
              </a:rPr>
              <a:t>programmes</a:t>
            </a:r>
            <a:r>
              <a:rPr lang="en-US" dirty="0">
                <a:solidFill>
                  <a:schemeClr val="bg1"/>
                </a:solidFill>
                <a:latin typeface="Calibri" pitchFamily="34" charset="0"/>
              </a:rPr>
              <a:t> one can get knowledge. </a:t>
            </a:r>
            <a:endParaRPr lang="ru-RU" dirty="0">
              <a:solidFill>
                <a:schemeClr val="bg1"/>
              </a:solidFill>
              <a:latin typeface="Calibri" pitchFamily="34" charset="0"/>
            </a:endParaRPr>
          </a:p>
        </p:txBody>
      </p:sp>
      <p:sp>
        <p:nvSpPr>
          <p:cNvPr id="15375" name="Прямоугольник 15"/>
          <p:cNvSpPr>
            <a:spLocks noChangeArrowheads="1"/>
          </p:cNvSpPr>
          <p:nvPr/>
        </p:nvSpPr>
        <p:spPr bwMode="auto">
          <a:xfrm>
            <a:off x="3286125" y="4429125"/>
            <a:ext cx="3414713" cy="523875"/>
          </a:xfrm>
          <a:prstGeom prst="rect">
            <a:avLst/>
          </a:prstGeom>
          <a:noFill/>
          <a:ln w="9525">
            <a:noFill/>
            <a:miter lim="800000"/>
            <a:headEnd/>
            <a:tailEnd/>
          </a:ln>
        </p:spPr>
        <p:txBody>
          <a:bodyPr wrap="none">
            <a:spAutoFit/>
          </a:bodyPr>
          <a:lstStyle/>
          <a:p>
            <a:r>
              <a:rPr lang="en-US" sz="2800" b="1" dirty="0">
                <a:solidFill>
                  <a:srgbClr val="FF0000"/>
                </a:solidFill>
                <a:latin typeface="Calibri" pitchFamily="34" charset="0"/>
              </a:rPr>
              <a:t>wild</a:t>
            </a:r>
            <a:r>
              <a:rPr lang="en-US" sz="2800" b="1" dirty="0">
                <a:latin typeface="Calibri" pitchFamily="34" charset="0"/>
              </a:rPr>
              <a:t> </a:t>
            </a:r>
            <a:r>
              <a:rPr lang="en-US" sz="2800" b="1" dirty="0">
                <a:solidFill>
                  <a:srgbClr val="FF0000"/>
                </a:solidFill>
                <a:latin typeface="Calibri" pitchFamily="34" charset="0"/>
              </a:rPr>
              <a:t>life</a:t>
            </a:r>
            <a:r>
              <a:rPr lang="en-US" sz="2800" b="1" dirty="0">
                <a:latin typeface="Calibri" pitchFamily="34" charset="0"/>
              </a:rPr>
              <a:t> </a:t>
            </a:r>
            <a:r>
              <a:rPr lang="en-US" sz="2800" b="1" dirty="0" err="1">
                <a:solidFill>
                  <a:srgbClr val="FF0000"/>
                </a:solidFill>
                <a:latin typeface="Calibri" pitchFamily="34" charset="0"/>
              </a:rPr>
              <a:t>programmes</a:t>
            </a:r>
            <a:r>
              <a:rPr lang="en-US" sz="2800" b="1" dirty="0">
                <a:latin typeface="Calibri" pitchFamily="34" charset="0"/>
              </a:rPr>
              <a:t> </a:t>
            </a:r>
            <a:endParaRPr lang="ru-RU" sz="2800" b="1" dirty="0">
              <a:latin typeface="Calibri" pitchFamily="34" charset="0"/>
            </a:endParaRPr>
          </a:p>
        </p:txBody>
      </p:sp>
      <p:sp>
        <p:nvSpPr>
          <p:cNvPr id="15376" name="Прямоугольник 16"/>
          <p:cNvSpPr>
            <a:spLocks noChangeArrowheads="1"/>
          </p:cNvSpPr>
          <p:nvPr/>
        </p:nvSpPr>
        <p:spPr bwMode="auto">
          <a:xfrm>
            <a:off x="2714625" y="5572125"/>
            <a:ext cx="3984625"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educational</a:t>
            </a:r>
            <a:r>
              <a:rPr lang="en-US" sz="2800" b="1">
                <a:latin typeface="Calibri" pitchFamily="34" charset="0"/>
              </a:rPr>
              <a:t> </a:t>
            </a:r>
            <a:r>
              <a:rPr lang="en-US" sz="2800" b="1">
                <a:solidFill>
                  <a:srgbClr val="FF0000"/>
                </a:solidFill>
                <a:latin typeface="Calibri" pitchFamily="34" charset="0"/>
              </a:rPr>
              <a:t>programmes</a:t>
            </a:r>
            <a:r>
              <a:rPr lang="en-US" sz="2800" b="1">
                <a:latin typeface="Calibri" pitchFamily="34" charset="0"/>
              </a:rPr>
              <a:t> </a:t>
            </a:r>
            <a:endParaRPr lang="ru-RU" sz="2800" b="1">
              <a:latin typeface="Calibri" pitchFamily="34" charset="0"/>
            </a:endParaRPr>
          </a:p>
        </p:txBody>
      </p:sp>
      <p:sp>
        <p:nvSpPr>
          <p:cNvPr id="15377" name="Прямоугольник 17"/>
          <p:cNvSpPr>
            <a:spLocks noChangeArrowheads="1"/>
          </p:cNvSpPr>
          <p:nvPr/>
        </p:nvSpPr>
        <p:spPr bwMode="auto">
          <a:xfrm>
            <a:off x="0" y="3857625"/>
            <a:ext cx="9144000" cy="646113"/>
          </a:xfrm>
          <a:prstGeom prst="rect">
            <a:avLst/>
          </a:prstGeom>
          <a:noFill/>
          <a:ln w="9525">
            <a:noFill/>
            <a:miter lim="800000"/>
            <a:headEnd/>
            <a:tailEnd/>
          </a:ln>
        </p:spPr>
        <p:txBody>
          <a:bodyPr>
            <a:spAutoFit/>
          </a:bodyPr>
          <a:lstStyle/>
          <a:p>
            <a:r>
              <a:rPr lang="ru-RU" dirty="0">
                <a:solidFill>
                  <a:schemeClr val="bg1"/>
                </a:solidFill>
                <a:latin typeface="Calibri" pitchFamily="34" charset="0"/>
              </a:rPr>
              <a:t>9. </a:t>
            </a:r>
            <a:r>
              <a:rPr lang="en-US" dirty="0" err="1">
                <a:solidFill>
                  <a:schemeClr val="bg1"/>
                </a:solidFill>
                <a:latin typeface="Calibri" pitchFamily="34" charset="0"/>
              </a:rPr>
              <a:t>Programmes</a:t>
            </a:r>
            <a:r>
              <a:rPr lang="en-US" dirty="0">
                <a:solidFill>
                  <a:schemeClr val="bg1"/>
                </a:solidFill>
                <a:latin typeface="Calibri" pitchFamily="34" charset="0"/>
              </a:rPr>
              <a:t> on which members of the audience are asked questions, in case of correct answer they receive prizes.</a:t>
            </a:r>
            <a:endParaRPr lang="ru-RU" dirty="0">
              <a:solidFill>
                <a:schemeClr val="bg1"/>
              </a:solidFill>
              <a:latin typeface="Calibri" pitchFamily="34" charset="0"/>
            </a:endParaRPr>
          </a:p>
        </p:txBody>
      </p:sp>
      <p:sp>
        <p:nvSpPr>
          <p:cNvPr id="15378" name="Прямоугольник 18"/>
          <p:cNvSpPr>
            <a:spLocks noChangeArrowheads="1"/>
          </p:cNvSpPr>
          <p:nvPr/>
        </p:nvSpPr>
        <p:spPr bwMode="auto">
          <a:xfrm>
            <a:off x="714375" y="6215063"/>
            <a:ext cx="2847975"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quiz</a:t>
            </a:r>
            <a:r>
              <a:rPr lang="en-US" sz="2800" b="1">
                <a:latin typeface="Calibri" pitchFamily="34" charset="0"/>
              </a:rPr>
              <a:t> </a:t>
            </a:r>
            <a:r>
              <a:rPr lang="en-US" sz="2800" b="1">
                <a:solidFill>
                  <a:srgbClr val="FF0000"/>
                </a:solidFill>
                <a:latin typeface="Calibri" pitchFamily="34" charset="0"/>
              </a:rPr>
              <a:t>programmes</a:t>
            </a:r>
            <a:r>
              <a:rPr lang="en-US" sz="2800" b="1">
                <a:latin typeface="Calibri" pitchFamily="34" charset="0"/>
              </a:rPr>
              <a:t> </a:t>
            </a:r>
            <a:endParaRPr lang="ru-RU" sz="2800" b="1">
              <a:latin typeface="Calibri" pitchFamily="34" charset="0"/>
            </a:endParaRPr>
          </a:p>
        </p:txBody>
      </p:sp>
      <p:sp>
        <p:nvSpPr>
          <p:cNvPr id="15379" name="Прямоугольник 19"/>
          <p:cNvSpPr>
            <a:spLocks noChangeArrowheads="1"/>
          </p:cNvSpPr>
          <p:nvPr/>
        </p:nvSpPr>
        <p:spPr bwMode="auto">
          <a:xfrm>
            <a:off x="0" y="2143125"/>
            <a:ext cx="9144000" cy="369888"/>
          </a:xfrm>
          <a:prstGeom prst="rect">
            <a:avLst/>
          </a:prstGeom>
          <a:noFill/>
          <a:ln w="9525">
            <a:noFill/>
            <a:miter lim="800000"/>
            <a:headEnd/>
            <a:tailEnd/>
          </a:ln>
        </p:spPr>
        <p:txBody>
          <a:bodyPr>
            <a:spAutoFit/>
          </a:bodyPr>
          <a:lstStyle/>
          <a:p>
            <a:r>
              <a:rPr lang="ru-RU" dirty="0">
                <a:solidFill>
                  <a:schemeClr val="bg1"/>
                </a:solidFill>
                <a:latin typeface="Calibri" pitchFamily="34" charset="0"/>
              </a:rPr>
              <a:t>5. </a:t>
            </a:r>
            <a:r>
              <a:rPr lang="en-US" dirty="0">
                <a:solidFill>
                  <a:schemeClr val="bg1"/>
                </a:solidFill>
                <a:latin typeface="Calibri" pitchFamily="34" charset="0"/>
              </a:rPr>
              <a:t>Films in which excitement and emotional appeal are the essential elements.</a:t>
            </a:r>
            <a:endParaRPr lang="ru-RU" dirty="0">
              <a:solidFill>
                <a:schemeClr val="bg1"/>
              </a:solidFill>
              <a:latin typeface="Calibri" pitchFamily="34" charset="0"/>
            </a:endParaRPr>
          </a:p>
        </p:txBody>
      </p:sp>
      <p:sp>
        <p:nvSpPr>
          <p:cNvPr id="15380" name="Прямоугольник 20"/>
          <p:cNvSpPr>
            <a:spLocks noChangeArrowheads="1"/>
          </p:cNvSpPr>
          <p:nvPr/>
        </p:nvSpPr>
        <p:spPr bwMode="auto">
          <a:xfrm>
            <a:off x="642938" y="4929188"/>
            <a:ext cx="1343025" cy="523875"/>
          </a:xfrm>
          <a:prstGeom prst="rect">
            <a:avLst/>
          </a:prstGeom>
          <a:noFill/>
          <a:ln w="9525">
            <a:noFill/>
            <a:miter lim="800000"/>
            <a:headEnd/>
            <a:tailEnd/>
          </a:ln>
        </p:spPr>
        <p:txBody>
          <a:bodyPr wrap="none">
            <a:spAutoFit/>
          </a:bodyPr>
          <a:lstStyle/>
          <a:p>
            <a:r>
              <a:rPr lang="en-US" sz="2800" b="1">
                <a:solidFill>
                  <a:srgbClr val="FF0000"/>
                </a:solidFill>
                <a:latin typeface="Calibri" pitchFamily="34" charset="0"/>
              </a:rPr>
              <a:t>thrillers</a:t>
            </a:r>
            <a:endParaRPr lang="ru-RU" sz="2800" b="1">
              <a:solidFill>
                <a:srgbClr val="FF0000"/>
              </a:solidFill>
              <a:latin typeface="Calibri" pitchFamily="34" charset="0"/>
            </a:endParaRPr>
          </a:p>
        </p:txBody>
      </p:sp>
      <p:pic>
        <p:nvPicPr>
          <p:cNvPr id="15383" name="Picture 6" descr="C:\Documents and Settings\Папа\Мои документы\thm_20091019145321.jpg"/>
          <p:cNvPicPr>
            <a:picLocks noChangeAspect="1" noChangeArrowheads="1"/>
          </p:cNvPicPr>
          <p:nvPr/>
        </p:nvPicPr>
        <p:blipFill>
          <a:blip r:embed="rId3" cstate="email"/>
          <a:srcRect/>
          <a:stretch>
            <a:fillRect/>
          </a:stretch>
        </p:blipFill>
        <p:spPr bwMode="auto">
          <a:xfrm>
            <a:off x="6572250" y="4286250"/>
            <a:ext cx="2571750" cy="257175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1000" fill="hold"/>
                                        <p:tgtEl>
                                          <p:spTgt spid="15363"/>
                                        </p:tgtEl>
                                        <p:attrNameLst>
                                          <p:attrName>ppt_x</p:attrName>
                                        </p:attrNameLst>
                                      </p:cBhvr>
                                      <p:tavLst>
                                        <p:tav tm="0">
                                          <p:val>
                                            <p:strVal val="#ppt_x"/>
                                          </p:val>
                                        </p:tav>
                                        <p:tav tm="100000">
                                          <p:val>
                                            <p:strVal val="#ppt_x"/>
                                          </p:val>
                                        </p:tav>
                                      </p:tavLst>
                                    </p:anim>
                                    <p:anim calcmode="lin" valueType="num">
                                      <p:cBhvr additive="base">
                                        <p:cTn id="8" dur="1000" fill="hold"/>
                                        <p:tgtEl>
                                          <p:spTgt spid="153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additive="base">
                                        <p:cTn id="11" dur="1000" fill="hold"/>
                                        <p:tgtEl>
                                          <p:spTgt spid="15364"/>
                                        </p:tgtEl>
                                        <p:attrNameLst>
                                          <p:attrName>ppt_x</p:attrName>
                                        </p:attrNameLst>
                                      </p:cBhvr>
                                      <p:tavLst>
                                        <p:tav tm="0">
                                          <p:val>
                                            <p:strVal val="#ppt_x"/>
                                          </p:val>
                                        </p:tav>
                                        <p:tav tm="100000">
                                          <p:val>
                                            <p:strVal val="#ppt_x"/>
                                          </p:val>
                                        </p:tav>
                                      </p:tavLst>
                                    </p:anim>
                                    <p:anim calcmode="lin" valueType="num">
                                      <p:cBhvr additive="base">
                                        <p:cTn id="12" dur="1000" fill="hold"/>
                                        <p:tgtEl>
                                          <p:spTgt spid="153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additive="base">
                                        <p:cTn id="15" dur="1000" fill="hold"/>
                                        <p:tgtEl>
                                          <p:spTgt spid="15365"/>
                                        </p:tgtEl>
                                        <p:attrNameLst>
                                          <p:attrName>ppt_x</p:attrName>
                                        </p:attrNameLst>
                                      </p:cBhvr>
                                      <p:tavLst>
                                        <p:tav tm="0">
                                          <p:val>
                                            <p:strVal val="#ppt_x"/>
                                          </p:val>
                                        </p:tav>
                                        <p:tav tm="100000">
                                          <p:val>
                                            <p:strVal val="#ppt_x"/>
                                          </p:val>
                                        </p:tav>
                                      </p:tavLst>
                                    </p:anim>
                                    <p:anim calcmode="lin" valueType="num">
                                      <p:cBhvr additive="base">
                                        <p:cTn id="16" dur="1000" fill="hold"/>
                                        <p:tgtEl>
                                          <p:spTgt spid="1536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additive="base">
                                        <p:cTn id="19" dur="1000" fill="hold"/>
                                        <p:tgtEl>
                                          <p:spTgt spid="15366"/>
                                        </p:tgtEl>
                                        <p:attrNameLst>
                                          <p:attrName>ppt_x</p:attrName>
                                        </p:attrNameLst>
                                      </p:cBhvr>
                                      <p:tavLst>
                                        <p:tav tm="0">
                                          <p:val>
                                            <p:strVal val="#ppt_x"/>
                                          </p:val>
                                        </p:tav>
                                        <p:tav tm="100000">
                                          <p:val>
                                            <p:strVal val="#ppt_x"/>
                                          </p:val>
                                        </p:tav>
                                      </p:tavLst>
                                    </p:anim>
                                    <p:anim calcmode="lin" valueType="num">
                                      <p:cBhvr additive="base">
                                        <p:cTn id="20" dur="1000" fill="hold"/>
                                        <p:tgtEl>
                                          <p:spTgt spid="1536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79"/>
                                        </p:tgtEl>
                                        <p:attrNameLst>
                                          <p:attrName>style.visibility</p:attrName>
                                        </p:attrNameLst>
                                      </p:cBhvr>
                                      <p:to>
                                        <p:strVal val="visible"/>
                                      </p:to>
                                    </p:set>
                                    <p:anim calcmode="lin" valueType="num">
                                      <p:cBhvr additive="base">
                                        <p:cTn id="23" dur="1000" fill="hold"/>
                                        <p:tgtEl>
                                          <p:spTgt spid="15379"/>
                                        </p:tgtEl>
                                        <p:attrNameLst>
                                          <p:attrName>ppt_x</p:attrName>
                                        </p:attrNameLst>
                                      </p:cBhvr>
                                      <p:tavLst>
                                        <p:tav tm="0">
                                          <p:val>
                                            <p:strVal val="#ppt_x"/>
                                          </p:val>
                                        </p:tav>
                                        <p:tav tm="100000">
                                          <p:val>
                                            <p:strVal val="#ppt_x"/>
                                          </p:val>
                                        </p:tav>
                                      </p:tavLst>
                                    </p:anim>
                                    <p:anim calcmode="lin" valueType="num">
                                      <p:cBhvr additive="base">
                                        <p:cTn id="24" dur="1000" fill="hold"/>
                                        <p:tgtEl>
                                          <p:spTgt spid="153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367"/>
                                        </p:tgtEl>
                                        <p:attrNameLst>
                                          <p:attrName>style.visibility</p:attrName>
                                        </p:attrNameLst>
                                      </p:cBhvr>
                                      <p:to>
                                        <p:strVal val="visible"/>
                                      </p:to>
                                    </p:set>
                                    <p:anim calcmode="lin" valueType="num">
                                      <p:cBhvr additive="base">
                                        <p:cTn id="27" dur="1000" fill="hold"/>
                                        <p:tgtEl>
                                          <p:spTgt spid="15367"/>
                                        </p:tgtEl>
                                        <p:attrNameLst>
                                          <p:attrName>ppt_x</p:attrName>
                                        </p:attrNameLst>
                                      </p:cBhvr>
                                      <p:tavLst>
                                        <p:tav tm="0">
                                          <p:val>
                                            <p:strVal val="#ppt_x"/>
                                          </p:val>
                                        </p:tav>
                                        <p:tav tm="100000">
                                          <p:val>
                                            <p:strVal val="#ppt_x"/>
                                          </p:val>
                                        </p:tav>
                                      </p:tavLst>
                                    </p:anim>
                                    <p:anim calcmode="lin" valueType="num">
                                      <p:cBhvr additive="base">
                                        <p:cTn id="28" dur="1000" fill="hold"/>
                                        <p:tgtEl>
                                          <p:spTgt spid="153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73"/>
                                        </p:tgtEl>
                                        <p:attrNameLst>
                                          <p:attrName>style.visibility</p:attrName>
                                        </p:attrNameLst>
                                      </p:cBhvr>
                                      <p:to>
                                        <p:strVal val="visible"/>
                                      </p:to>
                                    </p:set>
                                    <p:anim calcmode="lin" valueType="num">
                                      <p:cBhvr additive="base">
                                        <p:cTn id="31" dur="1000" fill="hold"/>
                                        <p:tgtEl>
                                          <p:spTgt spid="15373"/>
                                        </p:tgtEl>
                                        <p:attrNameLst>
                                          <p:attrName>ppt_x</p:attrName>
                                        </p:attrNameLst>
                                      </p:cBhvr>
                                      <p:tavLst>
                                        <p:tav tm="0">
                                          <p:val>
                                            <p:strVal val="#ppt_x"/>
                                          </p:val>
                                        </p:tav>
                                        <p:tav tm="100000">
                                          <p:val>
                                            <p:strVal val="#ppt_x"/>
                                          </p:val>
                                        </p:tav>
                                      </p:tavLst>
                                    </p:anim>
                                    <p:anim calcmode="lin" valueType="num">
                                      <p:cBhvr additive="base">
                                        <p:cTn id="32" dur="1000" fill="hold"/>
                                        <p:tgtEl>
                                          <p:spTgt spid="1537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374"/>
                                        </p:tgtEl>
                                        <p:attrNameLst>
                                          <p:attrName>style.visibility</p:attrName>
                                        </p:attrNameLst>
                                      </p:cBhvr>
                                      <p:to>
                                        <p:strVal val="visible"/>
                                      </p:to>
                                    </p:set>
                                    <p:anim calcmode="lin" valueType="num">
                                      <p:cBhvr additive="base">
                                        <p:cTn id="35" dur="1000" fill="hold"/>
                                        <p:tgtEl>
                                          <p:spTgt spid="15374"/>
                                        </p:tgtEl>
                                        <p:attrNameLst>
                                          <p:attrName>ppt_x</p:attrName>
                                        </p:attrNameLst>
                                      </p:cBhvr>
                                      <p:tavLst>
                                        <p:tav tm="0">
                                          <p:val>
                                            <p:strVal val="#ppt_x"/>
                                          </p:val>
                                        </p:tav>
                                        <p:tav tm="100000">
                                          <p:val>
                                            <p:strVal val="#ppt_x"/>
                                          </p:val>
                                        </p:tav>
                                      </p:tavLst>
                                    </p:anim>
                                    <p:anim calcmode="lin" valueType="num">
                                      <p:cBhvr additive="base">
                                        <p:cTn id="36" dur="1000" fill="hold"/>
                                        <p:tgtEl>
                                          <p:spTgt spid="1537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377"/>
                                        </p:tgtEl>
                                        <p:attrNameLst>
                                          <p:attrName>style.visibility</p:attrName>
                                        </p:attrNameLst>
                                      </p:cBhvr>
                                      <p:to>
                                        <p:strVal val="visible"/>
                                      </p:to>
                                    </p:set>
                                    <p:anim calcmode="lin" valueType="num">
                                      <p:cBhvr additive="base">
                                        <p:cTn id="39" dur="1000" fill="hold"/>
                                        <p:tgtEl>
                                          <p:spTgt spid="15377"/>
                                        </p:tgtEl>
                                        <p:attrNameLst>
                                          <p:attrName>ppt_x</p:attrName>
                                        </p:attrNameLst>
                                      </p:cBhvr>
                                      <p:tavLst>
                                        <p:tav tm="0">
                                          <p:val>
                                            <p:strVal val="#ppt_x"/>
                                          </p:val>
                                        </p:tav>
                                        <p:tav tm="100000">
                                          <p:val>
                                            <p:strVal val="#ppt_x"/>
                                          </p:val>
                                        </p:tav>
                                      </p:tavLst>
                                    </p:anim>
                                    <p:anim calcmode="lin" valueType="num">
                                      <p:cBhvr additive="base">
                                        <p:cTn id="40" dur="1000" fill="hold"/>
                                        <p:tgtEl>
                                          <p:spTgt spid="1537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380"/>
                                        </p:tgtEl>
                                        <p:attrNameLst>
                                          <p:attrName>style.visibility</p:attrName>
                                        </p:attrNameLst>
                                      </p:cBhvr>
                                      <p:to>
                                        <p:strVal val="visible"/>
                                      </p:to>
                                    </p:set>
                                    <p:anim calcmode="lin" valueType="num">
                                      <p:cBhvr additive="base">
                                        <p:cTn id="43" dur="1000" fill="hold"/>
                                        <p:tgtEl>
                                          <p:spTgt spid="15380"/>
                                        </p:tgtEl>
                                        <p:attrNameLst>
                                          <p:attrName>ppt_x</p:attrName>
                                        </p:attrNameLst>
                                      </p:cBhvr>
                                      <p:tavLst>
                                        <p:tav tm="0">
                                          <p:val>
                                            <p:strVal val="#ppt_x"/>
                                          </p:val>
                                        </p:tav>
                                        <p:tav tm="100000">
                                          <p:val>
                                            <p:strVal val="#ppt_x"/>
                                          </p:val>
                                        </p:tav>
                                      </p:tavLst>
                                    </p:anim>
                                    <p:anim calcmode="lin" valueType="num">
                                      <p:cBhvr additive="base">
                                        <p:cTn id="44" dur="1000" fill="hold"/>
                                        <p:tgtEl>
                                          <p:spTgt spid="1538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372"/>
                                        </p:tgtEl>
                                        <p:attrNameLst>
                                          <p:attrName>style.visibility</p:attrName>
                                        </p:attrNameLst>
                                      </p:cBhvr>
                                      <p:to>
                                        <p:strVal val="visible"/>
                                      </p:to>
                                    </p:set>
                                    <p:anim calcmode="lin" valueType="num">
                                      <p:cBhvr additive="base">
                                        <p:cTn id="47" dur="1000" fill="hold"/>
                                        <p:tgtEl>
                                          <p:spTgt spid="15372"/>
                                        </p:tgtEl>
                                        <p:attrNameLst>
                                          <p:attrName>ppt_x</p:attrName>
                                        </p:attrNameLst>
                                      </p:cBhvr>
                                      <p:tavLst>
                                        <p:tav tm="0">
                                          <p:val>
                                            <p:strVal val="#ppt_x"/>
                                          </p:val>
                                        </p:tav>
                                        <p:tav tm="100000">
                                          <p:val>
                                            <p:strVal val="#ppt_x"/>
                                          </p:val>
                                        </p:tav>
                                      </p:tavLst>
                                    </p:anim>
                                    <p:anim calcmode="lin" valueType="num">
                                      <p:cBhvr additive="base">
                                        <p:cTn id="48" dur="1000" fill="hold"/>
                                        <p:tgtEl>
                                          <p:spTgt spid="1537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375"/>
                                        </p:tgtEl>
                                        <p:attrNameLst>
                                          <p:attrName>style.visibility</p:attrName>
                                        </p:attrNameLst>
                                      </p:cBhvr>
                                      <p:to>
                                        <p:strVal val="visible"/>
                                      </p:to>
                                    </p:set>
                                    <p:anim calcmode="lin" valueType="num">
                                      <p:cBhvr additive="base">
                                        <p:cTn id="51" dur="1000" fill="hold"/>
                                        <p:tgtEl>
                                          <p:spTgt spid="15375"/>
                                        </p:tgtEl>
                                        <p:attrNameLst>
                                          <p:attrName>ppt_x</p:attrName>
                                        </p:attrNameLst>
                                      </p:cBhvr>
                                      <p:tavLst>
                                        <p:tav tm="0">
                                          <p:val>
                                            <p:strVal val="#ppt_x"/>
                                          </p:val>
                                        </p:tav>
                                        <p:tav tm="100000">
                                          <p:val>
                                            <p:strVal val="#ppt_x"/>
                                          </p:val>
                                        </p:tav>
                                      </p:tavLst>
                                    </p:anim>
                                    <p:anim calcmode="lin" valueType="num">
                                      <p:cBhvr additive="base">
                                        <p:cTn id="52" dur="1000" fill="hold"/>
                                        <p:tgtEl>
                                          <p:spTgt spid="153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371"/>
                                        </p:tgtEl>
                                        <p:attrNameLst>
                                          <p:attrName>style.visibility</p:attrName>
                                        </p:attrNameLst>
                                      </p:cBhvr>
                                      <p:to>
                                        <p:strVal val="visible"/>
                                      </p:to>
                                    </p:set>
                                    <p:anim calcmode="lin" valueType="num">
                                      <p:cBhvr additive="base">
                                        <p:cTn id="55" dur="1000" fill="hold"/>
                                        <p:tgtEl>
                                          <p:spTgt spid="15371"/>
                                        </p:tgtEl>
                                        <p:attrNameLst>
                                          <p:attrName>ppt_x</p:attrName>
                                        </p:attrNameLst>
                                      </p:cBhvr>
                                      <p:tavLst>
                                        <p:tav tm="0">
                                          <p:val>
                                            <p:strVal val="#ppt_x"/>
                                          </p:val>
                                        </p:tav>
                                        <p:tav tm="100000">
                                          <p:val>
                                            <p:strVal val="#ppt_x"/>
                                          </p:val>
                                        </p:tav>
                                      </p:tavLst>
                                    </p:anim>
                                    <p:anim calcmode="lin" valueType="num">
                                      <p:cBhvr additive="base">
                                        <p:cTn id="56" dur="1000" fill="hold"/>
                                        <p:tgtEl>
                                          <p:spTgt spid="1537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370"/>
                                        </p:tgtEl>
                                        <p:attrNameLst>
                                          <p:attrName>style.visibility</p:attrName>
                                        </p:attrNameLst>
                                      </p:cBhvr>
                                      <p:to>
                                        <p:strVal val="visible"/>
                                      </p:to>
                                    </p:set>
                                    <p:anim calcmode="lin" valueType="num">
                                      <p:cBhvr additive="base">
                                        <p:cTn id="59" dur="1000" fill="hold"/>
                                        <p:tgtEl>
                                          <p:spTgt spid="15370"/>
                                        </p:tgtEl>
                                        <p:attrNameLst>
                                          <p:attrName>ppt_x</p:attrName>
                                        </p:attrNameLst>
                                      </p:cBhvr>
                                      <p:tavLst>
                                        <p:tav tm="0">
                                          <p:val>
                                            <p:strVal val="#ppt_x"/>
                                          </p:val>
                                        </p:tav>
                                        <p:tav tm="100000">
                                          <p:val>
                                            <p:strVal val="#ppt_x"/>
                                          </p:val>
                                        </p:tav>
                                      </p:tavLst>
                                    </p:anim>
                                    <p:anim calcmode="lin" valueType="num">
                                      <p:cBhvr additive="base">
                                        <p:cTn id="60" dur="1000" fill="hold"/>
                                        <p:tgtEl>
                                          <p:spTgt spid="1537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376"/>
                                        </p:tgtEl>
                                        <p:attrNameLst>
                                          <p:attrName>style.visibility</p:attrName>
                                        </p:attrNameLst>
                                      </p:cBhvr>
                                      <p:to>
                                        <p:strVal val="visible"/>
                                      </p:to>
                                    </p:set>
                                    <p:anim calcmode="lin" valueType="num">
                                      <p:cBhvr additive="base">
                                        <p:cTn id="63" dur="1000" fill="hold"/>
                                        <p:tgtEl>
                                          <p:spTgt spid="15376"/>
                                        </p:tgtEl>
                                        <p:attrNameLst>
                                          <p:attrName>ppt_x</p:attrName>
                                        </p:attrNameLst>
                                      </p:cBhvr>
                                      <p:tavLst>
                                        <p:tav tm="0">
                                          <p:val>
                                            <p:strVal val="#ppt_x"/>
                                          </p:val>
                                        </p:tav>
                                        <p:tav tm="100000">
                                          <p:val>
                                            <p:strVal val="#ppt_x"/>
                                          </p:val>
                                        </p:tav>
                                      </p:tavLst>
                                    </p:anim>
                                    <p:anim calcmode="lin" valueType="num">
                                      <p:cBhvr additive="base">
                                        <p:cTn id="64" dur="1000" fill="hold"/>
                                        <p:tgtEl>
                                          <p:spTgt spid="1537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378"/>
                                        </p:tgtEl>
                                        <p:attrNameLst>
                                          <p:attrName>style.visibility</p:attrName>
                                        </p:attrNameLst>
                                      </p:cBhvr>
                                      <p:to>
                                        <p:strVal val="visible"/>
                                      </p:to>
                                    </p:set>
                                    <p:anim calcmode="lin" valueType="num">
                                      <p:cBhvr additive="base">
                                        <p:cTn id="67" dur="1000" fill="hold"/>
                                        <p:tgtEl>
                                          <p:spTgt spid="15378"/>
                                        </p:tgtEl>
                                        <p:attrNameLst>
                                          <p:attrName>ppt_x</p:attrName>
                                        </p:attrNameLst>
                                      </p:cBhvr>
                                      <p:tavLst>
                                        <p:tav tm="0">
                                          <p:val>
                                            <p:strVal val="#ppt_x"/>
                                          </p:val>
                                        </p:tav>
                                        <p:tav tm="100000">
                                          <p:val>
                                            <p:strVal val="#ppt_x"/>
                                          </p:val>
                                        </p:tav>
                                      </p:tavLst>
                                    </p:anim>
                                    <p:anim calcmode="lin" valueType="num">
                                      <p:cBhvr additive="base">
                                        <p:cTn id="68" dur="1000" fill="hold"/>
                                        <p:tgtEl>
                                          <p:spTgt spid="1537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369"/>
                                        </p:tgtEl>
                                        <p:attrNameLst>
                                          <p:attrName>style.visibility</p:attrName>
                                        </p:attrNameLst>
                                      </p:cBhvr>
                                      <p:to>
                                        <p:strVal val="visible"/>
                                      </p:to>
                                    </p:set>
                                    <p:anim calcmode="lin" valueType="num">
                                      <p:cBhvr additive="base">
                                        <p:cTn id="71" dur="1000" fill="hold"/>
                                        <p:tgtEl>
                                          <p:spTgt spid="15369"/>
                                        </p:tgtEl>
                                        <p:attrNameLst>
                                          <p:attrName>ppt_x</p:attrName>
                                        </p:attrNameLst>
                                      </p:cBhvr>
                                      <p:tavLst>
                                        <p:tav tm="0">
                                          <p:val>
                                            <p:strVal val="#ppt_x"/>
                                          </p:val>
                                        </p:tav>
                                        <p:tav tm="100000">
                                          <p:val>
                                            <p:strVal val="#ppt_x"/>
                                          </p:val>
                                        </p:tav>
                                      </p:tavLst>
                                    </p:anim>
                                    <p:anim calcmode="lin" valueType="num">
                                      <p:cBhvr additive="base">
                                        <p:cTn id="72" dur="1000" fill="hold"/>
                                        <p:tgtEl>
                                          <p:spTgt spid="1536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368"/>
                                        </p:tgtEl>
                                        <p:attrNameLst>
                                          <p:attrName>style.visibility</p:attrName>
                                        </p:attrNameLst>
                                      </p:cBhvr>
                                      <p:to>
                                        <p:strVal val="visible"/>
                                      </p:to>
                                    </p:set>
                                    <p:anim calcmode="lin" valueType="num">
                                      <p:cBhvr additive="base">
                                        <p:cTn id="75" dur="1000" fill="hold"/>
                                        <p:tgtEl>
                                          <p:spTgt spid="15368"/>
                                        </p:tgtEl>
                                        <p:attrNameLst>
                                          <p:attrName>ppt_x</p:attrName>
                                        </p:attrNameLst>
                                      </p:cBhvr>
                                      <p:tavLst>
                                        <p:tav tm="0">
                                          <p:val>
                                            <p:strVal val="#ppt_x"/>
                                          </p:val>
                                        </p:tav>
                                        <p:tav tm="100000">
                                          <p:val>
                                            <p:strVal val="#ppt_x"/>
                                          </p:val>
                                        </p:tav>
                                      </p:tavLst>
                                    </p:anim>
                                    <p:anim calcmode="lin" valueType="num">
                                      <p:cBhvr additive="base">
                                        <p:cTn id="76" dur="1000" fill="hold"/>
                                        <p:tgtEl>
                                          <p:spTgt spid="15368"/>
                                        </p:tgtEl>
                                        <p:attrNameLst>
                                          <p:attrName>ppt_y</p:attrName>
                                        </p:attrNameLst>
                                      </p:cBhvr>
                                      <p:tavLst>
                                        <p:tav tm="0">
                                          <p:val>
                                            <p:strVal val="1+#ppt_h/2"/>
                                          </p:val>
                                        </p:tav>
                                        <p:tav tm="100000">
                                          <p:val>
                                            <p:strVal val="#ppt_y"/>
                                          </p:val>
                                        </p:tav>
                                      </p:tavLst>
                                    </p:anim>
                                  </p:childTnLst>
                                </p:cTn>
                              </p:par>
                            </p:childTnLst>
                          </p:cTn>
                        </p:par>
                        <p:par>
                          <p:cTn id="77" fill="hold">
                            <p:stCondLst>
                              <p:cond delay="1000"/>
                            </p:stCondLst>
                            <p:childTnLst>
                              <p:par>
                                <p:cTn id="78" presetID="3" presetClass="entr" presetSubtype="10" fill="hold" nodeType="afterEffect">
                                  <p:stCondLst>
                                    <p:cond delay="0"/>
                                  </p:stCondLst>
                                  <p:childTnLst>
                                    <p:set>
                                      <p:cBhvr>
                                        <p:cTn id="79" dur="1" fill="hold">
                                          <p:stCondLst>
                                            <p:cond delay="0"/>
                                          </p:stCondLst>
                                        </p:cTn>
                                        <p:tgtEl>
                                          <p:spTgt spid="15383"/>
                                        </p:tgtEl>
                                        <p:attrNameLst>
                                          <p:attrName>style.visibility</p:attrName>
                                        </p:attrNameLst>
                                      </p:cBhvr>
                                      <p:to>
                                        <p:strVal val="visible"/>
                                      </p:to>
                                    </p:set>
                                    <p:animEffect transition="in" filter="blinds(horizontal)">
                                      <p:cBhvr>
                                        <p:cTn id="80" dur="10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P spid="15370" grpId="0"/>
      <p:bldP spid="15371" grpId="0"/>
      <p:bldP spid="15372" grpId="0"/>
      <p:bldP spid="15373" grpId="0"/>
      <p:bldP spid="15374" grpId="0"/>
      <p:bldP spid="15375" grpId="0"/>
      <p:bldP spid="15376" grpId="0"/>
      <p:bldP spid="15377" grpId="0"/>
      <p:bldP spid="15378" grpId="0"/>
      <p:bldP spid="15379" grpId="0"/>
      <p:bldP spid="153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Listening SB Ex</a:t>
            </a:r>
            <a:r>
              <a:rPr lang="ru-RU" dirty="0" smtClean="0"/>
              <a:t>.1, </a:t>
            </a:r>
            <a:r>
              <a:rPr lang="en-US" dirty="0" smtClean="0"/>
              <a:t>p</a:t>
            </a:r>
            <a:r>
              <a:rPr lang="ru-RU" dirty="0" smtClean="0"/>
              <a:t>.84</a:t>
            </a:r>
            <a:endParaRPr lang="ru-RU" dirty="0"/>
          </a:p>
        </p:txBody>
      </p:sp>
      <p:sp>
        <p:nvSpPr>
          <p:cNvPr id="3" name="Содержимое 2"/>
          <p:cNvSpPr>
            <a:spLocks noGrp="1"/>
          </p:cNvSpPr>
          <p:nvPr>
            <p:ph idx="1"/>
          </p:nvPr>
        </p:nvSpPr>
        <p:spPr/>
        <p:txBody>
          <a:bodyPr>
            <a:normAutofit/>
          </a:bodyPr>
          <a:lstStyle/>
          <a:p>
            <a:pPr>
              <a:buNone/>
            </a:pPr>
            <a:r>
              <a:rPr lang="en-US" dirty="0" smtClean="0">
                <a:solidFill>
                  <a:schemeClr val="bg1"/>
                </a:solidFill>
              </a:rPr>
              <a:t>1. To eliminate – </a:t>
            </a:r>
            <a:r>
              <a:rPr lang="ru-RU" dirty="0" smtClean="0">
                <a:solidFill>
                  <a:schemeClr val="bg1"/>
                </a:solidFill>
              </a:rPr>
              <a:t>исключать</a:t>
            </a:r>
          </a:p>
          <a:p>
            <a:pPr>
              <a:buNone/>
            </a:pPr>
            <a:r>
              <a:rPr lang="en-US" dirty="0" smtClean="0">
                <a:solidFill>
                  <a:schemeClr val="bg1"/>
                </a:solidFill>
              </a:rPr>
              <a:t>A record dial – </a:t>
            </a:r>
            <a:r>
              <a:rPr lang="ru-RU" dirty="0" smtClean="0">
                <a:solidFill>
                  <a:schemeClr val="bg1"/>
                </a:solidFill>
              </a:rPr>
              <a:t>контракт на запись диска</a:t>
            </a:r>
          </a:p>
          <a:p>
            <a:pPr marL="90488" indent="0">
              <a:buNone/>
            </a:pPr>
            <a:r>
              <a:rPr lang="en-US" dirty="0" smtClean="0">
                <a:solidFill>
                  <a:schemeClr val="bg1"/>
                </a:solidFill>
              </a:rPr>
              <a:t>2. What TV shows does Jack</a:t>
            </a:r>
            <a:r>
              <a:rPr lang="en-US" b="1" dirty="0" smtClean="0">
                <a:solidFill>
                  <a:schemeClr val="bg1"/>
                </a:solidFill>
              </a:rPr>
              <a:t> </a:t>
            </a:r>
            <a:r>
              <a:rPr lang="en-US" dirty="0" smtClean="0">
                <a:solidFill>
                  <a:schemeClr val="bg1"/>
                </a:solidFill>
              </a:rPr>
              <a:t>like?</a:t>
            </a:r>
            <a:endParaRPr lang="ru-RU" dirty="0" smtClean="0">
              <a:solidFill>
                <a:schemeClr val="bg1"/>
              </a:solidFill>
            </a:endParaRPr>
          </a:p>
          <a:p>
            <a:pPr marL="90488" indent="0">
              <a:buNone/>
            </a:pPr>
            <a:r>
              <a:rPr lang="en-US" dirty="0" smtClean="0">
                <a:solidFill>
                  <a:schemeClr val="bg1"/>
                </a:solidFill>
              </a:rPr>
              <a:t>What TV shows does Jessica like?</a:t>
            </a:r>
            <a:endParaRPr lang="ru-RU" dirty="0" smtClean="0">
              <a:solidFill>
                <a:schemeClr val="bg1"/>
              </a:solidFill>
            </a:endParaRPr>
          </a:p>
          <a:p>
            <a:pPr marL="90488" indent="0">
              <a:buNone/>
            </a:pPr>
            <a:r>
              <a:rPr lang="en-US" dirty="0" smtClean="0">
                <a:solidFill>
                  <a:schemeClr val="bg1"/>
                </a:solidFill>
              </a:rPr>
              <a:t>3. Which of the following points did Jack and Jessica mention talking about their </a:t>
            </a:r>
            <a:r>
              <a:rPr lang="en-US" dirty="0" err="1" smtClean="0">
                <a:solidFill>
                  <a:schemeClr val="bg1"/>
                </a:solidFill>
              </a:rPr>
              <a:t>favourite</a:t>
            </a:r>
            <a:r>
              <a:rPr lang="en-US" dirty="0" smtClean="0">
                <a:solidFill>
                  <a:schemeClr val="bg1"/>
                </a:solidFill>
              </a:rPr>
              <a:t> shows?</a:t>
            </a:r>
            <a:endParaRPr lang="ru-RU" dirty="0" smtClean="0">
              <a:solidFill>
                <a:schemeClr val="bg1"/>
              </a:solidFill>
            </a:endParaRPr>
          </a:p>
          <a:p>
            <a:endParaRPr lang="ru-RU" dirty="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Reading text</a:t>
            </a:r>
            <a:endParaRPr lang="ru-RU" dirty="0"/>
          </a:p>
        </p:txBody>
      </p:sp>
      <p:sp>
        <p:nvSpPr>
          <p:cNvPr id="3" name="Содержимое 2"/>
          <p:cNvSpPr>
            <a:spLocks noGrp="1"/>
          </p:cNvSpPr>
          <p:nvPr>
            <p:ph idx="1"/>
          </p:nvPr>
        </p:nvSpPr>
        <p:spPr/>
        <p:txBody>
          <a:bodyPr/>
          <a:lstStyle/>
          <a:p>
            <a:pPr>
              <a:buNone/>
            </a:pPr>
            <a:r>
              <a:rPr lang="en-US" dirty="0" smtClean="0">
                <a:solidFill>
                  <a:schemeClr val="bg1"/>
                </a:solidFill>
              </a:rPr>
              <a:t>Use the texts to prove it.</a:t>
            </a:r>
            <a:r>
              <a:rPr lang="en-US" b="1" dirty="0" smtClean="0">
                <a:solidFill>
                  <a:schemeClr val="bg1"/>
                </a:solidFill>
              </a:rPr>
              <a:t> </a:t>
            </a:r>
            <a:endParaRPr lang="ru-RU" dirty="0" smtClean="0">
              <a:solidFill>
                <a:schemeClr val="bg1"/>
              </a:solidFill>
            </a:endParaRPr>
          </a:p>
          <a:p>
            <a:pPr>
              <a:buFont typeface="Wingdings" pitchFamily="2" charset="2"/>
              <a:buChar char="Ø"/>
            </a:pPr>
            <a:r>
              <a:rPr lang="en-US" dirty="0" smtClean="0">
                <a:solidFill>
                  <a:schemeClr val="bg1"/>
                </a:solidFill>
              </a:rPr>
              <a:t>What kind of </a:t>
            </a:r>
            <a:r>
              <a:rPr lang="en-US" dirty="0" err="1" smtClean="0">
                <a:solidFill>
                  <a:schemeClr val="bg1"/>
                </a:solidFill>
              </a:rPr>
              <a:t>programme</a:t>
            </a:r>
            <a:r>
              <a:rPr lang="en-US" dirty="0" smtClean="0">
                <a:solidFill>
                  <a:schemeClr val="bg1"/>
                </a:solidFill>
              </a:rPr>
              <a:t> is it?</a:t>
            </a:r>
            <a:endParaRPr lang="ru-RU" dirty="0" smtClean="0">
              <a:solidFill>
                <a:schemeClr val="bg1"/>
              </a:solidFill>
            </a:endParaRPr>
          </a:p>
          <a:p>
            <a:pPr>
              <a:buFont typeface="Wingdings" pitchFamily="2" charset="2"/>
              <a:buChar char="Ø"/>
            </a:pPr>
            <a:r>
              <a:rPr lang="en-US" dirty="0" smtClean="0">
                <a:solidFill>
                  <a:schemeClr val="bg1"/>
                </a:solidFill>
              </a:rPr>
              <a:t>What channel is it broadcast on?</a:t>
            </a:r>
            <a:endParaRPr lang="ru-RU" dirty="0" smtClean="0">
              <a:solidFill>
                <a:schemeClr val="bg1"/>
              </a:solidFill>
            </a:endParaRPr>
          </a:p>
          <a:p>
            <a:pPr>
              <a:buFont typeface="Wingdings" pitchFamily="2" charset="2"/>
              <a:buChar char="Ø"/>
            </a:pPr>
            <a:r>
              <a:rPr lang="en-US" dirty="0" smtClean="0">
                <a:solidFill>
                  <a:schemeClr val="bg1"/>
                </a:solidFill>
              </a:rPr>
              <a:t>What time is it broadcast at?</a:t>
            </a:r>
            <a:endParaRPr lang="ru-RU" dirty="0" smtClean="0">
              <a:solidFill>
                <a:schemeClr val="bg1"/>
              </a:solidFill>
            </a:endParaRPr>
          </a:p>
          <a:p>
            <a:pPr>
              <a:buFont typeface="Wingdings" pitchFamily="2" charset="2"/>
              <a:buChar char="Ø"/>
            </a:pPr>
            <a:r>
              <a:rPr lang="en-US" dirty="0" smtClean="0">
                <a:solidFill>
                  <a:schemeClr val="bg1"/>
                </a:solidFill>
              </a:rPr>
              <a:t>Who is the host of the </a:t>
            </a:r>
            <a:r>
              <a:rPr lang="en-US" dirty="0" err="1" smtClean="0">
                <a:solidFill>
                  <a:schemeClr val="bg1"/>
                </a:solidFill>
              </a:rPr>
              <a:t>programme</a:t>
            </a:r>
            <a:r>
              <a:rPr lang="en-US" dirty="0" smtClean="0">
                <a:solidFill>
                  <a:schemeClr val="bg1"/>
                </a:solidFill>
              </a:rPr>
              <a:t>?</a:t>
            </a:r>
            <a:endParaRPr lang="ru-RU" dirty="0" smtClean="0">
              <a:solidFill>
                <a:schemeClr val="bg1"/>
              </a:solidFill>
            </a:endParaRPr>
          </a:p>
          <a:p>
            <a:pPr>
              <a:buFont typeface="Wingdings" pitchFamily="2" charset="2"/>
              <a:buChar char="Ø"/>
            </a:pPr>
            <a:r>
              <a:rPr lang="en-US" dirty="0" smtClean="0">
                <a:solidFill>
                  <a:schemeClr val="bg1"/>
                </a:solidFill>
              </a:rPr>
              <a:t>What do the participants do in the show?</a:t>
            </a:r>
            <a:endParaRPr lang="ru-RU" dirty="0" smtClean="0">
              <a:solidFill>
                <a:schemeClr val="bg1"/>
              </a:solidFill>
            </a:endParaRPr>
          </a:p>
          <a:p>
            <a:pPr>
              <a:buFont typeface="Wingdings" pitchFamily="2" charset="2"/>
              <a:buChar char="Ø"/>
            </a:pPr>
            <a:r>
              <a:rPr lang="en-US" dirty="0" smtClean="0">
                <a:solidFill>
                  <a:schemeClr val="bg1"/>
                </a:solidFill>
              </a:rPr>
              <a:t>What are the reasons why each of them likes the show?</a:t>
            </a:r>
            <a:endParaRPr lang="ru-RU" dirty="0" smtClean="0">
              <a:solidFill>
                <a:schemeClr val="bg1"/>
              </a:solidFill>
            </a:endParaRPr>
          </a:p>
          <a:p>
            <a:pPr>
              <a:buFont typeface="Wingdings" pitchFamily="2" charset="2"/>
              <a:buChar char="Ø"/>
            </a:pPr>
            <a:r>
              <a:rPr lang="en-US" dirty="0" smtClean="0">
                <a:solidFill>
                  <a:schemeClr val="bg1"/>
                </a:solidFill>
              </a:rPr>
              <a:t>What is the most exciting moment of the show?</a:t>
            </a:r>
            <a:endParaRPr lang="ru-RU" dirty="0" smtClean="0">
              <a:solidFill>
                <a:schemeClr val="bg1"/>
              </a:solidFill>
            </a:endParaRPr>
          </a:p>
          <a:p>
            <a:endParaRPr lang="ru-RU" dirty="0"/>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 your culture</a:t>
            </a:r>
            <a:endParaRPr lang="ru-RU" dirty="0"/>
          </a:p>
        </p:txBody>
      </p:sp>
      <p:sp>
        <p:nvSpPr>
          <p:cNvPr id="3" name="Содержимое 2"/>
          <p:cNvSpPr>
            <a:spLocks noGrp="1"/>
          </p:cNvSpPr>
          <p:nvPr>
            <p:ph idx="1"/>
          </p:nvPr>
        </p:nvSpPr>
        <p:spPr>
          <a:xfrm>
            <a:off x="4499992" y="1600200"/>
            <a:ext cx="4104456" cy="3484984"/>
          </a:xfrm>
        </p:spPr>
        <p:txBody>
          <a:bodyPr>
            <a:normAutofit/>
          </a:bodyPr>
          <a:lstStyle/>
          <a:p>
            <a:pPr marL="180975" indent="-44450">
              <a:buNone/>
            </a:pPr>
            <a:r>
              <a:rPr lang="en-US" dirty="0" smtClean="0">
                <a:solidFill>
                  <a:schemeClr val="bg1"/>
                </a:solidFill>
              </a:rPr>
              <a:t>What would you tell your foreign friends about the Russian versions of these shows?</a:t>
            </a:r>
          </a:p>
          <a:p>
            <a:pPr marL="180975" indent="-44450">
              <a:buNone/>
            </a:pPr>
            <a:r>
              <a:rPr lang="en-US" dirty="0" smtClean="0">
                <a:solidFill>
                  <a:schemeClr val="bg1"/>
                </a:solidFill>
              </a:rPr>
              <a:t>Are they differences? Use the Fact Files. </a:t>
            </a:r>
            <a:endParaRPr lang="ru-RU" dirty="0">
              <a:solidFill>
                <a:schemeClr val="bg1"/>
              </a:solidFill>
            </a:endParaRPr>
          </a:p>
        </p:txBody>
      </p:sp>
      <p:pic>
        <p:nvPicPr>
          <p:cNvPr id="9" name="Picture 6" descr="http://www.cddiski.ru/assets/images/screenshots/5501/000_94e9b83d.jpg"/>
          <p:cNvPicPr>
            <a:picLocks noChangeAspect="1" noChangeArrowheads="1"/>
          </p:cNvPicPr>
          <p:nvPr/>
        </p:nvPicPr>
        <p:blipFill>
          <a:blip r:embed="rId2" cstate="email"/>
          <a:srcRect/>
          <a:stretch>
            <a:fillRect/>
          </a:stretch>
        </p:blipFill>
        <p:spPr bwMode="auto">
          <a:xfrm>
            <a:off x="2195736" y="1484784"/>
            <a:ext cx="1894365" cy="1368152"/>
          </a:xfrm>
          <a:prstGeom prst="rect">
            <a:avLst/>
          </a:prstGeom>
          <a:noFill/>
        </p:spPr>
      </p:pic>
      <p:pic>
        <p:nvPicPr>
          <p:cNvPr id="10" name="Picture 8" descr="http://www.ruslania.com/pictures/big/4607135573865.jpg"/>
          <p:cNvPicPr>
            <a:picLocks noChangeAspect="1" noChangeArrowheads="1"/>
          </p:cNvPicPr>
          <p:nvPr/>
        </p:nvPicPr>
        <p:blipFill>
          <a:blip r:embed="rId3" cstate="email"/>
          <a:srcRect/>
          <a:stretch>
            <a:fillRect/>
          </a:stretch>
        </p:blipFill>
        <p:spPr bwMode="auto">
          <a:xfrm>
            <a:off x="179512" y="2636912"/>
            <a:ext cx="2088232" cy="1508167"/>
          </a:xfrm>
          <a:prstGeom prst="rect">
            <a:avLst/>
          </a:prstGeom>
          <a:noFill/>
        </p:spPr>
      </p:pic>
      <p:pic>
        <p:nvPicPr>
          <p:cNvPr id="11" name="Picture 10" descr="https://telestrekoza.com/wp-content/uploads/SHGK111013192610.jpg"/>
          <p:cNvPicPr>
            <a:picLocks noChangeAspect="1" noChangeArrowheads="1"/>
          </p:cNvPicPr>
          <p:nvPr/>
        </p:nvPicPr>
        <p:blipFill>
          <a:blip r:embed="rId4" cstate="email"/>
          <a:srcRect/>
          <a:stretch>
            <a:fillRect/>
          </a:stretch>
        </p:blipFill>
        <p:spPr bwMode="auto">
          <a:xfrm>
            <a:off x="539552" y="5157192"/>
            <a:ext cx="1920214" cy="1440160"/>
          </a:xfrm>
          <a:prstGeom prst="rect">
            <a:avLst/>
          </a:prstGeom>
          <a:noFill/>
        </p:spPr>
      </p:pic>
      <p:pic>
        <p:nvPicPr>
          <p:cNvPr id="12" name="Picture 2" descr="http://films-online.su/images/icons/tnstx9hshxvisnq92i87.jpg"/>
          <p:cNvPicPr>
            <a:picLocks noChangeAspect="1" noChangeArrowheads="1"/>
          </p:cNvPicPr>
          <p:nvPr/>
        </p:nvPicPr>
        <p:blipFill>
          <a:blip r:embed="rId5" cstate="email"/>
          <a:srcRect/>
          <a:stretch>
            <a:fillRect/>
          </a:stretch>
        </p:blipFill>
        <p:spPr bwMode="auto">
          <a:xfrm>
            <a:off x="2339752" y="3861048"/>
            <a:ext cx="1824203" cy="1368152"/>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68952" cy="522288"/>
          </a:xfrm>
        </p:spPr>
        <p:txBody>
          <a:bodyPr>
            <a:noAutofit/>
          </a:bodyPr>
          <a:lstStyle/>
          <a:p>
            <a:r>
              <a:rPr lang="en-US" sz="3600" i="1" dirty="0" smtClean="0"/>
              <a:t>Who Wants to Be a Millionaire</a:t>
            </a:r>
            <a:r>
              <a:rPr lang="ru-RU" sz="3600" i="1" dirty="0" smtClean="0"/>
              <a:t>?</a:t>
            </a:r>
            <a:endParaRPr lang="ru-RU" sz="3600" dirty="0"/>
          </a:p>
        </p:txBody>
      </p:sp>
      <p:pic>
        <p:nvPicPr>
          <p:cNvPr id="4" name="Picture 6" descr="http://www.cddiski.ru/assets/images/screenshots/5501/000_94e9b83d.jpg"/>
          <p:cNvPicPr>
            <a:picLocks noGrp="1" noChangeAspect="1" noChangeArrowheads="1"/>
          </p:cNvPicPr>
          <p:nvPr>
            <p:ph type="pic" idx="1"/>
          </p:nvPr>
        </p:nvPicPr>
        <p:blipFill>
          <a:blip r:embed="rId2" cstate="email"/>
          <a:srcRect/>
          <a:stretch>
            <a:fillRect/>
          </a:stretch>
        </p:blipFill>
        <p:spPr bwMode="auto">
          <a:xfrm>
            <a:off x="251520" y="1484784"/>
            <a:ext cx="4090553" cy="2954288"/>
          </a:xfrm>
          <a:prstGeom prst="rect">
            <a:avLst/>
          </a:prstGeom>
          <a:noFill/>
        </p:spPr>
      </p:pic>
      <p:sp>
        <p:nvSpPr>
          <p:cNvPr id="6" name="Текст 5"/>
          <p:cNvSpPr>
            <a:spLocks noGrp="1"/>
          </p:cNvSpPr>
          <p:nvPr>
            <p:ph type="body" sz="half" idx="2"/>
          </p:nvPr>
        </p:nvSpPr>
        <p:spPr>
          <a:xfrm>
            <a:off x="4644008" y="1196752"/>
            <a:ext cx="4032448" cy="4968552"/>
          </a:xfrm>
        </p:spPr>
        <p:txBody>
          <a:bodyPr>
            <a:noAutofit/>
          </a:bodyPr>
          <a:lstStyle/>
          <a:p>
            <a:pPr algn="l"/>
            <a:r>
              <a:rPr lang="en-US" sz="2800" dirty="0" smtClean="0">
                <a:solidFill>
                  <a:schemeClr val="bg1"/>
                </a:solidFill>
              </a:rPr>
              <a:t>Quiz show</a:t>
            </a:r>
          </a:p>
          <a:p>
            <a:pPr algn="l"/>
            <a:r>
              <a:rPr lang="en-US" sz="2800" dirty="0" smtClean="0">
                <a:solidFill>
                  <a:schemeClr val="bg1"/>
                </a:solidFill>
              </a:rPr>
              <a:t>Channel 1 (</a:t>
            </a:r>
            <a:r>
              <a:rPr lang="en-US" sz="2800" dirty="0" err="1" smtClean="0">
                <a:solidFill>
                  <a:schemeClr val="bg1"/>
                </a:solidFill>
              </a:rPr>
              <a:t>Perviy</a:t>
            </a:r>
            <a:r>
              <a:rPr lang="en-US" sz="2800" dirty="0" smtClean="0">
                <a:solidFill>
                  <a:schemeClr val="bg1"/>
                </a:solidFill>
              </a:rPr>
              <a:t>)</a:t>
            </a:r>
          </a:p>
          <a:p>
            <a:pPr algn="l"/>
            <a:r>
              <a:rPr lang="en-US" sz="2800" dirty="0" smtClean="0">
                <a:solidFill>
                  <a:schemeClr val="bg1"/>
                </a:solidFill>
              </a:rPr>
              <a:t>Started in 1998</a:t>
            </a:r>
          </a:p>
          <a:p>
            <a:pPr algn="l"/>
            <a:r>
              <a:rPr lang="en-US" sz="2800" dirty="0" smtClean="0">
                <a:solidFill>
                  <a:schemeClr val="bg1"/>
                </a:solidFill>
              </a:rPr>
              <a:t>Hosted by </a:t>
            </a:r>
            <a:r>
              <a:rPr lang="en-US" sz="2800" dirty="0" err="1" smtClean="0">
                <a:solidFill>
                  <a:schemeClr val="bg1"/>
                </a:solidFill>
              </a:rPr>
              <a:t>Maxsim</a:t>
            </a:r>
            <a:r>
              <a:rPr lang="en-US" sz="2800" dirty="0" smtClean="0">
                <a:solidFill>
                  <a:schemeClr val="bg1"/>
                </a:solidFill>
              </a:rPr>
              <a:t> </a:t>
            </a:r>
            <a:r>
              <a:rPr lang="en-US" sz="2800" dirty="0" err="1" smtClean="0">
                <a:solidFill>
                  <a:schemeClr val="bg1"/>
                </a:solidFill>
              </a:rPr>
              <a:t>Galkin</a:t>
            </a:r>
            <a:r>
              <a:rPr lang="en-US" sz="2800" dirty="0" smtClean="0">
                <a:solidFill>
                  <a:schemeClr val="bg1"/>
                </a:solidFill>
              </a:rPr>
              <a:t> (</a:t>
            </a:r>
            <a:r>
              <a:rPr lang="en-US" sz="2800" dirty="0" err="1" smtClean="0">
                <a:solidFill>
                  <a:schemeClr val="bg1"/>
                </a:solidFill>
              </a:rPr>
              <a:t>Dmitriy</a:t>
            </a:r>
            <a:r>
              <a:rPr lang="en-US" sz="2800" dirty="0" smtClean="0">
                <a:solidFill>
                  <a:schemeClr val="bg1"/>
                </a:solidFill>
              </a:rPr>
              <a:t> </a:t>
            </a:r>
            <a:r>
              <a:rPr lang="en-US" sz="2800" dirty="0" err="1" smtClean="0">
                <a:solidFill>
                  <a:schemeClr val="bg1"/>
                </a:solidFill>
              </a:rPr>
              <a:t>Dibrov</a:t>
            </a:r>
            <a:r>
              <a:rPr lang="en-US" sz="2800" dirty="0" smtClean="0">
                <a:solidFill>
                  <a:schemeClr val="bg1"/>
                </a:solidFill>
              </a:rPr>
              <a:t>)</a:t>
            </a:r>
          </a:p>
          <a:p>
            <a:pPr algn="l"/>
            <a:r>
              <a:rPr lang="en-US" sz="2800" dirty="0" smtClean="0">
                <a:solidFill>
                  <a:schemeClr val="bg1"/>
                </a:solidFill>
              </a:rPr>
              <a:t>Cash prize – 3000000 Russian </a:t>
            </a:r>
            <a:r>
              <a:rPr lang="en-US" sz="2800" dirty="0" err="1" smtClean="0">
                <a:solidFill>
                  <a:schemeClr val="bg1"/>
                </a:solidFill>
              </a:rPr>
              <a:t>roubles</a:t>
            </a:r>
            <a:endParaRPr lang="en-US" sz="2800" dirty="0" smtClean="0">
              <a:solidFill>
                <a:schemeClr val="bg1"/>
              </a:solidFill>
            </a:endParaRPr>
          </a:p>
          <a:p>
            <a:pPr algn="l"/>
            <a:r>
              <a:rPr lang="en-US" sz="2800" dirty="0" smtClean="0">
                <a:solidFill>
                  <a:schemeClr val="bg1"/>
                </a:solidFill>
              </a:rPr>
              <a:t>In 2006, the Walkway SMS game was added</a:t>
            </a:r>
            <a:endParaRPr lang="ru-RU" sz="2800"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050" name="Picture 2" descr="G:\xmas.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973" y="0"/>
            <a:ext cx="9171973"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Saundtreki_-_REMIX_-_Kto_hochet_stat'_millionerom.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email"/>
          <a:stretch>
            <a:fillRect/>
          </a:stretch>
        </p:blipFill>
        <p:spPr>
          <a:xfrm>
            <a:off x="8316416" y="6200955"/>
            <a:ext cx="609600" cy="609600"/>
          </a:xfrm>
          <a:prstGeom prst="rect">
            <a:avLst/>
          </a:prstGeom>
        </p:spPr>
      </p:pic>
    </p:spTree>
    <p:extLst>
      <p:ext uri="{BB962C8B-B14F-4D97-AF65-F5344CB8AC3E}">
        <p14:creationId xmlns:p14="http://schemas.microsoft.com/office/powerpoint/2010/main" xmlns="" val="3504362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42" fill="hold"/>
                                        <p:tgtEl>
                                          <p:spTgt spid="4"/>
                                        </p:tgtEl>
                                      </p:cBhvr>
                                    </p:cmd>
                                  </p:childTnLst>
                                </p:cTn>
                              </p:par>
                            </p:childTnLst>
                          </p:cTn>
                        </p:par>
                      </p:childTnLst>
                    </p:cTn>
                  </p:par>
                </p:childTnLst>
              </p:cTn>
              <p:nextCondLst>
                <p:cond evt="onClick" delay="0">
                  <p:tgtEl>
                    <p:spTgt spid="4"/>
                  </p:tgtEl>
                </p:cond>
              </p:nextCondLst>
            </p:seq>
            <p:audio>
              <p:cMediaNode vol="13208">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Апекс">
  <a:themeElements>
    <a:clrScheme name="Другая 5">
      <a:dk1>
        <a:srgbClr val="000000"/>
      </a:dk1>
      <a:lt1>
        <a:srgbClr val="DCE8F4"/>
      </a:lt1>
      <a:dk2>
        <a:srgbClr val="FF99FF"/>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Метр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137</TotalTime>
  <Words>1479</Words>
  <Application>Microsoft Office PowerPoint</Application>
  <PresentationFormat>Экран (4:3)</PresentationFormat>
  <Paragraphs>140</Paragraphs>
  <Slides>30</Slides>
  <Notes>0</Notes>
  <HiddenSlides>0</HiddenSlides>
  <MMClips>3</MMClips>
  <ScaleCrop>false</ScaleCrop>
  <HeadingPairs>
    <vt:vector size="4" baseType="variant">
      <vt:variant>
        <vt:lpstr>Тема</vt:lpstr>
      </vt:variant>
      <vt:variant>
        <vt:i4>4</vt:i4>
      </vt:variant>
      <vt:variant>
        <vt:lpstr>Заголовки слайдов</vt:lpstr>
      </vt:variant>
      <vt:variant>
        <vt:i4>30</vt:i4>
      </vt:variant>
    </vt:vector>
  </HeadingPairs>
  <TitlesOfParts>
    <vt:vector size="34" baseType="lpstr">
      <vt:lpstr>Апекс</vt:lpstr>
      <vt:lpstr>Метро</vt:lpstr>
      <vt:lpstr>Горизонт</vt:lpstr>
      <vt:lpstr>Кутюр</vt:lpstr>
      <vt:lpstr>“What is your favourite TV show?” </vt:lpstr>
      <vt:lpstr>Слайд 2</vt:lpstr>
      <vt:lpstr>Слайд 3</vt:lpstr>
      <vt:lpstr>Слайд 4</vt:lpstr>
      <vt:lpstr>Listening SB Ex.1, p.84</vt:lpstr>
      <vt:lpstr>Reading text</vt:lpstr>
      <vt:lpstr>In your culture</vt:lpstr>
      <vt:lpstr>Who Wants to Be a Millionaire?</vt:lpstr>
      <vt:lpstr>Слайд 9</vt:lpstr>
      <vt:lpstr>Слайд 10</vt:lpstr>
      <vt:lpstr>Слайд 11</vt:lpstr>
      <vt:lpstr>Слайд 12</vt:lpstr>
      <vt:lpstr>Слайд 13</vt:lpstr>
      <vt:lpstr>Слайд 14</vt:lpstr>
      <vt:lpstr>Слайд 15</vt:lpstr>
      <vt:lpstr>Слайд 16</vt:lpstr>
      <vt:lpstr>Star Academy</vt:lpstr>
      <vt:lpstr>Star Factory</vt:lpstr>
      <vt:lpstr>reference </vt:lpstr>
      <vt:lpstr>History  </vt:lpstr>
      <vt:lpstr>Слайд 21</vt:lpstr>
      <vt:lpstr>About the graduates</vt:lpstr>
      <vt:lpstr>What? Where? When?</vt:lpstr>
      <vt:lpstr>  What? Where? When? </vt:lpstr>
      <vt:lpstr>Слайд 25</vt:lpstr>
      <vt:lpstr>Слайд 26</vt:lpstr>
      <vt:lpstr>Overview</vt:lpstr>
      <vt:lpstr>Слайд 28</vt:lpstr>
      <vt:lpstr>Minute of Fame</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МОУ СОШ №1</dc:creator>
  <cp:lastModifiedBy>revaz</cp:lastModifiedBy>
  <cp:revision>24</cp:revision>
  <cp:lastPrinted>2012-02-04T04:04:43Z</cp:lastPrinted>
  <dcterms:created xsi:type="dcterms:W3CDTF">2012-01-31T10:16:11Z</dcterms:created>
  <dcterms:modified xsi:type="dcterms:W3CDTF">2013-04-02T20:47:53Z</dcterms:modified>
</cp:coreProperties>
</file>