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71" r:id="rId5"/>
    <p:sldId id="272" r:id="rId6"/>
    <p:sldId id="273" r:id="rId7"/>
    <p:sldId id="276" r:id="rId8"/>
    <p:sldId id="275" r:id="rId9"/>
    <p:sldId id="258" r:id="rId10"/>
    <p:sldId id="261" r:id="rId11"/>
    <p:sldId id="262" r:id="rId12"/>
    <p:sldId id="263" r:id="rId13"/>
    <p:sldId id="274" r:id="rId14"/>
    <p:sldId id="268" r:id="rId15"/>
    <p:sldId id="267" r:id="rId16"/>
    <p:sldId id="265" r:id="rId17"/>
    <p:sldId id="266" r:id="rId18"/>
    <p:sldId id="269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B607A-7D0C-463D-90F0-6FD179565D3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4968-B7CE-4BAF-974F-5E51EBCA6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00C236-C9AA-49DD-9517-D244782F62C7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56D3-FA2A-4D4D-92A8-4056D72AB6D7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CCDA-691B-4373-9469-EF8DEE9B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2047355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/>
              <a:t>эй!</a:t>
            </a:r>
            <a:endParaRPr lang="ru-RU" sz="111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20688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20688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008000"/>
                </a:solidFill>
              </a:rPr>
              <a:t>_</a:t>
            </a:r>
            <a:endParaRPr lang="ru-RU" sz="111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36912"/>
            <a:ext cx="3950120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/>
              <a:t>поэма</a:t>
            </a:r>
            <a:endParaRPr lang="ru-RU" sz="111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chemeClr val="tx2"/>
                </a:solidFill>
              </a:rPr>
              <a:t>_</a:t>
            </a:r>
            <a:endParaRPr lang="ru-RU" sz="111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chemeClr val="tx2"/>
                </a:solidFill>
              </a:rPr>
              <a:t>_</a:t>
            </a:r>
            <a:endParaRPr lang="ru-RU" sz="111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48680"/>
            <a:ext cx="5187639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spc="100" dirty="0" err="1"/>
              <a:t>э</a:t>
            </a:r>
            <a:r>
              <a:rPr lang="ru-RU" sz="11100" spc="100" dirty="0" err="1" smtClean="0"/>
              <a:t>нерги</a:t>
            </a:r>
            <a:r>
              <a:rPr lang="ru-RU" sz="3600" spc="100" dirty="0" smtClean="0"/>
              <a:t> </a:t>
            </a:r>
            <a:r>
              <a:rPr lang="ru-RU" sz="11100" spc="100" dirty="0" smtClean="0"/>
              <a:t>я</a:t>
            </a:r>
            <a:endParaRPr lang="ru-RU" sz="11100" spc="100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548680"/>
            <a:ext cx="160172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>
                <a:solidFill>
                  <a:srgbClr val="008000"/>
                </a:solidFill>
              </a:rPr>
              <a:t>_</a:t>
            </a:r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548680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48680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48680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chemeClr val="tx2"/>
                </a:solidFill>
              </a:rPr>
              <a:t>_</a:t>
            </a:r>
            <a:endParaRPr lang="ru-RU" sz="111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548680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548680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008000"/>
                </a:solidFill>
              </a:rPr>
              <a:t>_</a:t>
            </a:r>
            <a:endParaRPr lang="ru-RU" sz="111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548680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002060"/>
                </a:solidFill>
              </a:rPr>
              <a:t>_</a:t>
            </a:r>
            <a:endParaRPr lang="ru-RU" sz="111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2708920"/>
            <a:ext cx="3666388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/>
              <a:t>экран</a:t>
            </a:r>
            <a:endParaRPr lang="ru-RU" sz="1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66834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chemeClr val="tx2"/>
                </a:solidFill>
              </a:rPr>
              <a:t>_</a:t>
            </a:r>
            <a:endParaRPr lang="ru-RU" sz="111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chemeClr val="tx2"/>
                </a:solidFill>
              </a:rPr>
              <a:t>_</a:t>
            </a:r>
            <a:endParaRPr lang="ru-RU" sz="111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chemeClr val="tx2"/>
                </a:solidFill>
              </a:rPr>
              <a:t>_</a:t>
            </a:r>
            <a:endParaRPr lang="ru-RU" sz="111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2636912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00" dirty="0" smtClean="0">
                <a:solidFill>
                  <a:srgbClr val="FF0000"/>
                </a:solidFill>
              </a:rPr>
              <a:t>_</a:t>
            </a:r>
            <a:endParaRPr lang="ru-RU" sz="1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су\Desktop\учит года- город\рисунки к словам к ур\эски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30196">
            <a:off x="-302430" y="3870052"/>
            <a:ext cx="3753610" cy="2815208"/>
          </a:xfrm>
          <a:prstGeom prst="rect">
            <a:avLst/>
          </a:prstGeom>
          <a:noFill/>
        </p:spPr>
      </p:pic>
      <p:pic>
        <p:nvPicPr>
          <p:cNvPr id="18435" name="Picture 3" descr="C:\Users\Алсу\Desktop\учит года- город\рисунки к словам к ур\экскава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312368" cy="2534484"/>
          </a:xfrm>
          <a:prstGeom prst="rect">
            <a:avLst/>
          </a:prstGeom>
          <a:noFill/>
        </p:spPr>
      </p:pic>
      <p:pic>
        <p:nvPicPr>
          <p:cNvPr id="18436" name="Picture 4" descr="C:\Users\Алсу\Desktop\учит года- город\рисунки к словам к ур\эскалат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816424" cy="2485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3429000"/>
            <a:ext cx="207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эскимо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4293096"/>
            <a:ext cx="233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эскимос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805264"/>
            <a:ext cx="303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экскаватор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085184"/>
            <a:ext cx="2776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эскалатор</a:t>
            </a:r>
            <a:endParaRPr lang="ru-RU" sz="4800" dirty="0"/>
          </a:p>
        </p:txBody>
      </p:sp>
      <p:pic>
        <p:nvPicPr>
          <p:cNvPr id="18437" name="Picture 5" descr="C:\Users\Алсу\Desktop\учит года- город\рисунки к словам к ур\eskimos_2[1].jpg"/>
          <p:cNvPicPr>
            <a:picLocks noChangeAspect="1" noChangeArrowheads="1"/>
          </p:cNvPicPr>
          <p:nvPr/>
        </p:nvPicPr>
        <p:blipFill>
          <a:blip r:embed="rId5" cstate="print"/>
          <a:srcRect l="25180" t="12349" r="19406" b="36195"/>
          <a:stretch>
            <a:fillRect/>
          </a:stretch>
        </p:blipFill>
        <p:spPr bwMode="auto">
          <a:xfrm>
            <a:off x="6156176" y="4077072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2336 L -0.34983 0.350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0.01295 L 0.29584 0.235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1214E-7 L -0.19895 -0.332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04624E-6 L 0.22778 -0.437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су\Desktop\учит года- город\рисунки к словам к ур\aaaa3376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4032448" cy="60057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5661248"/>
            <a:ext cx="310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В. Г. </a:t>
            </a:r>
            <a:r>
              <a:rPr lang="ru-RU" sz="3200" dirty="0" err="1" smtClean="0"/>
              <a:t>Шайхразиев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4" name="Picture 33" descr="varezki2_resiz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4" descr="varezki2_resiz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1" name="Picture 27" descr="1198423906_0li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4313" y="5106988"/>
            <a:ext cx="1428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1500" y="5434013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pic>
        <p:nvPicPr>
          <p:cNvPr id="26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500938" y="0"/>
            <a:ext cx="14287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58125" y="327025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pic>
        <p:nvPicPr>
          <p:cNvPr id="28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4313" y="0"/>
            <a:ext cx="14287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1500" y="327025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pic>
        <p:nvPicPr>
          <p:cNvPr id="30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715250" y="5218113"/>
            <a:ext cx="1428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72438" y="5545138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pic>
        <p:nvPicPr>
          <p:cNvPr id="32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3375" y="0"/>
            <a:ext cx="14287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00563" y="327025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34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714750" y="5429250"/>
            <a:ext cx="14287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071938" y="5756275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pic>
        <p:nvPicPr>
          <p:cNvPr id="36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715250" y="2571750"/>
            <a:ext cx="14287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2438" y="2898775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pic>
        <p:nvPicPr>
          <p:cNvPr id="38" name="Picture 5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2143125"/>
            <a:ext cx="14287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7188" y="2470150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9" y="332658"/>
          <a:ext cx="7992884" cy="6120678"/>
        </p:xfrm>
        <a:graphic>
          <a:graphicData uri="http://schemas.openxmlformats.org/drawingml/2006/table">
            <a:tbl>
              <a:tblPr/>
              <a:tblGrid>
                <a:gridCol w="1141686"/>
                <a:gridCol w="1141686"/>
                <a:gridCol w="1141686"/>
                <a:gridCol w="1141686"/>
                <a:gridCol w="1141686"/>
                <a:gridCol w="1142227"/>
                <a:gridCol w="1142227"/>
              </a:tblGrid>
              <a:tr h="102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90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1589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дуэт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404664"/>
            <a:ext cx="2848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маэстро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04664"/>
            <a:ext cx="2016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Эмма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196752"/>
            <a:ext cx="3046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эстафета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916832"/>
            <a:ext cx="2036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дуэль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1196752"/>
            <a:ext cx="1949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эскиз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916832"/>
            <a:ext cx="1624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поэт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2299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силуэт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916832"/>
            <a:ext cx="1790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Эдик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1916832"/>
            <a:ext cx="1243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эхо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23455 0.4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2312E-6 L -3.88889E-6 0.313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995 L -0.01545 0.41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-0.05301 L 0.30296 0.3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886 0.387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59514 0.387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215 L -0.19792 0.4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22343 0.514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86 L -0.55347 0.544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pixelbrush.ru/uploads/posts/2009-02/1233826343_the_isolated_tree_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2520280" cy="3139297"/>
          </a:xfrm>
          <a:prstGeom prst="rect">
            <a:avLst/>
          </a:prstGeom>
          <a:noFill/>
        </p:spPr>
      </p:pic>
      <p:pic>
        <p:nvPicPr>
          <p:cNvPr id="4100" name="Picture 4" descr="http://ushta.narod.ru/imga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932436" cy="2979300"/>
          </a:xfrm>
          <a:prstGeom prst="rect">
            <a:avLst/>
          </a:prstGeom>
          <a:noFill/>
        </p:spPr>
      </p:pic>
      <p:pic>
        <p:nvPicPr>
          <p:cNvPr id="4098" name="Picture 2" descr="http://macroclub.com.ua/photos/0000/0261/%D0%A0%D0%B8%D1%81%D1%83%D0%BD%D0%BE%D0%BA2_sh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376264" cy="3525383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323528" y="4797152"/>
            <a:ext cx="2448272" cy="360040"/>
            <a:chOff x="539552" y="5013176"/>
            <a:chExt cx="2448272" cy="3600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9552" y="5013176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43608" y="5013176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55776" y="5013176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51720" y="5013176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547664" y="5013176"/>
              <a:ext cx="432048" cy="36004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3528" y="5445224"/>
            <a:ext cx="3024336" cy="360040"/>
            <a:chOff x="5652120" y="2996952"/>
            <a:chExt cx="3024336" cy="3600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740352" y="2996952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660232" y="2996952"/>
              <a:ext cx="432048" cy="36004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652120" y="2996952"/>
              <a:ext cx="432048" cy="36004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164288" y="2996952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156176" y="2996952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244408" y="2996952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23528" y="6165304"/>
            <a:ext cx="3024336" cy="360040"/>
            <a:chOff x="5724128" y="5949280"/>
            <a:chExt cx="3024336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12360" y="594928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04248" y="5949280"/>
              <a:ext cx="432048" cy="36004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24128" y="5949280"/>
              <a:ext cx="432048" cy="36004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16416" y="5949280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308304" y="5949280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28184" y="5949280"/>
              <a:ext cx="432048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8.33333E-7 -0.152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45678 -0.330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40955 -0.005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c2009\d\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38911" t="71839" r="44413" b="16450"/>
          <a:stretch>
            <a:fillRect/>
          </a:stretch>
        </p:blipFill>
        <p:spPr bwMode="auto">
          <a:xfrm>
            <a:off x="539552" y="4365104"/>
            <a:ext cx="2232248" cy="2155396"/>
          </a:xfrm>
          <a:prstGeom prst="rect">
            <a:avLst/>
          </a:prstGeom>
          <a:noFill/>
        </p:spPr>
      </p:pic>
      <p:pic>
        <p:nvPicPr>
          <p:cNvPr id="3" name="Picture 2" descr="\\Pc2009\d\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23053" t="71087" r="60270" b="16450"/>
          <a:stretch>
            <a:fillRect/>
          </a:stretch>
        </p:blipFill>
        <p:spPr bwMode="auto">
          <a:xfrm>
            <a:off x="3491880" y="2033028"/>
            <a:ext cx="2304256" cy="2367844"/>
          </a:xfrm>
          <a:prstGeom prst="rect">
            <a:avLst/>
          </a:prstGeom>
          <a:noFill/>
        </p:spPr>
      </p:pic>
      <p:pic>
        <p:nvPicPr>
          <p:cNvPr id="4" name="Picture 2" descr="\\Pc2009\d\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6485" t="71682" r="76128" b="16450"/>
          <a:stretch>
            <a:fillRect/>
          </a:stretch>
        </p:blipFill>
        <p:spPr bwMode="auto">
          <a:xfrm>
            <a:off x="467544" y="392191"/>
            <a:ext cx="2592288" cy="2432889"/>
          </a:xfrm>
          <a:prstGeom prst="rect">
            <a:avLst/>
          </a:prstGeom>
          <a:noFill/>
        </p:spPr>
      </p:pic>
      <p:pic>
        <p:nvPicPr>
          <p:cNvPr id="5" name="Picture 2" descr="\\Pc2009\d\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39837" t="60385" r="42560" b="27487"/>
          <a:stretch>
            <a:fillRect/>
          </a:stretch>
        </p:blipFill>
        <p:spPr bwMode="auto">
          <a:xfrm>
            <a:off x="6156176" y="476672"/>
            <a:ext cx="2448272" cy="2319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32440" y="2924944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2924944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924944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924944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924944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924944"/>
            <a:ext cx="432048" cy="3600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924944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4437112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2924944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2924944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437112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2924944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28384" y="2924944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6165304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6165304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6165304"/>
            <a:ext cx="432048" cy="3600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4437112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96136" y="4437112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4437112"/>
            <a:ext cx="432048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6165304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47864" y="6165304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00192" y="4437112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4437112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79912" y="4437112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852936"/>
            <a:ext cx="5214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Бегающие кусты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437112"/>
            <a:ext cx="4677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Ключевые слова: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229200"/>
            <a:ext cx="8517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куст, бежал, ветер, шар, семена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04664"/>
            <a:ext cx="4751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Николай Сладков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1484784"/>
            <a:ext cx="525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Из «Загадочных историй»</a:t>
            </a:r>
            <a:endParaRPr lang="ru-RU" sz="3600" dirty="0"/>
          </a:p>
        </p:txBody>
      </p:sp>
      <p:pic>
        <p:nvPicPr>
          <p:cNvPr id="1026" name="Picture 2" descr="C:\Users\Алсу\Desktop\учит года- город\рисунки к словам к ур\перекати полу1.jpg"/>
          <p:cNvPicPr>
            <a:picLocks noChangeAspect="1" noChangeArrowheads="1"/>
          </p:cNvPicPr>
          <p:nvPr/>
        </p:nvPicPr>
        <p:blipFill>
          <a:blip r:embed="rId2" cstate="print"/>
          <a:srcRect l="10549" r="24401" b="18082"/>
          <a:stretch>
            <a:fillRect/>
          </a:stretch>
        </p:blipFill>
        <p:spPr bwMode="auto">
          <a:xfrm>
            <a:off x="5508104" y="2276872"/>
            <a:ext cx="3240360" cy="3065205"/>
          </a:xfrm>
          <a:prstGeom prst="rect">
            <a:avLst/>
          </a:prstGeom>
          <a:noFill/>
        </p:spPr>
      </p:pic>
      <p:pic>
        <p:nvPicPr>
          <p:cNvPr id="1028" name="Picture 4" descr="Николай Слад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808312" cy="257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c2009\d\Изображение.jpg"/>
          <p:cNvPicPr>
            <a:picLocks noChangeAspect="1" noChangeArrowheads="1"/>
          </p:cNvPicPr>
          <p:nvPr/>
        </p:nvPicPr>
        <p:blipFill>
          <a:blip r:embed="rId2" cstate="print"/>
          <a:srcRect l="67631" t="8086" r="11060" b="75743"/>
          <a:stretch>
            <a:fillRect/>
          </a:stretch>
        </p:blipFill>
        <p:spPr bwMode="auto">
          <a:xfrm>
            <a:off x="2411760" y="2492896"/>
            <a:ext cx="3933437" cy="4104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908720"/>
            <a:ext cx="5373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су\Desktop\учит года- город\рисунки к словам к ур\мес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48095"/>
            <a:ext cx="7776864" cy="6906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ihi.ru/pics/2010/02/12/6759.jpg"/>
          <p:cNvPicPr>
            <a:picLocks noChangeAspect="1" noChangeArrowheads="1"/>
          </p:cNvPicPr>
          <p:nvPr/>
        </p:nvPicPr>
        <p:blipFill>
          <a:blip r:embed="rId2" cstate="print"/>
          <a:srcRect r="24139"/>
          <a:stretch>
            <a:fillRect/>
          </a:stretch>
        </p:blipFill>
        <p:spPr bwMode="auto">
          <a:xfrm rot="5400000">
            <a:off x="756948" y="306644"/>
            <a:ext cx="6910023" cy="6192688"/>
          </a:xfrm>
          <a:prstGeom prst="rect">
            <a:avLst/>
          </a:prstGeom>
          <a:noFill/>
        </p:spPr>
      </p:pic>
      <p:sp>
        <p:nvSpPr>
          <p:cNvPr id="3" name="Правая круглая скобка 2"/>
          <p:cNvSpPr/>
          <p:nvPr/>
        </p:nvSpPr>
        <p:spPr>
          <a:xfrm rot="651963">
            <a:off x="4492124" y="557350"/>
            <a:ext cx="397151" cy="1482211"/>
          </a:xfrm>
          <a:prstGeom prst="rightBracket">
            <a:avLst>
              <a:gd name="adj" fmla="val 45041"/>
            </a:avLst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3" idx="2"/>
          </p:cNvCxnSpPr>
          <p:nvPr/>
        </p:nvCxnSpPr>
        <p:spPr>
          <a:xfrm>
            <a:off x="4499992" y="1196752"/>
            <a:ext cx="385723" cy="13913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3571875"/>
            <a:ext cx="1428750" cy="642938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642938"/>
            <a:ext cx="9145588" cy="4786312"/>
          </a:xfrm>
          <a:noFill/>
        </p:spPr>
      </p:pic>
      <p:sp>
        <p:nvSpPr>
          <p:cNvPr id="3" name="Скругленный прямоугольник 2"/>
          <p:cNvSpPr/>
          <p:nvPr/>
        </p:nvSpPr>
        <p:spPr>
          <a:xfrm rot="16200000">
            <a:off x="3714751" y="857250"/>
            <a:ext cx="1428750" cy="714375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42875"/>
            <a:ext cx="9001125" cy="6437313"/>
          </a:xfrm>
          <a:noFill/>
        </p:spPr>
      </p:pic>
      <p:sp>
        <p:nvSpPr>
          <p:cNvPr id="3" name="Скругленный прямоугольник 2"/>
          <p:cNvSpPr/>
          <p:nvPr/>
        </p:nvSpPr>
        <p:spPr>
          <a:xfrm rot="5400000">
            <a:off x="5464969" y="5179219"/>
            <a:ext cx="1428750" cy="642938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0"/>
          <a:ext cx="6286544" cy="7000693"/>
        </p:xfrm>
        <a:graphic>
          <a:graphicData uri="http://schemas.openxmlformats.org/drawingml/2006/table">
            <a:tbl>
              <a:tblPr/>
              <a:tblGrid>
                <a:gridCol w="991320"/>
                <a:gridCol w="991320"/>
                <a:gridCol w="991320"/>
                <a:gridCol w="991320"/>
                <a:gridCol w="1160925"/>
                <a:gridCol w="1160339"/>
              </a:tblGrid>
              <a:tr h="64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Буква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буквы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Буква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буквы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Буква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буквы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Аа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Лл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эль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Цц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Бб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бэ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Мм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эм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Чч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вэ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Нн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Шш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гэ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Щщ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ща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дэ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пэ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Ъъ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твёрдый знак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Ее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Её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е, ё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Рр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     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Жж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эс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Ьь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мягкий знак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Зз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зэ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Тт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тэ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Ээ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Ии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Уу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Юю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Йй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краткое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Фф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Кк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Хх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</a:t>
                      </a:r>
                      <a:r>
                        <a:rPr lang="ru-RU" sz="1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09" marR="13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508233" cy="77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wordArtVert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АЛФАВИТ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5357818" y="3429000"/>
            <a:ext cx="0" cy="193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5572131" y="4572010"/>
            <a:ext cx="785819" cy="642942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Алсу\Desktop\учит года- город\рисунки к словам к ур\э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0"/>
            <a:ext cx="6560695" cy="677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169</Words>
  <Application>Microsoft Office PowerPoint</Application>
  <PresentationFormat>Экран (4:3)</PresentationFormat>
  <Paragraphs>133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Алсу</dc:creator>
  <cp:lastModifiedBy>Алсу</cp:lastModifiedBy>
  <cp:revision>37</cp:revision>
  <dcterms:created xsi:type="dcterms:W3CDTF">2011-01-30T02:31:27Z</dcterms:created>
  <dcterms:modified xsi:type="dcterms:W3CDTF">2013-01-29T18:18:13Z</dcterms:modified>
</cp:coreProperties>
</file>