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74" r:id="rId9"/>
    <p:sldId id="262" r:id="rId10"/>
    <p:sldId id="275" r:id="rId11"/>
    <p:sldId id="265" r:id="rId12"/>
    <p:sldId id="264" r:id="rId13"/>
    <p:sldId id="270" r:id="rId14"/>
    <p:sldId id="271" r:id="rId15"/>
    <p:sldId id="272" r:id="rId16"/>
    <p:sldId id="267" r:id="rId17"/>
    <p:sldId id="268" r:id="rId18"/>
    <p:sldId id="269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256" autoAdjust="0"/>
  </p:normalViewPr>
  <p:slideViewPr>
    <p:cSldViewPr>
      <p:cViewPr>
        <p:scale>
          <a:sx n="60" d="100"/>
          <a:sy n="60" d="100"/>
        </p:scale>
        <p:origin x="-7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slide" Target="../slides/slide16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image" Target="../media/image19.jpeg"/><Relationship Id="rId1" Type="http://schemas.openxmlformats.org/officeDocument/2006/relationships/slide" Target="../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CF35EE-5C83-4182-B417-40B8168DC5F9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1293FC4-C179-437F-898F-C4B67DBDCA52}">
      <dgm:prSet phldrT="[Текст]" custT="1"/>
      <dgm:spPr/>
      <dgm:t>
        <a:bodyPr/>
        <a:lstStyle/>
        <a:p>
          <a:r>
            <a:rPr lang="ru-RU" sz="1600" dirty="0" smtClean="0">
              <a:hlinkClick xmlns:r="http://schemas.openxmlformats.org/officeDocument/2006/relationships" r:id="rId1" action="ppaction://hlinksldjump"/>
            </a:rPr>
            <a:t>однонациональные</a:t>
          </a:r>
          <a:endParaRPr lang="ru-RU" sz="1600" dirty="0"/>
        </a:p>
      </dgm:t>
    </dgm:pt>
    <dgm:pt modelId="{D64097CC-9378-49D4-AD7D-5A5B353DA894}" type="parTrans" cxnId="{2E868DD3-5811-4C67-9786-F13D567639F8}">
      <dgm:prSet/>
      <dgm:spPr/>
      <dgm:t>
        <a:bodyPr/>
        <a:lstStyle/>
        <a:p>
          <a:endParaRPr lang="ru-RU"/>
        </a:p>
      </dgm:t>
    </dgm:pt>
    <dgm:pt modelId="{688251D4-20DF-49AA-83E4-6D16738D406B}" type="sibTrans" cxnId="{2E868DD3-5811-4C67-9786-F13D567639F8}">
      <dgm:prSet/>
      <dgm:spPr/>
      <dgm:t>
        <a:bodyPr/>
        <a:lstStyle/>
        <a:p>
          <a:endParaRPr lang="ru-RU"/>
        </a:p>
      </dgm:t>
    </dgm:pt>
    <dgm:pt modelId="{AA3FA484-836A-47E4-BD0E-FB518B64ACF8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двунациональные</a:t>
          </a:r>
          <a:endParaRPr lang="ru-RU" dirty="0"/>
        </a:p>
      </dgm:t>
    </dgm:pt>
    <dgm:pt modelId="{E687742B-B62A-4316-8924-D2658B041737}" type="parTrans" cxnId="{C7769BD0-4EE8-4A2D-BB34-87FB6F72839E}">
      <dgm:prSet/>
      <dgm:spPr/>
      <dgm:t>
        <a:bodyPr/>
        <a:lstStyle/>
        <a:p>
          <a:endParaRPr lang="ru-RU"/>
        </a:p>
      </dgm:t>
    </dgm:pt>
    <dgm:pt modelId="{95EFB3FF-CB44-4F01-8CE4-A95AA99CCE2E}" type="sibTrans" cxnId="{C7769BD0-4EE8-4A2D-BB34-87FB6F72839E}">
      <dgm:prSet/>
      <dgm:spPr/>
      <dgm:t>
        <a:bodyPr/>
        <a:lstStyle/>
        <a:p>
          <a:endParaRPr lang="ru-RU"/>
        </a:p>
      </dgm:t>
    </dgm:pt>
    <dgm:pt modelId="{1EB09D26-AF21-4186-9EF9-CA1B4322B467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многонациональные</a:t>
          </a:r>
          <a:endParaRPr lang="ru-RU" dirty="0"/>
        </a:p>
      </dgm:t>
    </dgm:pt>
    <dgm:pt modelId="{C1421DF7-5D95-4D6C-B7E4-6063FC7AA1B1}" type="parTrans" cxnId="{FBC4F1A3-A658-4CF5-A1A5-912EEC1294BC}">
      <dgm:prSet/>
      <dgm:spPr/>
      <dgm:t>
        <a:bodyPr/>
        <a:lstStyle/>
        <a:p>
          <a:endParaRPr lang="ru-RU"/>
        </a:p>
      </dgm:t>
    </dgm:pt>
    <dgm:pt modelId="{B9B87FED-4DB6-4EDD-9F19-DE6ABC64F71E}" type="sibTrans" cxnId="{FBC4F1A3-A658-4CF5-A1A5-912EEC1294BC}">
      <dgm:prSet/>
      <dgm:spPr/>
      <dgm:t>
        <a:bodyPr/>
        <a:lstStyle/>
        <a:p>
          <a:endParaRPr lang="ru-RU"/>
        </a:p>
      </dgm:t>
    </dgm:pt>
    <dgm:pt modelId="{6DD428AB-62E4-4E27-8B6A-B336278B86C1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с резким преобладанием одной нации</a:t>
          </a:r>
          <a:endParaRPr lang="ru-RU" dirty="0"/>
        </a:p>
      </dgm:t>
    </dgm:pt>
    <dgm:pt modelId="{2ECD24D0-2855-455C-9F58-36EE688F12BC}" type="parTrans" cxnId="{C8FE863F-7EDD-4839-95BA-CFED0268E4F2}">
      <dgm:prSet/>
      <dgm:spPr/>
      <dgm:t>
        <a:bodyPr/>
        <a:lstStyle/>
        <a:p>
          <a:endParaRPr lang="ru-RU"/>
        </a:p>
      </dgm:t>
    </dgm:pt>
    <dgm:pt modelId="{0F6937DC-C81B-4762-A774-28FFD3D6B284}" type="sibTrans" cxnId="{C8FE863F-7EDD-4839-95BA-CFED0268E4F2}">
      <dgm:prSet/>
      <dgm:spPr/>
      <dgm:t>
        <a:bodyPr/>
        <a:lstStyle/>
        <a:p>
          <a:endParaRPr lang="ru-RU"/>
        </a:p>
      </dgm:t>
    </dgm:pt>
    <dgm:pt modelId="{89032057-4114-4A90-AB84-CF9A37E5F4BB}" type="pres">
      <dgm:prSet presAssocID="{D0CF35EE-5C83-4182-B417-40B8168DC5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9B67AD-200C-4193-B77C-B9EE11104EE3}" type="pres">
      <dgm:prSet presAssocID="{B1293FC4-C179-437F-898F-C4B67DBDCA52}" presName="composite" presStyleCnt="0"/>
      <dgm:spPr/>
    </dgm:pt>
    <dgm:pt modelId="{BE8D962D-AD8A-40BF-A4F5-9675F22DCAE3}" type="pres">
      <dgm:prSet presAssocID="{B1293FC4-C179-437F-898F-C4B67DBDCA5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368F2-4F43-4EFC-8F62-C5F7E320ACE9}" type="pres">
      <dgm:prSet presAssocID="{B1293FC4-C179-437F-898F-C4B67DBDCA52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77406-87B4-46F2-B84E-914AB9590423}" type="pres">
      <dgm:prSet presAssocID="{688251D4-20DF-49AA-83E4-6D16738D406B}" presName="space" presStyleCnt="0"/>
      <dgm:spPr/>
    </dgm:pt>
    <dgm:pt modelId="{3B5D5E92-B2E8-4F3D-B9A8-2B2A7C04C8D4}" type="pres">
      <dgm:prSet presAssocID="{AA3FA484-836A-47E4-BD0E-FB518B64ACF8}" presName="composite" presStyleCnt="0"/>
      <dgm:spPr/>
    </dgm:pt>
    <dgm:pt modelId="{B96FCF6C-D3A4-4E41-8E44-8FF041653C4E}" type="pres">
      <dgm:prSet presAssocID="{AA3FA484-836A-47E4-BD0E-FB518B64ACF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FBF916-C4E7-445E-BF82-745B53599CEF}" type="pres">
      <dgm:prSet presAssocID="{AA3FA484-836A-47E4-BD0E-FB518B64ACF8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EFE4A-DAFC-4457-AF9B-4CBB9FB718A2}" type="pres">
      <dgm:prSet presAssocID="{95EFB3FF-CB44-4F01-8CE4-A95AA99CCE2E}" presName="space" presStyleCnt="0"/>
      <dgm:spPr/>
    </dgm:pt>
    <dgm:pt modelId="{AC754EA2-5980-4113-824E-BD0A13065F15}" type="pres">
      <dgm:prSet presAssocID="{1EB09D26-AF21-4186-9EF9-CA1B4322B467}" presName="composite" presStyleCnt="0"/>
      <dgm:spPr/>
    </dgm:pt>
    <dgm:pt modelId="{BDD80329-E897-47A5-8E3E-4E69C6DE4CCE}" type="pres">
      <dgm:prSet presAssocID="{1EB09D26-AF21-4186-9EF9-CA1B4322B46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A5AF1-18C7-445C-AD8E-C069F27FC392}" type="pres">
      <dgm:prSet presAssocID="{1EB09D26-AF21-4186-9EF9-CA1B4322B46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BD012-C372-4453-8257-CFDF2E0A6712}" type="pres">
      <dgm:prSet presAssocID="{B9B87FED-4DB6-4EDD-9F19-DE6ABC64F71E}" presName="space" presStyleCnt="0"/>
      <dgm:spPr/>
    </dgm:pt>
    <dgm:pt modelId="{81011504-D3D2-49B9-A203-D7DDEC9BDB61}" type="pres">
      <dgm:prSet presAssocID="{6DD428AB-62E4-4E27-8B6A-B336278B86C1}" presName="composite" presStyleCnt="0"/>
      <dgm:spPr/>
    </dgm:pt>
    <dgm:pt modelId="{963BE500-053B-461C-8F49-C5B494FE4E01}" type="pres">
      <dgm:prSet presAssocID="{6DD428AB-62E4-4E27-8B6A-B336278B86C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A0799-989A-4C6A-B2B5-704EAE3D5E57}" type="pres">
      <dgm:prSet presAssocID="{6DD428AB-62E4-4E27-8B6A-B336278B86C1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2E868DD3-5811-4C67-9786-F13D567639F8}" srcId="{D0CF35EE-5C83-4182-B417-40B8168DC5F9}" destId="{B1293FC4-C179-437F-898F-C4B67DBDCA52}" srcOrd="0" destOrd="0" parTransId="{D64097CC-9378-49D4-AD7D-5A5B353DA894}" sibTransId="{688251D4-20DF-49AA-83E4-6D16738D406B}"/>
    <dgm:cxn modelId="{C7769BD0-4EE8-4A2D-BB34-87FB6F72839E}" srcId="{D0CF35EE-5C83-4182-B417-40B8168DC5F9}" destId="{AA3FA484-836A-47E4-BD0E-FB518B64ACF8}" srcOrd="1" destOrd="0" parTransId="{E687742B-B62A-4316-8924-D2658B041737}" sibTransId="{95EFB3FF-CB44-4F01-8CE4-A95AA99CCE2E}"/>
    <dgm:cxn modelId="{7EA98486-5CDC-4703-8D30-27F8E9AD9698}" type="presOf" srcId="{B1293FC4-C179-437F-898F-C4B67DBDCA52}" destId="{BE8D962D-AD8A-40BF-A4F5-9675F22DCAE3}" srcOrd="0" destOrd="0" presId="urn:microsoft.com/office/officeart/2005/8/layout/hList1"/>
    <dgm:cxn modelId="{F5D3CE08-2C4D-43E3-908E-7D8301FF9C35}" type="presOf" srcId="{6DD428AB-62E4-4E27-8B6A-B336278B86C1}" destId="{963BE500-053B-461C-8F49-C5B494FE4E01}" srcOrd="0" destOrd="0" presId="urn:microsoft.com/office/officeart/2005/8/layout/hList1"/>
    <dgm:cxn modelId="{C8FE863F-7EDD-4839-95BA-CFED0268E4F2}" srcId="{D0CF35EE-5C83-4182-B417-40B8168DC5F9}" destId="{6DD428AB-62E4-4E27-8B6A-B336278B86C1}" srcOrd="3" destOrd="0" parTransId="{2ECD24D0-2855-455C-9F58-36EE688F12BC}" sibTransId="{0F6937DC-C81B-4762-A774-28FFD3D6B284}"/>
    <dgm:cxn modelId="{93D5B97C-8025-4424-AE3F-696B7866C660}" type="presOf" srcId="{D0CF35EE-5C83-4182-B417-40B8168DC5F9}" destId="{89032057-4114-4A90-AB84-CF9A37E5F4BB}" srcOrd="0" destOrd="0" presId="urn:microsoft.com/office/officeart/2005/8/layout/hList1"/>
    <dgm:cxn modelId="{4B99EFB2-1049-40DB-8BB2-557D359E5A16}" type="presOf" srcId="{1EB09D26-AF21-4186-9EF9-CA1B4322B467}" destId="{BDD80329-E897-47A5-8E3E-4E69C6DE4CCE}" srcOrd="0" destOrd="0" presId="urn:microsoft.com/office/officeart/2005/8/layout/hList1"/>
    <dgm:cxn modelId="{24017DE4-950E-40C1-8EED-DA0CC8A75494}" type="presOf" srcId="{AA3FA484-836A-47E4-BD0E-FB518B64ACF8}" destId="{B96FCF6C-D3A4-4E41-8E44-8FF041653C4E}" srcOrd="0" destOrd="0" presId="urn:microsoft.com/office/officeart/2005/8/layout/hList1"/>
    <dgm:cxn modelId="{FBC4F1A3-A658-4CF5-A1A5-912EEC1294BC}" srcId="{D0CF35EE-5C83-4182-B417-40B8168DC5F9}" destId="{1EB09D26-AF21-4186-9EF9-CA1B4322B467}" srcOrd="2" destOrd="0" parTransId="{C1421DF7-5D95-4D6C-B7E4-6063FC7AA1B1}" sibTransId="{B9B87FED-4DB6-4EDD-9F19-DE6ABC64F71E}"/>
    <dgm:cxn modelId="{5092F90F-DE22-4C21-9A9F-5304542790C0}" type="presParOf" srcId="{89032057-4114-4A90-AB84-CF9A37E5F4BB}" destId="{1E9B67AD-200C-4193-B77C-B9EE11104EE3}" srcOrd="0" destOrd="0" presId="urn:microsoft.com/office/officeart/2005/8/layout/hList1"/>
    <dgm:cxn modelId="{6D18E46C-1180-4428-8652-B61BF05231C9}" type="presParOf" srcId="{1E9B67AD-200C-4193-B77C-B9EE11104EE3}" destId="{BE8D962D-AD8A-40BF-A4F5-9675F22DCAE3}" srcOrd="0" destOrd="0" presId="urn:microsoft.com/office/officeart/2005/8/layout/hList1"/>
    <dgm:cxn modelId="{5DE9C8DE-747C-4B22-8CBC-390C093EA1E0}" type="presParOf" srcId="{1E9B67AD-200C-4193-B77C-B9EE11104EE3}" destId="{435368F2-4F43-4EFC-8F62-C5F7E320ACE9}" srcOrd="1" destOrd="0" presId="urn:microsoft.com/office/officeart/2005/8/layout/hList1"/>
    <dgm:cxn modelId="{D8EBA50E-AE8B-4203-9667-B88045FE7E1E}" type="presParOf" srcId="{89032057-4114-4A90-AB84-CF9A37E5F4BB}" destId="{4FF77406-87B4-46F2-B84E-914AB9590423}" srcOrd="1" destOrd="0" presId="urn:microsoft.com/office/officeart/2005/8/layout/hList1"/>
    <dgm:cxn modelId="{5CDB0715-7957-4007-9BEF-39103BC83175}" type="presParOf" srcId="{89032057-4114-4A90-AB84-CF9A37E5F4BB}" destId="{3B5D5E92-B2E8-4F3D-B9A8-2B2A7C04C8D4}" srcOrd="2" destOrd="0" presId="urn:microsoft.com/office/officeart/2005/8/layout/hList1"/>
    <dgm:cxn modelId="{E5E595A7-B8FB-453B-A4A5-F867EF21F9EA}" type="presParOf" srcId="{3B5D5E92-B2E8-4F3D-B9A8-2B2A7C04C8D4}" destId="{B96FCF6C-D3A4-4E41-8E44-8FF041653C4E}" srcOrd="0" destOrd="0" presId="urn:microsoft.com/office/officeart/2005/8/layout/hList1"/>
    <dgm:cxn modelId="{DE040762-1917-4833-B1AA-8A016E5B5D5A}" type="presParOf" srcId="{3B5D5E92-B2E8-4F3D-B9A8-2B2A7C04C8D4}" destId="{60FBF916-C4E7-445E-BF82-745B53599CEF}" srcOrd="1" destOrd="0" presId="urn:microsoft.com/office/officeart/2005/8/layout/hList1"/>
    <dgm:cxn modelId="{72AD6582-3CE2-4FA1-B9AB-317331592BF6}" type="presParOf" srcId="{89032057-4114-4A90-AB84-CF9A37E5F4BB}" destId="{F9BEFE4A-DAFC-4457-AF9B-4CBB9FB718A2}" srcOrd="3" destOrd="0" presId="urn:microsoft.com/office/officeart/2005/8/layout/hList1"/>
    <dgm:cxn modelId="{67D1C203-4533-49C9-9C5B-EFD44765A0E0}" type="presParOf" srcId="{89032057-4114-4A90-AB84-CF9A37E5F4BB}" destId="{AC754EA2-5980-4113-824E-BD0A13065F15}" srcOrd="4" destOrd="0" presId="urn:microsoft.com/office/officeart/2005/8/layout/hList1"/>
    <dgm:cxn modelId="{9246D16C-1133-42A5-BF66-81C471657953}" type="presParOf" srcId="{AC754EA2-5980-4113-824E-BD0A13065F15}" destId="{BDD80329-E897-47A5-8E3E-4E69C6DE4CCE}" srcOrd="0" destOrd="0" presId="urn:microsoft.com/office/officeart/2005/8/layout/hList1"/>
    <dgm:cxn modelId="{8F03F121-25DE-4EFE-AF84-D19810E5CF79}" type="presParOf" srcId="{AC754EA2-5980-4113-824E-BD0A13065F15}" destId="{6DEA5AF1-18C7-445C-AD8E-C069F27FC392}" srcOrd="1" destOrd="0" presId="urn:microsoft.com/office/officeart/2005/8/layout/hList1"/>
    <dgm:cxn modelId="{E3F390E3-C156-45C5-91C6-CB9DB5B73714}" type="presParOf" srcId="{89032057-4114-4A90-AB84-CF9A37E5F4BB}" destId="{4F5BD012-C372-4453-8257-CFDF2E0A6712}" srcOrd="5" destOrd="0" presId="urn:microsoft.com/office/officeart/2005/8/layout/hList1"/>
    <dgm:cxn modelId="{2E3F9A03-03A7-4AFB-8946-896FF2FA467E}" type="presParOf" srcId="{89032057-4114-4A90-AB84-CF9A37E5F4BB}" destId="{81011504-D3D2-49B9-A203-D7DDEC9BDB61}" srcOrd="6" destOrd="0" presId="urn:microsoft.com/office/officeart/2005/8/layout/hList1"/>
    <dgm:cxn modelId="{9381EE19-6490-4382-93E0-2D29AE2B8708}" type="presParOf" srcId="{81011504-D3D2-49B9-A203-D7DDEC9BDB61}" destId="{963BE500-053B-461C-8F49-C5B494FE4E01}" srcOrd="0" destOrd="0" presId="urn:microsoft.com/office/officeart/2005/8/layout/hList1"/>
    <dgm:cxn modelId="{167231D1-42EE-41DF-92D2-D3214CFDF7A8}" type="presParOf" srcId="{81011504-D3D2-49B9-A203-D7DDEC9BDB61}" destId="{5F9A0799-989A-4C6A-B2B5-704EAE3D5E57}" srcOrd="1" destOrd="0" presId="urn:microsoft.com/office/officeart/2005/8/layout/h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6911FA-4910-4ECC-BEBC-6E62F022C323}" type="doc">
      <dgm:prSet loTypeId="urn:microsoft.com/office/officeart/2005/8/layout/pyramid3" loCatId="pyramid" qsTypeId="urn:microsoft.com/office/officeart/2005/8/quickstyle/3d2" qsCatId="3D" csTypeId="urn:microsoft.com/office/officeart/2005/8/colors/accent2_5" csCatId="accent2" phldr="1"/>
      <dgm:spPr/>
    </dgm:pt>
    <dgm:pt modelId="{72734055-E02C-43FA-BC0D-C951FC6F215F}">
      <dgm:prSet phldrT="[Текст]" custT="1"/>
      <dgm:spPr/>
      <dgm:t>
        <a:bodyPr/>
        <a:lstStyle/>
        <a:p>
          <a:r>
            <a:rPr lang="ru-RU" sz="3200" b="0" i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rId1" action="ppaction://hlinksldjump"/>
            </a:rPr>
            <a:t>Языковая семья</a:t>
          </a:r>
          <a:r>
            <a:rPr lang="ru-RU" sz="2900" b="1" i="1" dirty="0" smtClean="0">
              <a:ln w="11430">
                <a:solidFill>
                  <a:schemeClr val="tx1"/>
                </a:solidFill>
              </a:ln>
              <a:blipFill>
                <a:blip xmlns:r="http://schemas.openxmlformats.org/officeDocument/2006/relationships" r:embed="rId2"/>
                <a:tile tx="0" ty="0" sx="100000" sy="100000" flip="none" algn="tl"/>
              </a:blip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/>
          </a:r>
          <a:br>
            <a:rPr lang="ru-RU" sz="2900" b="1" i="1" dirty="0" smtClean="0">
              <a:ln w="11430">
                <a:solidFill>
                  <a:schemeClr val="tx1"/>
                </a:solidFill>
              </a:ln>
              <a:blipFill>
                <a:blip xmlns:r="http://schemas.openxmlformats.org/officeDocument/2006/relationships" r:embed="rId2"/>
                <a:tile tx="0" ty="0" sx="100000" sy="100000" flip="none" algn="tl"/>
              </a:blip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</a:br>
          <a:r>
            <a:rPr lang="ru-RU" sz="2900" b="0" i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(</a:t>
          </a:r>
          <a:r>
            <a:rPr lang="ru-RU" sz="2400" b="0" i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всего в мире выделяется 20 языковых семей)</a:t>
          </a:r>
          <a:endParaRPr lang="ru-RU" sz="2400" dirty="0"/>
        </a:p>
      </dgm:t>
    </dgm:pt>
    <dgm:pt modelId="{6207AADA-F682-4E1E-A4C3-033965014F71}" type="parTrans" cxnId="{633FCB3A-2136-4530-9A7B-35E4D39E7CCD}">
      <dgm:prSet/>
      <dgm:spPr/>
      <dgm:t>
        <a:bodyPr/>
        <a:lstStyle/>
        <a:p>
          <a:endParaRPr lang="ru-RU"/>
        </a:p>
      </dgm:t>
    </dgm:pt>
    <dgm:pt modelId="{2EC8AC3B-0328-4307-8449-96DB86FA132F}" type="sibTrans" cxnId="{633FCB3A-2136-4530-9A7B-35E4D39E7CCD}">
      <dgm:prSet/>
      <dgm:spPr/>
      <dgm:t>
        <a:bodyPr/>
        <a:lstStyle/>
        <a:p>
          <a:endParaRPr lang="ru-RU"/>
        </a:p>
      </dgm:t>
    </dgm:pt>
    <dgm:pt modelId="{D2C76611-9004-4DC1-8654-DC5683A960E6}">
      <dgm:prSet phldrT="[Текст]" custT="1"/>
      <dgm:spPr/>
      <dgm:t>
        <a:bodyPr/>
        <a:lstStyle/>
        <a:p>
          <a:r>
            <a:rPr lang="ru-RU" sz="3200" b="0" i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Языковые группы</a:t>
          </a:r>
          <a:endParaRPr lang="ru-RU" sz="3200" b="0" i="1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B8B2B54-54BE-4FAD-A6D0-880905E62805}" type="parTrans" cxnId="{11CBCD18-7F68-4211-9EF3-20245BEBEE4E}">
      <dgm:prSet/>
      <dgm:spPr/>
      <dgm:t>
        <a:bodyPr/>
        <a:lstStyle/>
        <a:p>
          <a:endParaRPr lang="ru-RU"/>
        </a:p>
      </dgm:t>
    </dgm:pt>
    <dgm:pt modelId="{751521AD-F158-4F3A-95C0-6A1C156782B6}" type="sibTrans" cxnId="{11CBCD18-7F68-4211-9EF3-20245BEBEE4E}">
      <dgm:prSet/>
      <dgm:spPr/>
      <dgm:t>
        <a:bodyPr/>
        <a:lstStyle/>
        <a:p>
          <a:endParaRPr lang="ru-RU"/>
        </a:p>
      </dgm:t>
    </dgm:pt>
    <dgm:pt modelId="{76C7DA3C-C8C2-4973-ADEB-0BA97FAD5FF0}">
      <dgm:prSet phldrT="[Текст]" custT="1"/>
      <dgm:spPr/>
      <dgm:t>
        <a:bodyPr/>
        <a:lstStyle/>
        <a:p>
          <a:r>
            <a:rPr lang="ru-RU" sz="3200" b="0" i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hlinkClick xmlns:r="http://schemas.openxmlformats.org/officeDocument/2006/relationships" r:id="rId3" action="ppaction://hlinksldjump"/>
            </a:rPr>
            <a:t>народы</a:t>
          </a:r>
          <a:endParaRPr lang="ru-RU" sz="3200" i="1" dirty="0"/>
        </a:p>
      </dgm:t>
    </dgm:pt>
    <dgm:pt modelId="{610AF3C6-75F4-48FE-9311-80E8B634861A}" type="parTrans" cxnId="{C4A266AF-D749-474D-A3BB-BA7BE9E38D9E}">
      <dgm:prSet/>
      <dgm:spPr/>
      <dgm:t>
        <a:bodyPr/>
        <a:lstStyle/>
        <a:p>
          <a:endParaRPr lang="ru-RU"/>
        </a:p>
      </dgm:t>
    </dgm:pt>
    <dgm:pt modelId="{732ACDBD-64BC-4B1E-A3D2-80FED3E32E19}" type="sibTrans" cxnId="{C4A266AF-D749-474D-A3BB-BA7BE9E38D9E}">
      <dgm:prSet/>
      <dgm:spPr/>
      <dgm:t>
        <a:bodyPr/>
        <a:lstStyle/>
        <a:p>
          <a:endParaRPr lang="ru-RU"/>
        </a:p>
      </dgm:t>
    </dgm:pt>
    <dgm:pt modelId="{B8788C25-B5B3-4F85-9172-84E7FEE5D96F}" type="pres">
      <dgm:prSet presAssocID="{9C6911FA-4910-4ECC-BEBC-6E62F022C323}" presName="Name0" presStyleCnt="0">
        <dgm:presLayoutVars>
          <dgm:dir/>
          <dgm:animLvl val="lvl"/>
          <dgm:resizeHandles val="exact"/>
        </dgm:presLayoutVars>
      </dgm:prSet>
      <dgm:spPr/>
    </dgm:pt>
    <dgm:pt modelId="{A1ADB5D4-9F15-4884-B184-63AC34042ABF}" type="pres">
      <dgm:prSet presAssocID="{72734055-E02C-43FA-BC0D-C951FC6F215F}" presName="Name8" presStyleCnt="0"/>
      <dgm:spPr/>
    </dgm:pt>
    <dgm:pt modelId="{917ADAE8-EB46-4758-B3B8-E295C587A66E}" type="pres">
      <dgm:prSet presAssocID="{72734055-E02C-43FA-BC0D-C951FC6F215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FCEE9-2D5C-43A6-8DE1-B95C2DC41EC2}" type="pres">
      <dgm:prSet presAssocID="{72734055-E02C-43FA-BC0D-C951FC6F215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A02DB-BF10-43DB-A984-EB6AF5409446}" type="pres">
      <dgm:prSet presAssocID="{D2C76611-9004-4DC1-8654-DC5683A960E6}" presName="Name8" presStyleCnt="0"/>
      <dgm:spPr/>
    </dgm:pt>
    <dgm:pt modelId="{92471B50-ABDE-45E8-8390-ECECB74EBEA1}" type="pres">
      <dgm:prSet presAssocID="{D2C76611-9004-4DC1-8654-DC5683A960E6}" presName="level" presStyleLbl="node1" presStyleIdx="1" presStyleCnt="3" custScaleX="108735">
        <dgm:presLayoutVars>
          <dgm:chMax val="1"/>
          <dgm:bulletEnabled val="1"/>
        </dgm:presLayoutVars>
      </dgm:prSet>
      <dgm:spPr/>
    </dgm:pt>
    <dgm:pt modelId="{EABDF5DF-0630-4838-8624-9F6104850825}" type="pres">
      <dgm:prSet presAssocID="{D2C76611-9004-4DC1-8654-DC5683A960E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A2059B0-FC15-4457-AE40-D7A5A76F7A3A}" type="pres">
      <dgm:prSet presAssocID="{76C7DA3C-C8C2-4973-ADEB-0BA97FAD5FF0}" presName="Name8" presStyleCnt="0"/>
      <dgm:spPr/>
    </dgm:pt>
    <dgm:pt modelId="{C8F1E220-BCF7-4412-8777-27FB246E7094}" type="pres">
      <dgm:prSet presAssocID="{76C7DA3C-C8C2-4973-ADEB-0BA97FAD5FF0}" presName="level" presStyleLbl="node1" presStyleIdx="2" presStyleCnt="3" custScaleX="138867">
        <dgm:presLayoutVars>
          <dgm:chMax val="1"/>
          <dgm:bulletEnabled val="1"/>
        </dgm:presLayoutVars>
      </dgm:prSet>
      <dgm:spPr/>
    </dgm:pt>
    <dgm:pt modelId="{67C053E2-4889-45F5-872F-D7F5B3A0B4BE}" type="pres">
      <dgm:prSet presAssocID="{76C7DA3C-C8C2-4973-ADEB-0BA97FAD5FF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1CBCD18-7F68-4211-9EF3-20245BEBEE4E}" srcId="{9C6911FA-4910-4ECC-BEBC-6E62F022C323}" destId="{D2C76611-9004-4DC1-8654-DC5683A960E6}" srcOrd="1" destOrd="0" parTransId="{AB8B2B54-54BE-4FAD-A6D0-880905E62805}" sibTransId="{751521AD-F158-4F3A-95C0-6A1C156782B6}"/>
    <dgm:cxn modelId="{C4A266AF-D749-474D-A3BB-BA7BE9E38D9E}" srcId="{9C6911FA-4910-4ECC-BEBC-6E62F022C323}" destId="{76C7DA3C-C8C2-4973-ADEB-0BA97FAD5FF0}" srcOrd="2" destOrd="0" parTransId="{610AF3C6-75F4-48FE-9311-80E8B634861A}" sibTransId="{732ACDBD-64BC-4B1E-A3D2-80FED3E32E19}"/>
    <dgm:cxn modelId="{A21B0B7D-04F3-4F35-8CFB-89DBCA1BDD80}" type="presOf" srcId="{D2C76611-9004-4DC1-8654-DC5683A960E6}" destId="{EABDF5DF-0630-4838-8624-9F6104850825}" srcOrd="1" destOrd="0" presId="urn:microsoft.com/office/officeart/2005/8/layout/pyramid3"/>
    <dgm:cxn modelId="{2BA08673-F060-4ADC-A861-6F1DBBEFDF10}" type="presOf" srcId="{76C7DA3C-C8C2-4973-ADEB-0BA97FAD5FF0}" destId="{C8F1E220-BCF7-4412-8777-27FB246E7094}" srcOrd="0" destOrd="0" presId="urn:microsoft.com/office/officeart/2005/8/layout/pyramid3"/>
    <dgm:cxn modelId="{01E80758-0D77-4DDC-A6EB-33D1706E9122}" type="presOf" srcId="{76C7DA3C-C8C2-4973-ADEB-0BA97FAD5FF0}" destId="{67C053E2-4889-45F5-872F-D7F5B3A0B4BE}" srcOrd="1" destOrd="0" presId="urn:microsoft.com/office/officeart/2005/8/layout/pyramid3"/>
    <dgm:cxn modelId="{9E90A9DC-5D60-45E3-A103-7670BBED182B}" type="presOf" srcId="{72734055-E02C-43FA-BC0D-C951FC6F215F}" destId="{917ADAE8-EB46-4758-B3B8-E295C587A66E}" srcOrd="0" destOrd="0" presId="urn:microsoft.com/office/officeart/2005/8/layout/pyramid3"/>
    <dgm:cxn modelId="{633FCB3A-2136-4530-9A7B-35E4D39E7CCD}" srcId="{9C6911FA-4910-4ECC-BEBC-6E62F022C323}" destId="{72734055-E02C-43FA-BC0D-C951FC6F215F}" srcOrd="0" destOrd="0" parTransId="{6207AADA-F682-4E1E-A4C3-033965014F71}" sibTransId="{2EC8AC3B-0328-4307-8449-96DB86FA132F}"/>
    <dgm:cxn modelId="{495A2DC2-D5E7-4E9D-87C4-7A1262A1E8C4}" type="presOf" srcId="{D2C76611-9004-4DC1-8654-DC5683A960E6}" destId="{92471B50-ABDE-45E8-8390-ECECB74EBEA1}" srcOrd="0" destOrd="0" presId="urn:microsoft.com/office/officeart/2005/8/layout/pyramid3"/>
    <dgm:cxn modelId="{50D3BA8D-A2C0-452C-80D5-DA985FFE906B}" type="presOf" srcId="{72734055-E02C-43FA-BC0D-C951FC6F215F}" destId="{AC7FCEE9-2D5C-43A6-8DE1-B95C2DC41EC2}" srcOrd="1" destOrd="0" presId="urn:microsoft.com/office/officeart/2005/8/layout/pyramid3"/>
    <dgm:cxn modelId="{20D39D58-9F64-479F-BEB0-E192A801C806}" type="presOf" srcId="{9C6911FA-4910-4ECC-BEBC-6E62F022C323}" destId="{B8788C25-B5B3-4F85-9172-84E7FEE5D96F}" srcOrd="0" destOrd="0" presId="urn:microsoft.com/office/officeart/2005/8/layout/pyramid3"/>
    <dgm:cxn modelId="{887AE269-D9A2-4B2D-808E-6E6C023F1DE0}" type="presParOf" srcId="{B8788C25-B5B3-4F85-9172-84E7FEE5D96F}" destId="{A1ADB5D4-9F15-4884-B184-63AC34042ABF}" srcOrd="0" destOrd="0" presId="urn:microsoft.com/office/officeart/2005/8/layout/pyramid3"/>
    <dgm:cxn modelId="{86D933CF-5C45-4FA0-8596-C8C120992768}" type="presParOf" srcId="{A1ADB5D4-9F15-4884-B184-63AC34042ABF}" destId="{917ADAE8-EB46-4758-B3B8-E295C587A66E}" srcOrd="0" destOrd="0" presId="urn:microsoft.com/office/officeart/2005/8/layout/pyramid3"/>
    <dgm:cxn modelId="{3F998561-2F1E-4EBA-9558-94178D77D0C7}" type="presParOf" srcId="{A1ADB5D4-9F15-4884-B184-63AC34042ABF}" destId="{AC7FCEE9-2D5C-43A6-8DE1-B95C2DC41EC2}" srcOrd="1" destOrd="0" presId="urn:microsoft.com/office/officeart/2005/8/layout/pyramid3"/>
    <dgm:cxn modelId="{117EBD03-3580-464F-98C9-CB045070D1B7}" type="presParOf" srcId="{B8788C25-B5B3-4F85-9172-84E7FEE5D96F}" destId="{91BA02DB-BF10-43DB-A984-EB6AF5409446}" srcOrd="1" destOrd="0" presId="urn:microsoft.com/office/officeart/2005/8/layout/pyramid3"/>
    <dgm:cxn modelId="{B721B0EA-53CA-47B3-A923-6CCC273BC08A}" type="presParOf" srcId="{91BA02DB-BF10-43DB-A984-EB6AF5409446}" destId="{92471B50-ABDE-45E8-8390-ECECB74EBEA1}" srcOrd="0" destOrd="0" presId="urn:microsoft.com/office/officeart/2005/8/layout/pyramid3"/>
    <dgm:cxn modelId="{254347DE-312A-4FE2-8495-BED8F57FA582}" type="presParOf" srcId="{91BA02DB-BF10-43DB-A984-EB6AF5409446}" destId="{EABDF5DF-0630-4838-8624-9F6104850825}" srcOrd="1" destOrd="0" presId="urn:microsoft.com/office/officeart/2005/8/layout/pyramid3"/>
    <dgm:cxn modelId="{A832398F-20AB-4307-B4AE-9C486C31C48F}" type="presParOf" srcId="{B8788C25-B5B3-4F85-9172-84E7FEE5D96F}" destId="{6A2059B0-FC15-4457-AE40-D7A5A76F7A3A}" srcOrd="2" destOrd="0" presId="urn:microsoft.com/office/officeart/2005/8/layout/pyramid3"/>
    <dgm:cxn modelId="{BB1BA4A5-BD99-4C1D-8D81-A5B70879CF53}" type="presParOf" srcId="{6A2059B0-FC15-4457-AE40-D7A5A76F7A3A}" destId="{C8F1E220-BCF7-4412-8777-27FB246E7094}" srcOrd="0" destOrd="0" presId="urn:microsoft.com/office/officeart/2005/8/layout/pyramid3"/>
    <dgm:cxn modelId="{59F3C564-B1BE-4B3C-BD9E-4B0DBAD89C49}" type="presParOf" srcId="{6A2059B0-FC15-4457-AE40-D7A5A76F7A3A}" destId="{67C053E2-4889-45F5-872F-D7F5B3A0B4BE}" srcOrd="1" destOrd="0" presId="urn:microsoft.com/office/officeart/2005/8/layout/pyramid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033931-A8A4-4101-AC7D-8E6040C6D4E6}" type="doc">
      <dgm:prSet loTypeId="urn:microsoft.com/office/officeart/2005/8/layout/radial3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2C26878-DF4F-4FF2-B194-11808BD5DEC5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Крупнейшие по численности народы мира</a:t>
          </a:r>
          <a:endParaRPr lang="ru-RU" sz="1800" b="1" dirty="0"/>
        </a:p>
      </dgm:t>
    </dgm:pt>
    <dgm:pt modelId="{72875273-75D3-47BF-AC52-7E78055198F5}" type="parTrans" cxnId="{28EBD477-1303-48AB-96CD-1E2FC4545D2C}">
      <dgm:prSet/>
      <dgm:spPr/>
      <dgm:t>
        <a:bodyPr/>
        <a:lstStyle/>
        <a:p>
          <a:endParaRPr lang="ru-RU"/>
        </a:p>
      </dgm:t>
    </dgm:pt>
    <dgm:pt modelId="{2688BB4D-C02E-440A-A71B-95C5CAE24E25}" type="sibTrans" cxnId="{28EBD477-1303-48AB-96CD-1E2FC4545D2C}">
      <dgm:prSet/>
      <dgm:spPr/>
      <dgm:t>
        <a:bodyPr/>
        <a:lstStyle/>
        <a:p>
          <a:endParaRPr lang="ru-RU"/>
        </a:p>
      </dgm:t>
    </dgm:pt>
    <dgm:pt modelId="{09BE1331-DDC5-4F18-A049-B30DCBB45301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Китайцы(1 120 </a:t>
          </a:r>
          <a:r>
            <a:rPr lang="ru-RU" sz="1800" b="1" dirty="0" err="1" smtClean="0"/>
            <a:t>млн</a:t>
          </a:r>
          <a:r>
            <a:rPr lang="ru-RU" sz="1800" b="1" dirty="0" smtClean="0"/>
            <a:t> чел.)</a:t>
          </a:r>
          <a:endParaRPr lang="ru-RU" sz="1800" b="1" dirty="0"/>
        </a:p>
      </dgm:t>
    </dgm:pt>
    <dgm:pt modelId="{F3FA8D4F-B5FB-4551-83FF-D19DE9F925EC}" type="parTrans" cxnId="{6A83559E-6CB8-4EA4-979A-EDAB87CB89B0}">
      <dgm:prSet/>
      <dgm:spPr/>
      <dgm:t>
        <a:bodyPr/>
        <a:lstStyle/>
        <a:p>
          <a:endParaRPr lang="ru-RU"/>
        </a:p>
      </dgm:t>
    </dgm:pt>
    <dgm:pt modelId="{5BB1B37A-1EE1-4965-8EE5-2F9B903A2659}" type="sibTrans" cxnId="{6A83559E-6CB8-4EA4-979A-EDAB87CB89B0}">
      <dgm:prSet/>
      <dgm:spPr/>
      <dgm:t>
        <a:bodyPr/>
        <a:lstStyle/>
        <a:p>
          <a:endParaRPr lang="ru-RU"/>
        </a:p>
      </dgm:t>
    </dgm:pt>
    <dgm:pt modelId="{9D80AE54-F3BE-4ED0-B546-67D59C18B2AC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бенгальцы (176 </a:t>
          </a:r>
          <a:r>
            <a:rPr lang="ru-RU" sz="1800" b="1" dirty="0" err="1" smtClean="0"/>
            <a:t>млн</a:t>
          </a:r>
          <a:r>
            <a:rPr lang="ru-RU" sz="1800" b="1" dirty="0" smtClean="0"/>
            <a:t> чел</a:t>
          </a:r>
          <a:r>
            <a:rPr lang="ru-RU" sz="1800" dirty="0" smtClean="0"/>
            <a:t>)</a:t>
          </a:r>
          <a:endParaRPr lang="ru-RU" sz="1800" dirty="0"/>
        </a:p>
      </dgm:t>
    </dgm:pt>
    <dgm:pt modelId="{327A36E6-6E47-43B0-B89C-A76B8E40DD09}" type="parTrans" cxnId="{40E87E9C-CFEB-4201-8351-AB939DA68AA4}">
      <dgm:prSet/>
      <dgm:spPr/>
      <dgm:t>
        <a:bodyPr/>
        <a:lstStyle/>
        <a:p>
          <a:endParaRPr lang="ru-RU"/>
        </a:p>
      </dgm:t>
    </dgm:pt>
    <dgm:pt modelId="{43122420-222F-4A01-87DE-EF95FD0AFCB7}" type="sibTrans" cxnId="{40E87E9C-CFEB-4201-8351-AB939DA68AA4}">
      <dgm:prSet/>
      <dgm:spPr/>
      <dgm:t>
        <a:bodyPr/>
        <a:lstStyle/>
        <a:p>
          <a:endParaRPr lang="ru-RU"/>
        </a:p>
      </dgm:t>
    </dgm:pt>
    <dgm:pt modelId="{ED84F8B0-A3C7-40C5-9320-B59585228E9B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русские (146 </a:t>
          </a:r>
          <a:r>
            <a:rPr lang="ru-RU" sz="1800" b="1" dirty="0" err="1" smtClean="0"/>
            <a:t>млн</a:t>
          </a:r>
          <a:r>
            <a:rPr lang="ru-RU" sz="1800" b="1" dirty="0" smtClean="0"/>
            <a:t> чел)</a:t>
          </a:r>
          <a:endParaRPr lang="ru-RU" sz="1800" b="1" dirty="0"/>
        </a:p>
      </dgm:t>
    </dgm:pt>
    <dgm:pt modelId="{E834738F-4896-488A-B788-053BDF34697B}" type="parTrans" cxnId="{C8EB1344-7E3D-46B0-BDBF-83696D78F8FE}">
      <dgm:prSet/>
      <dgm:spPr/>
      <dgm:t>
        <a:bodyPr/>
        <a:lstStyle/>
        <a:p>
          <a:endParaRPr lang="ru-RU"/>
        </a:p>
      </dgm:t>
    </dgm:pt>
    <dgm:pt modelId="{4AD0B5C2-BCF7-439B-B205-5E95F3671354}" type="sibTrans" cxnId="{C8EB1344-7E3D-46B0-BDBF-83696D78F8FE}">
      <dgm:prSet/>
      <dgm:spPr/>
      <dgm:t>
        <a:bodyPr/>
        <a:lstStyle/>
        <a:p>
          <a:endParaRPr lang="ru-RU"/>
        </a:p>
      </dgm:t>
    </dgm:pt>
    <dgm:pt modelId="{FC8B0415-C5D8-4935-850F-74336E5FD96E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японцы (123 </a:t>
          </a:r>
          <a:r>
            <a:rPr lang="ru-RU" sz="1800" b="1" dirty="0" err="1" smtClean="0"/>
            <a:t>млн</a:t>
          </a:r>
          <a:r>
            <a:rPr lang="ru-RU" sz="1800" b="1" dirty="0" smtClean="0"/>
            <a:t> чел)</a:t>
          </a:r>
          <a:endParaRPr lang="ru-RU" sz="1800" b="1" dirty="0"/>
        </a:p>
      </dgm:t>
    </dgm:pt>
    <dgm:pt modelId="{FDD55B4D-0EB5-4F55-962A-A7D0639E6A8B}" type="parTrans" cxnId="{D1CBBE57-3707-4026-ABBF-0798B29117C9}">
      <dgm:prSet/>
      <dgm:spPr/>
      <dgm:t>
        <a:bodyPr/>
        <a:lstStyle/>
        <a:p>
          <a:endParaRPr lang="ru-RU"/>
        </a:p>
      </dgm:t>
    </dgm:pt>
    <dgm:pt modelId="{16F88904-E762-4BFF-B9C8-A993DDC16275}" type="sibTrans" cxnId="{D1CBBE57-3707-4026-ABBF-0798B29117C9}">
      <dgm:prSet/>
      <dgm:spPr/>
      <dgm:t>
        <a:bodyPr/>
        <a:lstStyle/>
        <a:p>
          <a:endParaRPr lang="ru-RU"/>
        </a:p>
      </dgm:t>
    </dgm:pt>
    <dgm:pt modelId="{7DF56126-7551-429B-B032-72DE9B1F235B}">
      <dgm:prSet phldrT="[Текст]" phldr="1"/>
      <dgm:spPr/>
      <dgm:t>
        <a:bodyPr/>
        <a:lstStyle/>
        <a:p>
          <a:endParaRPr lang="ru-RU" dirty="0"/>
        </a:p>
      </dgm:t>
    </dgm:pt>
    <dgm:pt modelId="{EF9D4DD8-A97A-4D35-99BE-0D6AAA0052DF}" type="parTrans" cxnId="{6463B965-2B09-499E-8986-BB30A132BFF0}">
      <dgm:prSet/>
      <dgm:spPr/>
      <dgm:t>
        <a:bodyPr/>
        <a:lstStyle/>
        <a:p>
          <a:endParaRPr lang="ru-RU"/>
        </a:p>
      </dgm:t>
    </dgm:pt>
    <dgm:pt modelId="{D11AA6A2-2507-4B49-AB1E-90C9A2275BCF}" type="sibTrans" cxnId="{6463B965-2B09-499E-8986-BB30A132BFF0}">
      <dgm:prSet/>
      <dgm:spPr/>
      <dgm:t>
        <a:bodyPr/>
        <a:lstStyle/>
        <a:p>
          <a:endParaRPr lang="ru-RU"/>
        </a:p>
      </dgm:t>
    </dgm:pt>
    <dgm:pt modelId="{71EE8ADA-6257-42AB-B489-74E24E045AD8}">
      <dgm:prSet phldrT="[Текст]" phldr="1" custRadScaleRad="100274" custRadScaleInc="-2031"/>
      <dgm:spPr/>
      <dgm:t>
        <a:bodyPr/>
        <a:lstStyle/>
        <a:p>
          <a:endParaRPr lang="ru-RU" dirty="0"/>
        </a:p>
      </dgm:t>
    </dgm:pt>
    <dgm:pt modelId="{462F8F52-A4E2-4CE2-9007-CB3E6C9DCF0D}" type="parTrans" cxnId="{F9FC438D-CD05-4C8C-9E94-1A109B5C2040}">
      <dgm:prSet/>
      <dgm:spPr/>
      <dgm:t>
        <a:bodyPr/>
        <a:lstStyle/>
        <a:p>
          <a:endParaRPr lang="ru-RU"/>
        </a:p>
      </dgm:t>
    </dgm:pt>
    <dgm:pt modelId="{5CCA24C8-CC27-4AAD-8544-2F426100202A}" type="sibTrans" cxnId="{F9FC438D-CD05-4C8C-9E94-1A109B5C2040}">
      <dgm:prSet/>
      <dgm:spPr/>
      <dgm:t>
        <a:bodyPr/>
        <a:lstStyle/>
        <a:p>
          <a:endParaRPr lang="ru-RU"/>
        </a:p>
      </dgm:t>
    </dgm:pt>
    <dgm:pt modelId="{FCCE36CF-F009-4120-885B-DA1D841D0BF6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бразильцы (137 </a:t>
          </a:r>
          <a:r>
            <a:rPr lang="ru-RU" sz="1800" b="1" dirty="0" err="1" smtClean="0"/>
            <a:t>млн</a:t>
          </a:r>
          <a:r>
            <a:rPr lang="ru-RU" sz="1800" b="1" dirty="0" smtClean="0"/>
            <a:t> чел)</a:t>
          </a:r>
          <a:endParaRPr lang="ru-RU" sz="1800" b="1" dirty="0"/>
        </a:p>
      </dgm:t>
    </dgm:pt>
    <dgm:pt modelId="{B2AA050D-D796-4670-BC5C-830CF3B44734}" type="parTrans" cxnId="{53571072-77B1-4A87-BF55-CDBF951C940C}">
      <dgm:prSet/>
      <dgm:spPr/>
      <dgm:t>
        <a:bodyPr/>
        <a:lstStyle/>
        <a:p>
          <a:endParaRPr lang="ru-RU"/>
        </a:p>
      </dgm:t>
    </dgm:pt>
    <dgm:pt modelId="{1EA288DF-B874-464C-AE12-847B5988A62E}" type="sibTrans" cxnId="{53571072-77B1-4A87-BF55-CDBF951C940C}">
      <dgm:prSet/>
      <dgm:spPr/>
      <dgm:t>
        <a:bodyPr/>
        <a:lstStyle/>
        <a:p>
          <a:endParaRPr lang="ru-RU"/>
        </a:p>
      </dgm:t>
    </dgm:pt>
    <dgm:pt modelId="{85B803C8-C8A6-460A-81DE-043F1C03C317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хиндустанцы (219 </a:t>
          </a:r>
          <a:r>
            <a:rPr lang="ru-RU" sz="1800" b="1" dirty="0" err="1" smtClean="0"/>
            <a:t>млн</a:t>
          </a:r>
          <a:r>
            <a:rPr lang="ru-RU" sz="1800" b="1" dirty="0" smtClean="0"/>
            <a:t> чел)</a:t>
          </a:r>
          <a:endParaRPr lang="ru-RU" sz="1800" b="1" dirty="0"/>
        </a:p>
      </dgm:t>
    </dgm:pt>
    <dgm:pt modelId="{0DABAB38-367C-4A32-A5B5-D01820AE8FFC}" type="parTrans" cxnId="{76118415-65F3-4776-AD57-8034FF139D19}">
      <dgm:prSet/>
      <dgm:spPr/>
      <dgm:t>
        <a:bodyPr/>
        <a:lstStyle/>
        <a:p>
          <a:endParaRPr lang="ru-RU"/>
        </a:p>
      </dgm:t>
    </dgm:pt>
    <dgm:pt modelId="{5D50F23A-554C-4E69-A0B7-DD013C7BF176}" type="sibTrans" cxnId="{76118415-65F3-4776-AD57-8034FF139D19}">
      <dgm:prSet/>
      <dgm:spPr/>
      <dgm:t>
        <a:bodyPr/>
        <a:lstStyle/>
        <a:p>
          <a:endParaRPr lang="ru-RU"/>
        </a:p>
      </dgm:t>
    </dgm:pt>
    <dgm:pt modelId="{7C13C022-E7FE-4903-9244-F3DD6F2F3C1C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Американцы</a:t>
          </a:r>
          <a:r>
            <a:rPr lang="ru-RU" sz="1800" dirty="0" smtClean="0"/>
            <a:t> </a:t>
          </a:r>
          <a:r>
            <a:rPr lang="ru-RU" sz="1800" b="1" dirty="0" smtClean="0"/>
            <a:t>США(187 </a:t>
          </a:r>
          <a:r>
            <a:rPr lang="ru-RU" sz="1800" b="1" dirty="0" err="1" smtClean="0"/>
            <a:t>млн</a:t>
          </a:r>
          <a:r>
            <a:rPr lang="ru-RU" sz="1800" b="1" dirty="0" smtClean="0"/>
            <a:t> чел.)</a:t>
          </a:r>
          <a:endParaRPr lang="ru-RU" sz="1800" b="1" dirty="0"/>
        </a:p>
      </dgm:t>
    </dgm:pt>
    <dgm:pt modelId="{FCF05FCD-9527-4DFB-8317-BD7A09909676}" type="parTrans" cxnId="{94805FED-403A-4C21-8D19-A3638C215B89}">
      <dgm:prSet/>
      <dgm:spPr/>
      <dgm:t>
        <a:bodyPr/>
        <a:lstStyle/>
        <a:p>
          <a:endParaRPr lang="ru-RU"/>
        </a:p>
      </dgm:t>
    </dgm:pt>
    <dgm:pt modelId="{9B8F62C4-0F91-4E98-BF26-AEB0AA350BC2}" type="sibTrans" cxnId="{94805FED-403A-4C21-8D19-A3638C215B89}">
      <dgm:prSet/>
      <dgm:spPr/>
      <dgm:t>
        <a:bodyPr/>
        <a:lstStyle/>
        <a:p>
          <a:endParaRPr lang="ru-RU"/>
        </a:p>
      </dgm:t>
    </dgm:pt>
    <dgm:pt modelId="{8685533A-4680-4DF9-8819-B24D02EE1F46}">
      <dgm:prSet phldrT="[Текст]" phldr="1" custRadScaleRad="100274" custRadScaleInc="-2031"/>
      <dgm:spPr/>
      <dgm:t>
        <a:bodyPr/>
        <a:lstStyle/>
        <a:p>
          <a:endParaRPr lang="ru-RU" dirty="0"/>
        </a:p>
      </dgm:t>
    </dgm:pt>
    <dgm:pt modelId="{B61491B8-2B41-4387-8068-C41C9E6B84E3}" type="parTrans" cxnId="{9CBD6004-80E8-4804-80BB-7627D7BA5EA0}">
      <dgm:prSet/>
      <dgm:spPr/>
      <dgm:t>
        <a:bodyPr/>
        <a:lstStyle/>
        <a:p>
          <a:endParaRPr lang="ru-RU"/>
        </a:p>
      </dgm:t>
    </dgm:pt>
    <dgm:pt modelId="{A5931902-98FB-46C8-BA96-B2C429EE90A4}" type="sibTrans" cxnId="{9CBD6004-80E8-4804-80BB-7627D7BA5EA0}">
      <dgm:prSet/>
      <dgm:spPr/>
      <dgm:t>
        <a:bodyPr/>
        <a:lstStyle/>
        <a:p>
          <a:endParaRPr lang="ru-RU"/>
        </a:p>
      </dgm:t>
    </dgm:pt>
    <dgm:pt modelId="{3C4A1A5A-F869-4112-8AC6-CD9FB5CE410D}" type="pres">
      <dgm:prSet presAssocID="{F5033931-A8A4-4101-AC7D-8E6040C6D4E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F0723E-62A2-465D-81FA-E7460DC0D11B}" type="pres">
      <dgm:prSet presAssocID="{F5033931-A8A4-4101-AC7D-8E6040C6D4E6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4305FCD2-618C-4957-9823-6BAFFFE25E8D}" type="pres">
      <dgm:prSet presAssocID="{12C26878-DF4F-4FF2-B194-11808BD5DEC5}" presName="centerShape" presStyleLbl="vennNode1" presStyleIdx="0" presStyleCnt="8" custLinFactNeighborX="6044" custLinFactNeighborY="0"/>
      <dgm:spPr/>
      <dgm:t>
        <a:bodyPr/>
        <a:lstStyle/>
        <a:p>
          <a:endParaRPr lang="ru-RU"/>
        </a:p>
      </dgm:t>
    </dgm:pt>
    <dgm:pt modelId="{264E9DE4-9CF7-4858-9CE3-A60422B12ED0}" type="pres">
      <dgm:prSet presAssocID="{09BE1331-DDC5-4F18-A049-B30DCBB45301}" presName="node" presStyleLbl="vennNode1" presStyleIdx="1" presStyleCnt="8" custRadScaleRad="100728" custRadScaleInc="13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4F235-67C0-4B57-AB41-F0DA98DABDDF}" type="pres">
      <dgm:prSet presAssocID="{7C13C022-E7FE-4903-9244-F3DD6F2F3C1C}" presName="node" presStyleLbl="vennNode1" presStyleIdx="2" presStyleCnt="8" custRadScaleRad="109710" custRadScaleInc="7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6ACB1-D3A4-471F-B7F8-40A7A2EF28C1}" type="pres">
      <dgm:prSet presAssocID="{85B803C8-C8A6-460A-81DE-043F1C03C317}" presName="node" presStyleLbl="vennNode1" presStyleIdx="3" presStyleCnt="8" custRadScaleRad="111817" custRadScaleInc="-2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AA12D-A777-4E3A-9A83-D72F6767F2BF}" type="pres">
      <dgm:prSet presAssocID="{9D80AE54-F3BE-4ED0-B546-67D59C18B2AC}" presName="node" presStyleLbl="vennNode1" presStyleIdx="4" presStyleCnt="8" custRadScaleRad="112033" custRadScaleInc="-16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740B4-448D-471F-9908-44E9F1C60083}" type="pres">
      <dgm:prSet presAssocID="{ED84F8B0-A3C7-40C5-9320-B59585228E9B}" presName="node" presStyleLbl="vennNode1" presStyleIdx="5" presStyleCnt="8" custRadScaleRad="92754" custRadScaleInc="-14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72562-B2CD-499D-85F2-89CE8E795535}" type="pres">
      <dgm:prSet presAssocID="{FCCE36CF-F009-4120-885B-DA1D841D0BF6}" presName="node" presStyleLbl="vennNode1" presStyleIdx="6" presStyleCnt="8" custRadScaleRad="88256" custRadScaleInc="-3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EC8A3-1B19-4823-BD68-DE077737C62B}" type="pres">
      <dgm:prSet presAssocID="{FC8B0415-C5D8-4935-850F-74336E5FD96E}" presName="node" presStyleLbl="vennNode1" presStyleIdx="7" presStyleCnt="8" custRadScaleRad="94354" custRadScaleInc="4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F0FC6A-C96E-474F-9B06-2EB9CDF82760}" type="presOf" srcId="{F5033931-A8A4-4101-AC7D-8E6040C6D4E6}" destId="{3C4A1A5A-F869-4112-8AC6-CD9FB5CE410D}" srcOrd="0" destOrd="0" presId="urn:microsoft.com/office/officeart/2005/8/layout/radial3"/>
    <dgm:cxn modelId="{6463B965-2B09-499E-8986-BB30A132BFF0}" srcId="{F5033931-A8A4-4101-AC7D-8E6040C6D4E6}" destId="{7DF56126-7551-429B-B032-72DE9B1F235B}" srcOrd="2" destOrd="0" parTransId="{EF9D4DD8-A97A-4D35-99BE-0D6AAA0052DF}" sibTransId="{D11AA6A2-2507-4B49-AB1E-90C9A2275BCF}"/>
    <dgm:cxn modelId="{C38B6C95-EE78-4284-BAC9-A4242D71CD92}" type="presOf" srcId="{9D80AE54-F3BE-4ED0-B546-67D59C18B2AC}" destId="{197AA12D-A777-4E3A-9A83-D72F6767F2BF}" srcOrd="0" destOrd="0" presId="urn:microsoft.com/office/officeart/2005/8/layout/radial3"/>
    <dgm:cxn modelId="{D1CBBE57-3707-4026-ABBF-0798B29117C9}" srcId="{12C26878-DF4F-4FF2-B194-11808BD5DEC5}" destId="{FC8B0415-C5D8-4935-850F-74336E5FD96E}" srcOrd="6" destOrd="0" parTransId="{FDD55B4D-0EB5-4F55-962A-A7D0639E6A8B}" sibTransId="{16F88904-E762-4BFF-B9C8-A993DDC16275}"/>
    <dgm:cxn modelId="{2D13C36F-A767-4777-955C-AE3254A4573F}" type="presOf" srcId="{FCCE36CF-F009-4120-885B-DA1D841D0BF6}" destId="{F2C72562-B2CD-499D-85F2-89CE8E795535}" srcOrd="0" destOrd="0" presId="urn:microsoft.com/office/officeart/2005/8/layout/radial3"/>
    <dgm:cxn modelId="{76118415-65F3-4776-AD57-8034FF139D19}" srcId="{12C26878-DF4F-4FF2-B194-11808BD5DEC5}" destId="{85B803C8-C8A6-460A-81DE-043F1C03C317}" srcOrd="2" destOrd="0" parTransId="{0DABAB38-367C-4A32-A5B5-D01820AE8FFC}" sibTransId="{5D50F23A-554C-4E69-A0B7-DD013C7BF176}"/>
    <dgm:cxn modelId="{53571072-77B1-4A87-BF55-CDBF951C940C}" srcId="{12C26878-DF4F-4FF2-B194-11808BD5DEC5}" destId="{FCCE36CF-F009-4120-885B-DA1D841D0BF6}" srcOrd="5" destOrd="0" parTransId="{B2AA050D-D796-4670-BC5C-830CF3B44734}" sibTransId="{1EA288DF-B874-464C-AE12-847B5988A62E}"/>
    <dgm:cxn modelId="{40E87E9C-CFEB-4201-8351-AB939DA68AA4}" srcId="{12C26878-DF4F-4FF2-B194-11808BD5DEC5}" destId="{9D80AE54-F3BE-4ED0-B546-67D59C18B2AC}" srcOrd="3" destOrd="0" parTransId="{327A36E6-6E47-43B0-B89C-A76B8E40DD09}" sibTransId="{43122420-222F-4A01-87DE-EF95FD0AFCB7}"/>
    <dgm:cxn modelId="{9CBD6004-80E8-4804-80BB-7627D7BA5EA0}" srcId="{F5033931-A8A4-4101-AC7D-8E6040C6D4E6}" destId="{8685533A-4680-4DF9-8819-B24D02EE1F46}" srcOrd="1" destOrd="0" parTransId="{B61491B8-2B41-4387-8068-C41C9E6B84E3}" sibTransId="{A5931902-98FB-46C8-BA96-B2C429EE90A4}"/>
    <dgm:cxn modelId="{28EBD477-1303-48AB-96CD-1E2FC4545D2C}" srcId="{F5033931-A8A4-4101-AC7D-8E6040C6D4E6}" destId="{12C26878-DF4F-4FF2-B194-11808BD5DEC5}" srcOrd="0" destOrd="0" parTransId="{72875273-75D3-47BF-AC52-7E78055198F5}" sibTransId="{2688BB4D-C02E-440A-A71B-95C5CAE24E25}"/>
    <dgm:cxn modelId="{4E443864-BEAB-430D-95F9-7B9EF1F246D1}" type="presOf" srcId="{7C13C022-E7FE-4903-9244-F3DD6F2F3C1C}" destId="{3AA4F235-67C0-4B57-AB41-F0DA98DABDDF}" srcOrd="0" destOrd="0" presId="urn:microsoft.com/office/officeart/2005/8/layout/radial3"/>
    <dgm:cxn modelId="{6A83559E-6CB8-4EA4-979A-EDAB87CB89B0}" srcId="{12C26878-DF4F-4FF2-B194-11808BD5DEC5}" destId="{09BE1331-DDC5-4F18-A049-B30DCBB45301}" srcOrd="0" destOrd="0" parTransId="{F3FA8D4F-B5FB-4551-83FF-D19DE9F925EC}" sibTransId="{5BB1B37A-1EE1-4965-8EE5-2F9B903A2659}"/>
    <dgm:cxn modelId="{C8EB1344-7E3D-46B0-BDBF-83696D78F8FE}" srcId="{12C26878-DF4F-4FF2-B194-11808BD5DEC5}" destId="{ED84F8B0-A3C7-40C5-9320-B59585228E9B}" srcOrd="4" destOrd="0" parTransId="{E834738F-4896-488A-B788-053BDF34697B}" sibTransId="{4AD0B5C2-BCF7-439B-B205-5E95F3671354}"/>
    <dgm:cxn modelId="{86926448-D46E-493D-AD3D-4E11DCBED1F3}" type="presOf" srcId="{ED84F8B0-A3C7-40C5-9320-B59585228E9B}" destId="{D4D740B4-448D-471F-9908-44E9F1C60083}" srcOrd="0" destOrd="0" presId="urn:microsoft.com/office/officeart/2005/8/layout/radial3"/>
    <dgm:cxn modelId="{0554E02C-2D5B-4E42-8463-F4A06E82662D}" type="presOf" srcId="{12C26878-DF4F-4FF2-B194-11808BD5DEC5}" destId="{4305FCD2-618C-4957-9823-6BAFFFE25E8D}" srcOrd="0" destOrd="0" presId="urn:microsoft.com/office/officeart/2005/8/layout/radial3"/>
    <dgm:cxn modelId="{F9FC438D-CD05-4C8C-9E94-1A109B5C2040}" srcId="{F5033931-A8A4-4101-AC7D-8E6040C6D4E6}" destId="{71EE8ADA-6257-42AB-B489-74E24E045AD8}" srcOrd="3" destOrd="0" parTransId="{462F8F52-A4E2-4CE2-9007-CB3E6C9DCF0D}" sibTransId="{5CCA24C8-CC27-4AAD-8544-2F426100202A}"/>
    <dgm:cxn modelId="{F1D182D2-C412-4B36-B03A-7A518D763F57}" type="presOf" srcId="{09BE1331-DDC5-4F18-A049-B30DCBB45301}" destId="{264E9DE4-9CF7-4858-9CE3-A60422B12ED0}" srcOrd="0" destOrd="0" presId="urn:microsoft.com/office/officeart/2005/8/layout/radial3"/>
    <dgm:cxn modelId="{FDD2151D-8C1D-4A5F-8023-835493A2559A}" type="presOf" srcId="{85B803C8-C8A6-460A-81DE-043F1C03C317}" destId="{E206ACB1-D3A4-471F-B7F8-40A7A2EF28C1}" srcOrd="0" destOrd="0" presId="urn:microsoft.com/office/officeart/2005/8/layout/radial3"/>
    <dgm:cxn modelId="{EC9B9AFC-BA41-4163-B733-EB36FE65E176}" type="presOf" srcId="{FC8B0415-C5D8-4935-850F-74336E5FD96E}" destId="{001EC8A3-1B19-4823-BD68-DE077737C62B}" srcOrd="0" destOrd="0" presId="urn:microsoft.com/office/officeart/2005/8/layout/radial3"/>
    <dgm:cxn modelId="{94805FED-403A-4C21-8D19-A3638C215B89}" srcId="{12C26878-DF4F-4FF2-B194-11808BD5DEC5}" destId="{7C13C022-E7FE-4903-9244-F3DD6F2F3C1C}" srcOrd="1" destOrd="0" parTransId="{FCF05FCD-9527-4DFB-8317-BD7A09909676}" sibTransId="{9B8F62C4-0F91-4E98-BF26-AEB0AA350BC2}"/>
    <dgm:cxn modelId="{C507EEA8-99F4-49D2-9389-591CAB871677}" type="presParOf" srcId="{3C4A1A5A-F869-4112-8AC6-CD9FB5CE410D}" destId="{E3F0723E-62A2-465D-81FA-E7460DC0D11B}" srcOrd="0" destOrd="0" presId="urn:microsoft.com/office/officeart/2005/8/layout/radial3"/>
    <dgm:cxn modelId="{257BCCF8-D097-4EC3-BF70-7055FA1ECF0F}" type="presParOf" srcId="{E3F0723E-62A2-465D-81FA-E7460DC0D11B}" destId="{4305FCD2-618C-4957-9823-6BAFFFE25E8D}" srcOrd="0" destOrd="0" presId="urn:microsoft.com/office/officeart/2005/8/layout/radial3"/>
    <dgm:cxn modelId="{FD206D70-F7E5-466E-A6AC-DEEB29EE6C56}" type="presParOf" srcId="{E3F0723E-62A2-465D-81FA-E7460DC0D11B}" destId="{264E9DE4-9CF7-4858-9CE3-A60422B12ED0}" srcOrd="1" destOrd="0" presId="urn:microsoft.com/office/officeart/2005/8/layout/radial3"/>
    <dgm:cxn modelId="{8792477F-A7B3-4B52-8D9F-7F5406015E1B}" type="presParOf" srcId="{E3F0723E-62A2-465D-81FA-E7460DC0D11B}" destId="{3AA4F235-67C0-4B57-AB41-F0DA98DABDDF}" srcOrd="2" destOrd="0" presId="urn:microsoft.com/office/officeart/2005/8/layout/radial3"/>
    <dgm:cxn modelId="{DC1707CB-3A82-49FF-B123-47A7E3AFFED9}" type="presParOf" srcId="{E3F0723E-62A2-465D-81FA-E7460DC0D11B}" destId="{E206ACB1-D3A4-471F-B7F8-40A7A2EF28C1}" srcOrd="3" destOrd="0" presId="urn:microsoft.com/office/officeart/2005/8/layout/radial3"/>
    <dgm:cxn modelId="{12F95EBA-820D-4B23-A4B9-B82F15F614CB}" type="presParOf" srcId="{E3F0723E-62A2-465D-81FA-E7460DC0D11B}" destId="{197AA12D-A777-4E3A-9A83-D72F6767F2BF}" srcOrd="4" destOrd="0" presId="urn:microsoft.com/office/officeart/2005/8/layout/radial3"/>
    <dgm:cxn modelId="{9170F54E-6146-4943-8863-967779A471FF}" type="presParOf" srcId="{E3F0723E-62A2-465D-81FA-E7460DC0D11B}" destId="{D4D740B4-448D-471F-9908-44E9F1C60083}" srcOrd="5" destOrd="0" presId="urn:microsoft.com/office/officeart/2005/8/layout/radial3"/>
    <dgm:cxn modelId="{BD44E090-7DA4-40C6-8FC6-69E5D98FD303}" type="presParOf" srcId="{E3F0723E-62A2-465D-81FA-E7460DC0D11B}" destId="{F2C72562-B2CD-499D-85F2-89CE8E795535}" srcOrd="6" destOrd="0" presId="urn:microsoft.com/office/officeart/2005/8/layout/radial3"/>
    <dgm:cxn modelId="{2FE6543A-9AB9-4595-88C2-59572492F8DD}" type="presParOf" srcId="{E3F0723E-62A2-465D-81FA-E7460DC0D11B}" destId="{001EC8A3-1B19-4823-BD68-DE077737C62B}" srcOrd="7" destOrd="0" presId="urn:microsoft.com/office/officeart/2005/8/layout/radial3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D9B15-C9FE-4514-A9F3-18788C89F4A7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15AA9-C9F0-48BB-8BEE-18A835028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6698B-891E-425F-BDD2-6CC671C65F4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94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3366CC"/>
            </a:gs>
            <a:gs pos="100000">
              <a:srgbClr val="3366CC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7" name="Picture 227" descr="MCj0308063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14069">
            <a:off x="741363" y="5500688"/>
            <a:ext cx="390525" cy="839787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1066800"/>
            <a:ext cx="8991600" cy="4724400"/>
            <a:chOff x="664" y="1951"/>
            <a:chExt cx="4308" cy="2120"/>
          </a:xfrm>
        </p:grpSpPr>
        <p:sp>
          <p:nvSpPr>
            <p:cNvPr id="5128" name="Freeform 8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61" name="Freeform 41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62" name="Freeform 42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63" name="Freeform 43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66" name="Freeform 46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69" name="Freeform 49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71" name="Freeform 51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72" name="Freeform 52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74" name="Freeform 54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75" name="Freeform 55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76" name="Freeform 56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81" name="Freeform 61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82" name="Freeform 62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87" name="Freeform 67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91" name="Freeform 71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93" name="Freeform 73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95" name="Freeform 75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96" name="Freeform 76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97" name="Freeform 77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99" name="Freeform 79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202" name="Freeform 82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203" name="Freeform 83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207" name="Freeform 87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209" name="Freeform 89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212" name="Freeform 92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213" name="Freeform 93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216" name="Freeform 96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220" name="Freeform 100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221" name="Freeform 101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222" name="Freeform 102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223" name="Freeform 103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224" name="Freeform 104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227" name="Freeform 107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228" name="Freeform 108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229" name="Freeform 109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231" name="Freeform 111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235" name="Freeform 115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pic>
        <p:nvPicPr>
          <p:cNvPr id="5276" name="Picture 156" descr="worldmap_ani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7772400" y="228600"/>
            <a:ext cx="1090613" cy="1092200"/>
          </a:xfrm>
          <a:prstGeom prst="rect">
            <a:avLst/>
          </a:prstGeom>
          <a:noFill/>
        </p:spPr>
      </p:pic>
      <p:sp>
        <p:nvSpPr>
          <p:cNvPr id="5278" name="AutoShape 158"/>
          <p:cNvSpPr>
            <a:spLocks noChangeArrowheads="1"/>
          </p:cNvSpPr>
          <p:nvPr/>
        </p:nvSpPr>
        <p:spPr bwMode="gray">
          <a:xfrm rot="-37800000">
            <a:off x="533400" y="4572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CCCC00"/>
          </a:solidFill>
          <a:ln w="9525">
            <a:solidFill>
              <a:srgbClr val="CCCC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279" name="AutoShape 159"/>
          <p:cNvSpPr>
            <a:spLocks noChangeArrowheads="1"/>
          </p:cNvSpPr>
          <p:nvPr/>
        </p:nvSpPr>
        <p:spPr bwMode="gray">
          <a:xfrm rot="-37800000">
            <a:off x="838200" y="4572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CCCC00">
              <a:alpha val="84000"/>
            </a:srgbClr>
          </a:solidFill>
          <a:ln w="9525">
            <a:solidFill>
              <a:srgbClr val="CCCC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280" name="AutoShape 160"/>
          <p:cNvSpPr>
            <a:spLocks noChangeArrowheads="1"/>
          </p:cNvSpPr>
          <p:nvPr/>
        </p:nvSpPr>
        <p:spPr bwMode="gray">
          <a:xfrm rot="-37800000">
            <a:off x="1143000" y="4572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CCCC00">
              <a:alpha val="84000"/>
            </a:srgbClr>
          </a:solidFill>
          <a:ln w="9525">
            <a:solidFill>
              <a:srgbClr val="CCCC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341" name="Rectangle 2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CCCC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342" name="Rectangle 2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343" name="Rectangle 223"/>
          <p:cNvSpPr>
            <a:spLocks noGrp="1" noChangeArrowheads="1"/>
          </p:cNvSpPr>
          <p:nvPr>
            <p:ph type="dt" sz="quarter" idx="2"/>
          </p:nvPr>
        </p:nvSpPr>
        <p:spPr>
          <a:xfrm>
            <a:off x="152400" y="6248400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0691E2-D043-40BE-B0F8-A1969F30235F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344" name="Rectangle 2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5345" name="Rectangle 2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80D4F9-70E7-40BA-884B-CCBB126766E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346" name="Picture 226" descr="MCj0308063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181600"/>
            <a:ext cx="390525" cy="1068388"/>
          </a:xfrm>
          <a:prstGeom prst="rect">
            <a:avLst/>
          </a:prstGeom>
          <a:noFill/>
        </p:spPr>
      </p:pic>
      <p:pic>
        <p:nvPicPr>
          <p:cNvPr id="5340" name="Picture 220" descr="18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6019800"/>
            <a:ext cx="533400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691E2-D043-40BE-B0F8-A1969F30235F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0D4F9-70E7-40BA-884B-CCBB12676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691E2-D043-40BE-B0F8-A1969F30235F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0D4F9-70E7-40BA-884B-CCBB12676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691E2-D043-40BE-B0F8-A1969F30235F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0D4F9-70E7-40BA-884B-CCBB12676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691E2-D043-40BE-B0F8-A1969F30235F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0D4F9-70E7-40BA-884B-CCBB12676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691E2-D043-40BE-B0F8-A1969F30235F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0D4F9-70E7-40BA-884B-CCBB12676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691E2-D043-40BE-B0F8-A1969F30235F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0D4F9-70E7-40BA-884B-CCBB12676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691E2-D043-40BE-B0F8-A1969F30235F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0D4F9-70E7-40BA-884B-CCBB12676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691E2-D043-40BE-B0F8-A1969F30235F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0D4F9-70E7-40BA-884B-CCBB12676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691E2-D043-40BE-B0F8-A1969F30235F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0D4F9-70E7-40BA-884B-CCBB12676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691E2-D043-40BE-B0F8-A1969F30235F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0D4F9-70E7-40BA-884B-CCBB12676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80691E2-D043-40BE-B0F8-A1969F30235F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80D4F9-70E7-40BA-884B-CCBB126766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40" name="Rectangle 116"/>
          <p:cNvSpPr>
            <a:spLocks noChangeArrowheads="1"/>
          </p:cNvSpPr>
          <p:nvPr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3366CC"/>
              </a:gs>
              <a:gs pos="100000">
                <a:srgbClr val="DCEFF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1600200"/>
            <a:ext cx="8991600" cy="4724400"/>
            <a:chOff x="664" y="1951"/>
            <a:chExt cx="4308" cy="2120"/>
          </a:xfrm>
        </p:grpSpPr>
        <p:sp>
          <p:nvSpPr>
            <p:cNvPr id="1032" name="Freeform 8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3" name="Freeform 99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4" name="Freeform 100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5" name="Freeform 101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6" name="Freeform 102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7" name="Freeform 103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8" name="Freeform 104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2" name="Freeform 108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8" name="Freeform 114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9" name="Freeform 115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C0C0C0">
                <a:alpha val="38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41" name="AutoShape 117"/>
          <p:cNvSpPr>
            <a:spLocks noChangeArrowheads="1"/>
          </p:cNvSpPr>
          <p:nvPr/>
        </p:nvSpPr>
        <p:spPr bwMode="gray">
          <a:xfrm rot="-37800000">
            <a:off x="228600" y="381000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42" name="AutoShape 118"/>
          <p:cNvSpPr>
            <a:spLocks noChangeArrowheads="1"/>
          </p:cNvSpPr>
          <p:nvPr/>
        </p:nvSpPr>
        <p:spPr bwMode="gray">
          <a:xfrm rot="-37800000">
            <a:off x="533400" y="381000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8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43" name="AutoShape 119"/>
          <p:cNvSpPr>
            <a:spLocks noChangeArrowheads="1"/>
          </p:cNvSpPr>
          <p:nvPr/>
        </p:nvSpPr>
        <p:spPr bwMode="gray">
          <a:xfrm rot="-37800000">
            <a:off x="838200" y="381000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8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hoippo.dist.org.ua/web/web2009/kovalenko/photo/afr9.gi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14348" y="1357298"/>
            <a:ext cx="7815290" cy="1957400"/>
          </a:xfrm>
          <a:solidFill>
            <a:schemeClr val="accent1">
              <a:lumMod val="9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6000" b="1" dirty="0" smtClean="0">
                <a:ln w="12700">
                  <a:solidFill>
                    <a:schemeClr val="accent4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Этническая и языковая мозаика</a:t>
            </a:r>
            <a:endParaRPr lang="ru-RU" sz="6000" b="1" dirty="0">
              <a:ln w="12700">
                <a:solidFill>
                  <a:schemeClr val="accent4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5000628" y="3857628"/>
            <a:ext cx="3714776" cy="2071702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algn="r"/>
            <a:r>
              <a:rPr lang="ru-RU" sz="2800" b="1" dirty="0" smtClean="0">
                <a:solidFill>
                  <a:schemeClr val="tx1"/>
                </a:solidFill>
              </a:rPr>
              <a:t>Выполнил: </a:t>
            </a:r>
          </a:p>
          <a:p>
            <a:pPr algn="r"/>
            <a:r>
              <a:rPr lang="ru-RU" sz="2800" b="1" dirty="0" smtClean="0">
                <a:solidFill>
                  <a:schemeClr val="tx1"/>
                </a:solidFill>
              </a:rPr>
              <a:t>учитель географии </a:t>
            </a:r>
          </a:p>
          <a:p>
            <a:pPr algn="r"/>
            <a:r>
              <a:rPr lang="ru-RU" sz="2800" b="1" dirty="0" smtClean="0">
                <a:solidFill>
                  <a:schemeClr val="tx1"/>
                </a:solidFill>
              </a:rPr>
              <a:t>Жигаловской СОШ №1</a:t>
            </a:r>
          </a:p>
          <a:p>
            <a:pPr algn="r"/>
            <a:r>
              <a:rPr lang="ru-RU" sz="2800" b="1" dirty="0" smtClean="0">
                <a:solidFill>
                  <a:schemeClr val="tx1"/>
                </a:solidFill>
              </a:rPr>
              <a:t> Пастрик Т.Н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3643306" y="6143644"/>
            <a:ext cx="1428760" cy="428628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2012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715016"/>
          </a:xfrm>
        </p:spPr>
        <p:txBody>
          <a:bodyPr/>
          <a:lstStyle/>
          <a:p>
            <a:pPr algn="ctr">
              <a:buNone/>
            </a:pPr>
            <a:r>
              <a:rPr lang="ru-RU" sz="1800" b="1" i="1" dirty="0" smtClean="0"/>
              <a:t>Задания 1 группы:</a:t>
            </a:r>
            <a:endParaRPr lang="ru-RU" sz="1800" dirty="0" smtClean="0"/>
          </a:p>
          <a:p>
            <a:r>
              <a:rPr lang="ru-RU" sz="1800" dirty="0" smtClean="0"/>
              <a:t>Рассмотрите карту «Распространение языковых семей», </a:t>
            </a:r>
            <a:r>
              <a:rPr lang="ru-RU" sz="1800" dirty="0" smtClean="0"/>
              <a:t>ответьте какие </a:t>
            </a:r>
            <a:r>
              <a:rPr lang="ru-RU" sz="1800" dirty="0" smtClean="0"/>
              <a:t>языковые семьи являются наиболее распространенными в Европе, Азии, Африке, Северной и Южной Америке, Австралии? </a:t>
            </a:r>
          </a:p>
          <a:p>
            <a:pPr lvl="0"/>
            <a:r>
              <a:rPr lang="ru-RU" sz="1800" dirty="0" smtClean="0"/>
              <a:t>Назовите и покажите, где распространены изолированные языки</a:t>
            </a:r>
            <a:r>
              <a:rPr lang="ru-RU" sz="1800" dirty="0" smtClean="0"/>
              <a:t>.</a:t>
            </a:r>
            <a:r>
              <a:rPr lang="ru-RU" sz="1800" dirty="0" smtClean="0"/>
              <a:t> </a:t>
            </a:r>
          </a:p>
          <a:p>
            <a:pPr algn="ctr">
              <a:buNone/>
            </a:pPr>
            <a:r>
              <a:rPr lang="ru-RU" sz="1800" b="1" i="1" dirty="0" smtClean="0"/>
              <a:t>Задания 2 группы:</a:t>
            </a:r>
            <a:endParaRPr lang="ru-RU" sz="1800" dirty="0" smtClean="0"/>
          </a:p>
          <a:p>
            <a:pPr lvl="0"/>
            <a:r>
              <a:rPr lang="ru-RU" sz="1800" dirty="0" smtClean="0"/>
              <a:t>Каковы особенности национального состава населения России?</a:t>
            </a:r>
          </a:p>
          <a:p>
            <a:pPr lvl="0"/>
            <a:r>
              <a:rPr lang="ru-RU" sz="1800" dirty="0" smtClean="0"/>
              <a:t>Как они классифицируются по языковому признаку</a:t>
            </a:r>
            <a:r>
              <a:rPr lang="ru-RU" sz="1800" dirty="0" smtClean="0"/>
              <a:t>?</a:t>
            </a:r>
            <a:r>
              <a:rPr lang="ru-RU" sz="1800" dirty="0" smtClean="0"/>
              <a:t> </a:t>
            </a:r>
          </a:p>
          <a:p>
            <a:pPr algn="ctr">
              <a:buNone/>
            </a:pPr>
            <a:r>
              <a:rPr lang="ru-RU" sz="1800" b="1" i="1" dirty="0" smtClean="0"/>
              <a:t>Задания 3 группы:</a:t>
            </a:r>
            <a:endParaRPr lang="ru-RU" sz="1800" dirty="0" smtClean="0"/>
          </a:p>
          <a:p>
            <a:pPr lvl="0"/>
            <a:r>
              <a:rPr lang="ru-RU" sz="1800" dirty="0" smtClean="0"/>
              <a:t>Проанализировав таблицу «Наиболее распространенные языки мира в начале </a:t>
            </a:r>
            <a:r>
              <a:rPr lang="en-US" sz="1800" dirty="0" smtClean="0"/>
              <a:t>XXI</a:t>
            </a:r>
            <a:r>
              <a:rPr lang="ru-RU" sz="1800" dirty="0" smtClean="0"/>
              <a:t> века», назовите и покажите по карте районы распространения этих языков.</a:t>
            </a:r>
          </a:p>
          <a:p>
            <a:pPr lvl="0"/>
            <a:r>
              <a:rPr lang="ru-RU" sz="1800" dirty="0" smtClean="0"/>
              <a:t>Приведите конкретные примеры стран, где государственным языком является английский. Почему так произошло</a:t>
            </a:r>
            <a:r>
              <a:rPr lang="ru-RU" sz="1800" dirty="0" smtClean="0"/>
              <a:t>?</a:t>
            </a:r>
            <a:r>
              <a:rPr lang="ru-RU" sz="1800" dirty="0" smtClean="0"/>
              <a:t> </a:t>
            </a:r>
          </a:p>
          <a:p>
            <a:pPr algn="ctr">
              <a:buNone/>
            </a:pPr>
            <a:r>
              <a:rPr lang="ru-RU" sz="1800" b="1" i="1" dirty="0" smtClean="0"/>
              <a:t>Задания 4 группы:</a:t>
            </a:r>
            <a:endParaRPr lang="ru-RU" sz="1800" dirty="0" smtClean="0"/>
          </a:p>
          <a:p>
            <a:pPr lvl="0"/>
            <a:r>
              <a:rPr lang="ru-RU" sz="1800" dirty="0" smtClean="0"/>
              <a:t>К числу наиболее распространенных языков мира относятся хинди, урду, пенджаби. </a:t>
            </a:r>
            <a:r>
              <a:rPr lang="ru-RU" sz="1800" dirty="0" err="1" smtClean="0"/>
              <a:t>телугу</a:t>
            </a:r>
            <a:r>
              <a:rPr lang="ru-RU" sz="1800" dirty="0" smtClean="0"/>
              <a:t>. В какой стране живут люди, говорящие на них? </a:t>
            </a:r>
          </a:p>
          <a:p>
            <a:pPr lvl="0"/>
            <a:r>
              <a:rPr lang="ru-RU" sz="1800" dirty="0" smtClean="0"/>
              <a:t>Приведите конкретные примеры стран, где государственным языком является испанский, французский. Почему так произошло</a:t>
            </a:r>
            <a:r>
              <a:rPr lang="ru-RU" sz="1800" dirty="0" smtClean="0"/>
              <a:t>?</a:t>
            </a:r>
            <a:endParaRPr lang="ru-RU" sz="1800" dirty="0" smtClean="0"/>
          </a:p>
          <a:p>
            <a:endParaRPr lang="ru-RU" dirty="0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28596" y="0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 kern="0" dirty="0" smtClean="0">
                <a:ln w="1143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anklin Gothic Medium"/>
                <a:ea typeface="+mj-ea"/>
                <a:cs typeface="+mj-cs"/>
              </a:rPr>
              <a:t>Работа в группах</a:t>
            </a:r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5429256" y="4214818"/>
            <a:ext cx="2663825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0" dirty="0"/>
              <a:t>…………… 83%</a:t>
            </a:r>
          </a:p>
          <a:p>
            <a:r>
              <a:rPr lang="ru-RU" sz="2000" b="0" dirty="0"/>
              <a:t>эльзасцы 3%</a:t>
            </a:r>
          </a:p>
          <a:p>
            <a:r>
              <a:rPr lang="ru-RU" sz="2000" b="0" dirty="0"/>
              <a:t>итальянцы 2%</a:t>
            </a:r>
          </a:p>
          <a:p>
            <a:r>
              <a:rPr lang="ru-RU" sz="2000" b="0" dirty="0"/>
              <a:t>бретонцы 2%</a:t>
            </a:r>
          </a:p>
          <a:p>
            <a:r>
              <a:rPr lang="ru-RU" sz="2000" b="0" dirty="0"/>
              <a:t>португальцы 2%</a:t>
            </a:r>
          </a:p>
          <a:p>
            <a:r>
              <a:rPr lang="ru-RU" sz="2000" b="0" dirty="0"/>
              <a:t>корсиканцы 1</a:t>
            </a:r>
            <a:r>
              <a:rPr lang="ru-RU" sz="2000" b="0" dirty="0" smtClean="0"/>
              <a:t>%</a:t>
            </a:r>
            <a:endParaRPr lang="ru-RU" sz="2000" b="0" dirty="0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1142976" y="4143380"/>
            <a:ext cx="2520950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0" dirty="0"/>
              <a:t>…………........ 50%</a:t>
            </a:r>
          </a:p>
          <a:p>
            <a:r>
              <a:rPr lang="ru-RU" sz="2000" b="0" dirty="0"/>
              <a:t>валлоны 39% </a:t>
            </a:r>
          </a:p>
          <a:p>
            <a:r>
              <a:rPr lang="ru-RU" sz="2000" b="0" dirty="0"/>
              <a:t>итальянцы 3%</a:t>
            </a:r>
          </a:p>
          <a:p>
            <a:r>
              <a:rPr lang="ru-RU" sz="2000" b="0" dirty="0"/>
              <a:t>французы 1%</a:t>
            </a:r>
          </a:p>
          <a:p>
            <a:r>
              <a:rPr lang="ru-RU" sz="2000" b="0" dirty="0"/>
              <a:t>немцы 1%</a:t>
            </a:r>
          </a:p>
          <a:p>
            <a:r>
              <a:rPr lang="ru-RU" sz="2000" b="0" dirty="0"/>
              <a:t>испанцы 1% 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6143636" y="2357430"/>
            <a:ext cx="2520950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0" dirty="0"/>
              <a:t>…………… 71% </a:t>
            </a:r>
          </a:p>
          <a:p>
            <a:r>
              <a:rPr lang="ru-RU" sz="2000" b="0" dirty="0"/>
              <a:t>каталонцы 19%</a:t>
            </a:r>
          </a:p>
          <a:p>
            <a:r>
              <a:rPr lang="ru-RU" sz="2000" b="0" dirty="0"/>
              <a:t>галисийцы 8%</a:t>
            </a:r>
          </a:p>
          <a:p>
            <a:r>
              <a:rPr lang="ru-RU" sz="2000" b="0" dirty="0"/>
              <a:t>баски 2</a:t>
            </a:r>
            <a:r>
              <a:rPr lang="ru-RU" sz="2000" b="0" dirty="0" smtClean="0"/>
              <a:t>%</a:t>
            </a:r>
            <a:endParaRPr lang="ru-RU" sz="2000" b="0" dirty="0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571472" y="2357430"/>
            <a:ext cx="2447925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/>
              <a:t> </a:t>
            </a:r>
            <a:r>
              <a:rPr lang="ru-RU" sz="2000" b="0" dirty="0"/>
              <a:t>……………. 77% </a:t>
            </a:r>
          </a:p>
          <a:p>
            <a:r>
              <a:rPr lang="ru-RU" sz="2000" b="0" dirty="0"/>
              <a:t>шотландцы 9% </a:t>
            </a:r>
          </a:p>
          <a:p>
            <a:r>
              <a:rPr lang="ru-RU" sz="2000" b="0" dirty="0"/>
              <a:t>ирландцы 4%</a:t>
            </a:r>
          </a:p>
          <a:p>
            <a:r>
              <a:rPr lang="ru-RU" sz="2000" b="0" dirty="0"/>
              <a:t>уэльсцы 1%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1\Desktop\Пастрик\nusk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143116"/>
            <a:ext cx="3696675" cy="2433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85720" y="260350"/>
            <a:ext cx="88582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 kern="0" dirty="0" smtClean="0">
                <a:ln w="11430"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anklin Gothic Medium"/>
                <a:ea typeface="+mj-ea"/>
                <a:cs typeface="+mj-cs"/>
              </a:rPr>
              <a:t>Проверь себя</a:t>
            </a:r>
            <a:endParaRPr lang="ru-RU" dirty="0" smtClean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57158" y="928670"/>
            <a:ext cx="84978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0000" indent="-342900" algn="ctr">
              <a:spcBef>
                <a:spcPct val="50000"/>
              </a:spcBef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Определите страны и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недостающие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этносы (указаны доли разных народов в численности населения стран, %)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571472" y="2285992"/>
            <a:ext cx="1460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англичане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142976" y="4071942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фламандцы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6215074" y="2285992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испанцы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5357818" y="4214818"/>
            <a:ext cx="1460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французы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3714752"/>
            <a:ext cx="192882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Великобритания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43636" y="3714752"/>
            <a:ext cx="185738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Испания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6143644"/>
            <a:ext cx="185738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Бельгия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29256" y="6143644"/>
            <a:ext cx="185738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Франция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4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4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4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4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4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4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4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4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4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40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40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40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1"/>
      <p:bldP spid="44037" grpId="0"/>
      <p:bldP spid="44038" grpId="0"/>
      <p:bldP spid="44039" grpId="0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57356" y="1785926"/>
            <a:ext cx="143986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Страна</a:t>
            </a:r>
          </a:p>
          <a:p>
            <a:pPr algn="ctr">
              <a:spcBef>
                <a:spcPct val="50000"/>
              </a:spcBef>
            </a:pP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Бразилия</a:t>
            </a:r>
          </a:p>
          <a:p>
            <a:pPr algn="ctr">
              <a:spcBef>
                <a:spcPct val="50000"/>
              </a:spcBef>
            </a:pP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Мексика</a:t>
            </a:r>
          </a:p>
          <a:p>
            <a:pPr algn="ctr">
              <a:spcBef>
                <a:spcPct val="50000"/>
              </a:spcBef>
            </a:pP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Пакистан</a:t>
            </a:r>
          </a:p>
          <a:p>
            <a:pPr algn="ctr">
              <a:spcBef>
                <a:spcPct val="50000"/>
              </a:spcBef>
            </a:pP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Парагвай</a:t>
            </a:r>
          </a:p>
          <a:p>
            <a:pPr algn="ctr">
              <a:spcBef>
                <a:spcPct val="50000"/>
              </a:spcBef>
            </a:pP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Танзания</a:t>
            </a:r>
          </a:p>
          <a:p>
            <a:pPr algn="ctr">
              <a:spcBef>
                <a:spcPct val="50000"/>
              </a:spcBef>
            </a:pP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Суринам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143504" y="1785926"/>
            <a:ext cx="342902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Государственный язык</a:t>
            </a:r>
          </a:p>
          <a:p>
            <a:pPr algn="ctr">
              <a:spcBef>
                <a:spcPct val="50000"/>
              </a:spcBef>
            </a:pP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испанский</a:t>
            </a:r>
          </a:p>
          <a:p>
            <a:pPr algn="ctr">
              <a:spcBef>
                <a:spcPct val="50000"/>
              </a:spcBef>
            </a:pP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суахили</a:t>
            </a:r>
          </a:p>
          <a:p>
            <a:pPr algn="ctr">
              <a:spcBef>
                <a:spcPct val="50000"/>
              </a:spcBef>
            </a:pP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португальский</a:t>
            </a:r>
          </a:p>
          <a:p>
            <a:pPr algn="ctr">
              <a:spcBef>
                <a:spcPct val="50000"/>
              </a:spcBef>
            </a:pP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голландский</a:t>
            </a:r>
          </a:p>
          <a:p>
            <a:pPr algn="ctr">
              <a:spcBef>
                <a:spcPct val="50000"/>
              </a:spcBef>
            </a:pP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урду</a:t>
            </a:r>
          </a:p>
          <a:p>
            <a:pPr algn="ctr">
              <a:spcBef>
                <a:spcPct val="50000"/>
              </a:spcBef>
            </a:pP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английский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5929330"/>
            <a:ext cx="257176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проверка</a:t>
            </a:r>
            <a:endParaRPr lang="ru-RU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57158" y="428604"/>
            <a:ext cx="8497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0000" indent="-342900" algn="ctr">
              <a:spcBef>
                <a:spcPct val="50000"/>
              </a:spcBef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Установите соответствие: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611188" y="2133600"/>
            <a:ext cx="244792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0" dirty="0"/>
              <a:t>английском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0" dirty="0"/>
              <a:t>французском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0" dirty="0"/>
              <a:t>немецком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0" dirty="0"/>
              <a:t>испанском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0" dirty="0"/>
              <a:t>португальском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0" dirty="0"/>
              <a:t>арабском</a:t>
            </a:r>
          </a:p>
        </p:txBody>
      </p:sp>
      <p:pic>
        <p:nvPicPr>
          <p:cNvPr id="55302" name="Picture 6" descr="кар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785926"/>
            <a:ext cx="5809432" cy="3437216"/>
          </a:xfrm>
          <a:prstGeom prst="rect">
            <a:avLst/>
          </a:prstGeom>
          <a:noFill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57158" y="428604"/>
            <a:ext cx="84978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0000" indent="-342900" algn="ctr">
              <a:spcBef>
                <a:spcPct val="50000"/>
              </a:spcBef>
            </a:pP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На каком языке говорит население района, отмеченного на картосхеме?</a:t>
            </a:r>
            <a:endParaRPr lang="ru-RU" sz="3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85720" y="1714488"/>
            <a:ext cx="849788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половины государств мира однонациональные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США – самая многонациональная страна мира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Индия – многонациональное государство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Наиболее распространенный язык в мире – французский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7158" y="428604"/>
            <a:ext cx="84978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0000" indent="-342900" algn="ctr">
              <a:spcBef>
                <a:spcPct val="50000"/>
              </a:spcBef>
            </a:pP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Определите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верные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утверждения</a:t>
            </a:r>
            <a:endParaRPr lang="ru-RU" sz="3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57158" y="428604"/>
            <a:ext cx="84978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0000" indent="-342900" algn="ctr">
              <a:spcBef>
                <a:spcPct val="50000"/>
              </a:spcBef>
            </a:pP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sz="3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1472" y="1357298"/>
            <a:ext cx="8001056" cy="2286016"/>
          </a:xfrm>
        </p:spPr>
        <p:txBody>
          <a:bodyPr/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§ 12, стр.53-55</a:t>
            </a:r>
          </a:p>
          <a:p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Приготовить сообщение на тему </a:t>
            </a:r>
            <a:r>
              <a:rPr lang="ru-RU" sz="2600" i="1" u="sng" dirty="0" smtClean="0">
                <a:latin typeface="Times New Roman" pitchFamily="18" charset="0"/>
                <a:cs typeface="Times New Roman" pitchFamily="18" charset="0"/>
              </a:rPr>
              <a:t>«Межнациональные конфликты в современном мире»</a:t>
            </a:r>
            <a:endParaRPr lang="ru-RU" sz="26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ашивка 5">
            <a:hlinkClick r:id="rId2" action="ppaction://hlinksldjump"/>
          </p:cNvPr>
          <p:cNvSpPr/>
          <p:nvPr/>
        </p:nvSpPr>
        <p:spPr bwMode="auto">
          <a:xfrm flipH="1">
            <a:off x="8143900" y="6286520"/>
            <a:ext cx="504056" cy="30579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3578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Основная народность составляет свыше 90%. Их больше всего в Европе (Исландия, Ирландия, Норвегия, Швеция, Дания, ФРГ, Польша, Австрия, Болгария, Словения, Италия, Португалия), Азия (Саудовская Аравия, Япония, Бангладеш, Корея, некоторые небольшие страны), в Латинской Америке (т.к. индейцы, мулаты, метисы считаются частями единых наций), в Африке (Египет, Ливия, Сомали, Мадагаскар)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ашивка 4">
            <a:hlinkClick r:id="rId2" action="ppaction://hlinksldjump"/>
          </p:cNvPr>
          <p:cNvSpPr/>
          <p:nvPr/>
        </p:nvSpPr>
        <p:spPr bwMode="auto">
          <a:xfrm flipH="1">
            <a:off x="8143900" y="6286520"/>
            <a:ext cx="504056" cy="30579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42910" y="857232"/>
            <a:ext cx="3757610" cy="162559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Бельгия, Канада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571744"/>
            <a:ext cx="5072098" cy="392909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Страны со сложным составом (Индия, Россия, Швейцария, Индонезия, Филиппины, многие страны Зап. и Южной Африки).</a:t>
            </a:r>
            <a:br>
              <a:rPr lang="ru-RU" sz="2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Самый многонациональный район - Южная Азия, а самая многонациональная страна - Индия. </a:t>
            </a:r>
            <a:endParaRPr lang="ru-RU" sz="2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285728"/>
            <a:ext cx="3896249" cy="32147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Великобритания, Франция, Испания, Финляндия, Румыния, Китай , Монголия, США , Австралийский Союз, Новая Зеландия и др.</a:t>
            </a:r>
            <a:endParaRPr lang="ru-RU" sz="2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ашивка 7">
            <a:hlinkClick r:id="rId2" action="ppaction://hlinksldjump"/>
          </p:cNvPr>
          <p:cNvSpPr/>
          <p:nvPr/>
        </p:nvSpPr>
        <p:spPr bwMode="auto">
          <a:xfrm flipH="1">
            <a:off x="1000100" y="6143644"/>
            <a:ext cx="504056" cy="30579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411413" y="1512888"/>
            <a:ext cx="14398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u="sng" dirty="0"/>
              <a:t>Страна</a:t>
            </a:r>
          </a:p>
          <a:p>
            <a:pPr algn="ctr">
              <a:spcBef>
                <a:spcPct val="50000"/>
              </a:spcBef>
            </a:pPr>
            <a:r>
              <a:rPr lang="ru-RU" sz="2000" b="0" dirty="0"/>
              <a:t>Бразилия</a:t>
            </a:r>
          </a:p>
          <a:p>
            <a:pPr algn="ctr">
              <a:spcBef>
                <a:spcPct val="50000"/>
              </a:spcBef>
            </a:pPr>
            <a:r>
              <a:rPr lang="ru-RU" sz="2000" b="0" dirty="0"/>
              <a:t>Мексика</a:t>
            </a:r>
          </a:p>
          <a:p>
            <a:pPr algn="ctr">
              <a:spcBef>
                <a:spcPct val="50000"/>
              </a:spcBef>
            </a:pPr>
            <a:r>
              <a:rPr lang="ru-RU" sz="2000" b="0" dirty="0"/>
              <a:t>Пакистан</a:t>
            </a:r>
          </a:p>
          <a:p>
            <a:pPr algn="ctr">
              <a:spcBef>
                <a:spcPct val="50000"/>
              </a:spcBef>
            </a:pPr>
            <a:r>
              <a:rPr lang="ru-RU" sz="2000" b="0" dirty="0"/>
              <a:t>Парагвай</a:t>
            </a:r>
          </a:p>
          <a:p>
            <a:pPr algn="ctr">
              <a:spcBef>
                <a:spcPct val="50000"/>
              </a:spcBef>
            </a:pPr>
            <a:r>
              <a:rPr lang="ru-RU" sz="2000" b="0" dirty="0"/>
              <a:t>Танзания</a:t>
            </a:r>
          </a:p>
          <a:p>
            <a:pPr algn="ctr">
              <a:spcBef>
                <a:spcPct val="50000"/>
              </a:spcBef>
            </a:pPr>
            <a:r>
              <a:rPr lang="ru-RU" sz="2000" b="0" dirty="0"/>
              <a:t>Суринам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4572000" y="1512888"/>
            <a:ext cx="31686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u="sng" dirty="0"/>
              <a:t>Государственный язык</a:t>
            </a:r>
          </a:p>
          <a:p>
            <a:pPr algn="ctr">
              <a:spcBef>
                <a:spcPct val="50000"/>
              </a:spcBef>
            </a:pPr>
            <a:r>
              <a:rPr lang="ru-RU" sz="2000" b="0" dirty="0"/>
              <a:t>испанский</a:t>
            </a:r>
          </a:p>
          <a:p>
            <a:pPr algn="ctr">
              <a:spcBef>
                <a:spcPct val="50000"/>
              </a:spcBef>
            </a:pPr>
            <a:r>
              <a:rPr lang="ru-RU" sz="2000" b="0" dirty="0"/>
              <a:t>суахили</a:t>
            </a:r>
          </a:p>
          <a:p>
            <a:pPr algn="ctr">
              <a:spcBef>
                <a:spcPct val="50000"/>
              </a:spcBef>
            </a:pPr>
            <a:r>
              <a:rPr lang="ru-RU" sz="2000" b="0" dirty="0"/>
              <a:t>португальский</a:t>
            </a:r>
          </a:p>
          <a:p>
            <a:pPr algn="ctr">
              <a:spcBef>
                <a:spcPct val="50000"/>
              </a:spcBef>
            </a:pPr>
            <a:r>
              <a:rPr lang="ru-RU" sz="2000" b="0" dirty="0"/>
              <a:t>голландский</a:t>
            </a:r>
          </a:p>
          <a:p>
            <a:pPr algn="ctr">
              <a:spcBef>
                <a:spcPct val="50000"/>
              </a:spcBef>
            </a:pPr>
            <a:r>
              <a:rPr lang="ru-RU" sz="2000" b="0" dirty="0"/>
              <a:t>урду</a:t>
            </a:r>
          </a:p>
          <a:p>
            <a:pPr algn="ctr">
              <a:spcBef>
                <a:spcPct val="50000"/>
              </a:spcBef>
            </a:pPr>
            <a:r>
              <a:rPr lang="ru-RU" sz="2000" b="0" dirty="0"/>
              <a:t>английский</a:t>
            </a: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3708400" y="2205038"/>
            <a:ext cx="1584325" cy="936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V="1">
            <a:off x="3708400" y="2133600"/>
            <a:ext cx="1727200" cy="503238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3708400" y="2997200"/>
            <a:ext cx="2087563" cy="1008063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 flipV="1">
            <a:off x="3779838" y="2276475"/>
            <a:ext cx="1655762" cy="122396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 flipV="1">
            <a:off x="3708400" y="2636838"/>
            <a:ext cx="1871663" cy="1296987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 flipV="1">
            <a:off x="3708400" y="3573463"/>
            <a:ext cx="1655763" cy="863600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3708400" y="3213100"/>
            <a:ext cx="1655763" cy="115252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3708400" y="4076700"/>
            <a:ext cx="1655763" cy="4318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Нашивка 13">
            <a:hlinkClick r:id="rId2" action="ppaction://hlinksldjump"/>
          </p:cNvPr>
          <p:cNvSpPr/>
          <p:nvPr/>
        </p:nvSpPr>
        <p:spPr bwMode="auto">
          <a:xfrm flipH="1">
            <a:off x="1000100" y="6143644"/>
            <a:ext cx="504056" cy="30579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500306"/>
            <a:ext cx="6290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14480" y="2766315"/>
            <a:ext cx="6143668" cy="40916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Этнический состав населения</a:t>
            </a:r>
            <a:r>
              <a:rPr lang="ru-RU" b="1" dirty="0" smtClean="0">
                <a:ln w="11430"/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endParaRPr lang="ru-RU" b="1" dirty="0">
              <a:ln w="11430"/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7362"/>
          </a:xfrm>
        </p:spPr>
        <p:txBody>
          <a:bodyPr/>
          <a:lstStyle/>
          <a:p>
            <a:pPr algn="ctr">
              <a:buFont typeface="Symbol" pitchFamily="18" charset="2"/>
              <a:buChar char=""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 длительного исторического процесса смешения и переселения представителей разных рас и этносов.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494539">
            <a:off x="5106521" y="3836434"/>
            <a:ext cx="3850974" cy="2374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Картинка 13 из 4499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02866">
            <a:off x="350413" y="3874918"/>
            <a:ext cx="3249613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2" descr="010"/>
          <p:cNvPicPr>
            <a:picLocks noChangeAspect="1" noChangeArrowheads="1"/>
          </p:cNvPicPr>
          <p:nvPr/>
        </p:nvPicPr>
        <p:blipFill>
          <a:blip r:embed="rId5">
            <a:lum bright="30000"/>
          </a:blip>
          <a:srcRect/>
          <a:stretch>
            <a:fillRect/>
          </a:stretch>
        </p:blipFill>
        <p:spPr bwMode="auto">
          <a:xfrm>
            <a:off x="3214678" y="3714752"/>
            <a:ext cx="2428892" cy="2703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357322"/>
          </a:xfrm>
        </p:spPr>
        <p:txBody>
          <a:bodyPr/>
          <a:lstStyle/>
          <a:p>
            <a:pPr lvl="0"/>
            <a:r>
              <a:rPr lang="ru-RU" b="1" i="1" dirty="0" smtClean="0">
                <a:ln w="11430"/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Этнос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греч. 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ethnos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исторически сложившаяся устойчивая общность людей, объединяемых языком, территорией, хозяйством, культурой, национальным самосознанием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4464496" cy="4680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Plain">
              <a:avLst>
                <a:gd name="adj" fmla="val 48993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u="sng" kern="0" dirty="0">
              <a:solidFill>
                <a:srgbClr val="4F271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517231"/>
            <a:ext cx="3888432" cy="53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0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Родоплеменная общность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5422428"/>
            <a:ext cx="4032448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95736" y="4531006"/>
            <a:ext cx="2880320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623723"/>
            <a:ext cx="2592288" cy="53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0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Народность</a:t>
            </a:r>
            <a:endParaRPr lang="ru-RU" sz="20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47964" y="3564206"/>
            <a:ext cx="2160240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3659009"/>
            <a:ext cx="1656184" cy="53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0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Нация</a:t>
            </a:r>
            <a:endParaRPr lang="ru-RU" sz="20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0112" y="2685408"/>
            <a:ext cx="2952328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2780211"/>
            <a:ext cx="2592288" cy="53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0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Единое человечество</a:t>
            </a:r>
            <a:endParaRPr lang="ru-RU" sz="20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179512" y="2276872"/>
            <a:ext cx="6120680" cy="297421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00826" y="428604"/>
            <a:ext cx="2382797" cy="24360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57200" y="285728"/>
            <a:ext cx="8229600" cy="10001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cap="none" spc="0" normalizeH="0" baseline="0" noProof="0" dirty="0" smtClean="0">
                <a:ln w="11430"/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Стадии развития этноса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427501">
            <a:off x="6117968" y="4463964"/>
            <a:ext cx="2755913" cy="1919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035168">
            <a:off x="285572" y="1392448"/>
            <a:ext cx="3202604" cy="1950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2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3571876"/>
            <a:ext cx="1574800" cy="1752600"/>
          </a:xfrm>
          <a:prstGeom prst="rect">
            <a:avLst/>
          </a:prstGeom>
          <a:noFill/>
        </p:spPr>
      </p:pic>
      <p:pic>
        <p:nvPicPr>
          <p:cNvPr id="12" name="Picture 13" descr="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143380"/>
            <a:ext cx="1574800" cy="1752600"/>
          </a:xfrm>
          <a:prstGeom prst="rect">
            <a:avLst/>
          </a:prstGeom>
          <a:noFill/>
        </p:spPr>
      </p:pic>
      <p:pic>
        <p:nvPicPr>
          <p:cNvPr id="11" name="Picture 12" descr="0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786322"/>
            <a:ext cx="1574800" cy="1752600"/>
          </a:xfrm>
          <a:prstGeom prst="rect">
            <a:avLst/>
          </a:prstGeom>
          <a:noFill/>
        </p:spPr>
      </p:pic>
      <p:pic>
        <p:nvPicPr>
          <p:cNvPr id="7" name="Picture 15" descr="0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500438"/>
            <a:ext cx="1574800" cy="1752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71570"/>
          </a:xfrm>
        </p:spPr>
        <p:txBody>
          <a:bodyPr/>
          <a:lstStyle/>
          <a:p>
            <a:pPr lvl="0"/>
            <a:r>
              <a:rPr lang="ru-RU" b="1" i="1" dirty="0" smtClean="0">
                <a:ln w="11430"/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i="1" dirty="0" smtClean="0">
                <a:ln w="11430"/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i="1" dirty="0" smtClean="0">
                <a:ln w="11430"/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Классификация стран </a:t>
            </a:r>
            <a:br>
              <a:rPr lang="ru-RU" b="1" i="1" dirty="0" smtClean="0">
                <a:ln w="11430"/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b="1" i="1" dirty="0" smtClean="0">
                <a:ln w="11430"/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(по особенностям национального состава)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714488"/>
          <a:ext cx="9144000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Picture 7" descr="01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57290" y="4143380"/>
            <a:ext cx="1574800" cy="1752600"/>
          </a:xfrm>
          <a:prstGeom prst="rect">
            <a:avLst/>
          </a:prstGeom>
          <a:noFill/>
        </p:spPr>
      </p:pic>
      <p:pic>
        <p:nvPicPr>
          <p:cNvPr id="9" name="Picture 8" descr="02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00298" y="4714884"/>
            <a:ext cx="1574800" cy="1752600"/>
          </a:xfrm>
          <a:prstGeom prst="rect">
            <a:avLst/>
          </a:prstGeom>
          <a:noFill/>
        </p:spPr>
      </p:pic>
      <p:pic>
        <p:nvPicPr>
          <p:cNvPr id="10" name="Picture 9" descr="02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43306" y="5105400"/>
            <a:ext cx="15748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072494" cy="928670"/>
          </a:xfrm>
        </p:spPr>
        <p:txBody>
          <a:bodyPr/>
          <a:lstStyle/>
          <a:p>
            <a:r>
              <a:rPr lang="ru-RU" b="1" i="1" dirty="0" smtClean="0">
                <a:ln w="11430"/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i="1" dirty="0" smtClean="0">
                <a:ln w="11430"/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i="1" dirty="0" smtClean="0">
                <a:ln w="11430"/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i="1" dirty="0" smtClean="0">
                <a:ln w="11430"/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b="1" i="1" dirty="0" smtClean="0">
                <a:ln w="11430"/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Самые многочисленные народы мира в 2004 г.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642918"/>
          <a:ext cx="8229600" cy="613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407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Народ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Численность,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</a:t>
                      </a: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чел.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Страна проживания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вес в населении страны, %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Китайцы (ханьцы)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1125,0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Китай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97,2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Хиндустанцы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244,0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Индия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99,6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Американцы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194,2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США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99,4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Бенгальцы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189,7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Бангладеш,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Индия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57,7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42,2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Бразильцы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149,4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Бразилия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93,0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Русские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147,2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81,5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Японцы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125,6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Япония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98,5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Пенджабцы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Пакистан,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Индия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75,0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24,0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Бихарцы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97,6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Индия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94,8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Мексиканцы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91,1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Мексика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85,7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Яванцы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89,6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Индонезия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99,3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Немцы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86,0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Германия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86,7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Телугу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74,5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Индия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Корейцы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70,2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Республика Корея, КНДР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62,7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32,1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Итальянцы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66,5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Италия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81,7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Маратхи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66,5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Индия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Тамилы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64,1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Индия,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Шри Ланка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95,2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4,7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Вьетнамцы (кинь)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62,2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Вьетнам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98,1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Египтяне (арабы Египта)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54,6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Египет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99,3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Пастрик\0010-015-Samye-mnogochislennye-jazykovye-semi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</p:spPr>
      </p:pic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85852" y="857232"/>
          <a:ext cx="6543692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813" t="10826" r="15384" b="29344"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57256"/>
          </a:xfrm>
        </p:spPr>
        <p:txBody>
          <a:bodyPr/>
          <a:lstStyle/>
          <a:p>
            <a:pPr lvl="0"/>
            <a:r>
              <a:rPr lang="ru-RU" b="1" i="1" dirty="0" smtClean="0">
                <a:ln w="11430"/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Этнический состав населения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ашивка 5">
            <a:hlinkClick r:id="rId3" action="ppaction://hlinksldjump"/>
          </p:cNvPr>
          <p:cNvSpPr/>
          <p:nvPr/>
        </p:nvSpPr>
        <p:spPr bwMode="auto">
          <a:xfrm flipH="1">
            <a:off x="8143900" y="6286520"/>
            <a:ext cx="504056" cy="30579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1\Desktop\Diversity_Matters_photo_without_wording__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Содержимое 3"/>
          <p:cNvGraphicFramePr>
            <a:graphicFrameLocks/>
          </p:cNvGraphicFramePr>
          <p:nvPr/>
        </p:nvGraphicFramePr>
        <p:xfrm>
          <a:off x="0" y="428604"/>
          <a:ext cx="7786742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рта мир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карта мира</Template>
  <TotalTime>704</TotalTime>
  <Words>610</Words>
  <Application>Microsoft Office PowerPoint</Application>
  <PresentationFormat>Экран (4:3)</PresentationFormat>
  <Paragraphs>216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карта мира</vt:lpstr>
      <vt:lpstr>Этническая и языковая мозаика</vt:lpstr>
      <vt:lpstr>Этнический состав населения </vt:lpstr>
      <vt:lpstr>Этнос </vt:lpstr>
      <vt:lpstr>Слайд 4</vt:lpstr>
      <vt:lpstr> Классификация стран  (по особенностям национального состава) </vt:lpstr>
      <vt:lpstr>  Самые многочисленные народы мира в 2004 г.  </vt:lpstr>
      <vt:lpstr>Слайд 7</vt:lpstr>
      <vt:lpstr>Этнический состав населения</vt:lpstr>
      <vt:lpstr>Слайд 9</vt:lpstr>
      <vt:lpstr>Работа в группах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Этническая и языковая мозаика</dc:title>
  <dc:creator>1</dc:creator>
  <cp:lastModifiedBy>1</cp:lastModifiedBy>
  <cp:revision>55</cp:revision>
  <dcterms:created xsi:type="dcterms:W3CDTF">2013-01-13T12:57:34Z</dcterms:created>
  <dcterms:modified xsi:type="dcterms:W3CDTF">2013-01-23T05:54:52Z</dcterms:modified>
</cp:coreProperties>
</file>