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9"/>
  </p:notesMasterIdLst>
  <p:sldIdLst>
    <p:sldId id="256" r:id="rId2"/>
    <p:sldId id="273" r:id="rId3"/>
    <p:sldId id="268" r:id="rId4"/>
    <p:sldId id="269" r:id="rId5"/>
    <p:sldId id="266" r:id="rId6"/>
    <p:sldId id="267" r:id="rId7"/>
    <p:sldId id="257" r:id="rId8"/>
    <p:sldId id="260" r:id="rId9"/>
    <p:sldId id="258" r:id="rId10"/>
    <p:sldId id="270" r:id="rId11"/>
    <p:sldId id="271" r:id="rId12"/>
    <p:sldId id="311" r:id="rId13"/>
    <p:sldId id="274" r:id="rId14"/>
    <p:sldId id="272" r:id="rId15"/>
    <p:sldId id="306" r:id="rId16"/>
    <p:sldId id="307" r:id="rId17"/>
    <p:sldId id="280" r:id="rId18"/>
    <p:sldId id="309" r:id="rId19"/>
    <p:sldId id="308" r:id="rId20"/>
    <p:sldId id="310" r:id="rId21"/>
    <p:sldId id="302" r:id="rId22"/>
    <p:sldId id="277" r:id="rId23"/>
    <p:sldId id="278" r:id="rId24"/>
    <p:sldId id="285" r:id="rId25"/>
    <p:sldId id="282" r:id="rId26"/>
    <p:sldId id="281" r:id="rId27"/>
    <p:sldId id="284" r:id="rId28"/>
    <p:sldId id="290" r:id="rId29"/>
    <p:sldId id="289" r:id="rId30"/>
    <p:sldId id="283" r:id="rId31"/>
    <p:sldId id="287" r:id="rId32"/>
    <p:sldId id="288" r:id="rId33"/>
    <p:sldId id="303" r:id="rId34"/>
    <p:sldId id="300" r:id="rId35"/>
    <p:sldId id="291" r:id="rId36"/>
    <p:sldId id="305" r:id="rId37"/>
    <p:sldId id="313" r:id="rId3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FFFF99"/>
    <a:srgbClr val="FFFFFF"/>
    <a:srgbClr val="4C0000"/>
    <a:srgbClr val="6600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5" autoAdjust="0"/>
    <p:restoredTop sz="86387" autoAdjust="0"/>
  </p:normalViewPr>
  <p:slideViewPr>
    <p:cSldViewPr>
      <p:cViewPr varScale="1">
        <p:scale>
          <a:sx n="89" d="100"/>
          <a:sy n="89" d="100"/>
        </p:scale>
        <p:origin x="-12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8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C581A-AA4A-496C-ADCB-32F55523DF5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E662AC-6837-4857-B4F8-22492C62C887}">
      <dgm:prSet phldrT="[Текст]" custT="1"/>
      <dgm:spPr/>
      <dgm:t>
        <a:bodyPr/>
        <a:lstStyle/>
        <a:p>
          <a:r>
            <a:rPr lang="ru-RU" sz="3600" dirty="0" smtClean="0"/>
            <a:t>ЧЕЛОВЕК</a:t>
          </a:r>
          <a:endParaRPr lang="ru-RU" sz="3600" dirty="0"/>
        </a:p>
      </dgm:t>
    </dgm:pt>
    <dgm:pt modelId="{345852A6-ABDA-4503-8650-478D4FD8D8B6}" type="parTrans" cxnId="{A77C5F71-7C09-4E17-9AD3-C8891EB84F9A}">
      <dgm:prSet/>
      <dgm:spPr/>
      <dgm:t>
        <a:bodyPr/>
        <a:lstStyle/>
        <a:p>
          <a:endParaRPr lang="ru-RU"/>
        </a:p>
      </dgm:t>
    </dgm:pt>
    <dgm:pt modelId="{D5F1241B-BAD4-497D-8E0F-2A1B1095FF1B}" type="sibTrans" cxnId="{A77C5F71-7C09-4E17-9AD3-C8891EB84F9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FFFF"/>
              </a:solidFill>
            </a:rPr>
            <a:t>Взаимное единство</a:t>
          </a:r>
          <a:endParaRPr lang="ru-RU" b="1" dirty="0">
            <a:solidFill>
              <a:srgbClr val="FFFFFF"/>
            </a:solidFill>
          </a:endParaRPr>
        </a:p>
      </dgm:t>
    </dgm:pt>
    <dgm:pt modelId="{4A9BB4AB-DCEB-4341-A365-C34EE65362DC}">
      <dgm:prSet phldrT="[Текст]" custT="1"/>
      <dgm:spPr/>
      <dgm:t>
        <a:bodyPr/>
        <a:lstStyle/>
        <a:p>
          <a:r>
            <a:rPr lang="ru-RU" sz="2400" dirty="0" smtClean="0"/>
            <a:t>Божественное начало</a:t>
          </a:r>
          <a:endParaRPr lang="ru-RU" sz="2400" dirty="0"/>
        </a:p>
      </dgm:t>
    </dgm:pt>
    <dgm:pt modelId="{A10B8105-97FA-4111-BA95-8061937884E9}" type="parTrans" cxnId="{BB583196-87D2-4CA2-BB6E-A0F89C1DAD2B}">
      <dgm:prSet/>
      <dgm:spPr/>
      <dgm:t>
        <a:bodyPr/>
        <a:lstStyle/>
        <a:p>
          <a:endParaRPr lang="ru-RU"/>
        </a:p>
      </dgm:t>
    </dgm:pt>
    <dgm:pt modelId="{A0EEBF8A-465C-49AC-9306-C5F6D7FB2BA3}" type="sibTrans" cxnId="{BB583196-87D2-4CA2-BB6E-A0F89C1DAD2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9956083-895A-41D7-883E-5BD9BB6EFF1A}">
      <dgm:prSet phldrT="[Текст]" custT="1"/>
      <dgm:spPr/>
      <dgm:t>
        <a:bodyPr/>
        <a:lstStyle/>
        <a:p>
          <a:r>
            <a:rPr lang="ru-RU" sz="2800" dirty="0" smtClean="0"/>
            <a:t>Природное</a:t>
          </a:r>
        </a:p>
        <a:p>
          <a:r>
            <a:rPr lang="ru-RU" sz="2000" dirty="0" smtClean="0"/>
            <a:t>(Природа –искусство Бога) </a:t>
          </a:r>
          <a:endParaRPr lang="ru-RU" sz="2000" dirty="0"/>
        </a:p>
      </dgm:t>
    </dgm:pt>
    <dgm:pt modelId="{D57ECA52-5719-4706-88D0-719F4D4FBD41}" type="parTrans" cxnId="{94C34223-8E1F-4BC1-AB35-D612A5777D7C}">
      <dgm:prSet/>
      <dgm:spPr/>
      <dgm:t>
        <a:bodyPr/>
        <a:lstStyle/>
        <a:p>
          <a:endParaRPr lang="ru-RU"/>
        </a:p>
      </dgm:t>
    </dgm:pt>
    <dgm:pt modelId="{9889BEC0-6AEC-409D-9D79-52C11C88D302}" type="sibTrans" cxnId="{94C34223-8E1F-4BC1-AB35-D612A5777D7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CEA3288-3B08-48F4-ACDF-5F93B3616EA9}">
      <dgm:prSet/>
      <dgm:spPr/>
      <dgm:t>
        <a:bodyPr/>
        <a:lstStyle/>
        <a:p>
          <a:r>
            <a:rPr lang="ru-RU" dirty="0" smtClean="0"/>
            <a:t>смертная</a:t>
          </a:r>
          <a:endParaRPr lang="ru-RU" dirty="0"/>
        </a:p>
      </dgm:t>
    </dgm:pt>
    <dgm:pt modelId="{02402E7B-A3B8-4D92-A6DF-A478AAE1265B}" type="parTrans" cxnId="{9136B192-9392-4170-8CFC-089521649376}">
      <dgm:prSet/>
      <dgm:spPr/>
      <dgm:t>
        <a:bodyPr/>
        <a:lstStyle/>
        <a:p>
          <a:endParaRPr lang="ru-RU"/>
        </a:p>
      </dgm:t>
    </dgm:pt>
    <dgm:pt modelId="{4027508A-F733-48C5-BE93-8A0208AEBDFB}" type="sibTrans" cxnId="{9136B192-9392-4170-8CFC-08952164937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2D62802-9CD9-417A-88F1-36F91AC9F462}">
      <dgm:prSet/>
      <dgm:spPr/>
      <dgm:t>
        <a:bodyPr/>
        <a:lstStyle/>
        <a:p>
          <a:r>
            <a:rPr lang="ru-RU" dirty="0" smtClean="0"/>
            <a:t>бессмертная</a:t>
          </a:r>
          <a:endParaRPr lang="ru-RU" dirty="0"/>
        </a:p>
      </dgm:t>
    </dgm:pt>
    <dgm:pt modelId="{CEF3E5DC-EC36-46B9-BD40-C3FE67B998A4}" type="parTrans" cxnId="{C12FFCC8-EC97-4428-90D0-37895E9C3F51}">
      <dgm:prSet/>
      <dgm:spPr/>
      <dgm:t>
        <a:bodyPr/>
        <a:lstStyle/>
        <a:p>
          <a:endParaRPr lang="ru-RU"/>
        </a:p>
      </dgm:t>
    </dgm:pt>
    <dgm:pt modelId="{2EEAE901-61D4-42CD-887A-0CE5E9AF8F5F}" type="sibTrans" cxnId="{C12FFCC8-EC97-4428-90D0-37895E9C3F5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D55F63A-E9F1-4FDC-8551-359AC133CBAE}" type="pres">
      <dgm:prSet presAssocID="{426C581A-AA4A-496C-ADCB-32F55523DF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B57B35-CCC5-4D3F-B3C1-624235D85B15}" type="pres">
      <dgm:prSet presAssocID="{F0E662AC-6837-4857-B4F8-22492C62C887}" presName="node" presStyleLbl="node1" presStyleIdx="0" presStyleCnt="5" custScaleX="152698" custScaleY="167091" custRadScaleRad="86308" custRadScaleInc="8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E1FA2-5848-4F15-9148-97D570552DCD}" type="pres">
      <dgm:prSet presAssocID="{D5F1241B-BAD4-497D-8E0F-2A1B1095FF1B}" presName="sibTrans" presStyleLbl="sibTrans2D1" presStyleIdx="0" presStyleCnt="5" custAng="7611565" custFlipVert="1" custFlipHor="1" custScaleX="359060" custScaleY="344250" custLinFactX="-71654" custLinFactY="225840" custLinFactNeighborX="-100000" custLinFactNeighborY="300000"/>
      <dgm:spPr/>
      <dgm:t>
        <a:bodyPr/>
        <a:lstStyle/>
        <a:p>
          <a:endParaRPr lang="ru-RU"/>
        </a:p>
      </dgm:t>
    </dgm:pt>
    <dgm:pt modelId="{7A0790E7-BCEA-44DD-A42B-450E14CBA51D}" type="pres">
      <dgm:prSet presAssocID="{D5F1241B-BAD4-497D-8E0F-2A1B1095FF1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05671E2-5A9B-4A1F-804F-F02232B1FDC6}" type="pres">
      <dgm:prSet presAssocID="{52D62802-9CD9-417A-88F1-36F91AC9F462}" presName="node" presStyleLbl="node1" presStyleIdx="1" presStyleCnt="5" custScaleX="133132" custScaleY="125819" custRadScaleRad="132388" custRadScaleInc="128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E6E0A-D8EB-4D12-A9DD-3C2B3607E377}" type="pres">
      <dgm:prSet presAssocID="{2EEAE901-61D4-42CD-887A-0CE5E9AF8F5F}" presName="sibTrans" presStyleLbl="sibTrans2D1" presStyleIdx="1" presStyleCnt="5" custAng="13789906" custScaleX="132174" custScaleY="117819" custLinFactNeighborX="-9910" custLinFactNeighborY="17696"/>
      <dgm:spPr/>
      <dgm:t>
        <a:bodyPr/>
        <a:lstStyle/>
        <a:p>
          <a:endParaRPr lang="ru-RU"/>
        </a:p>
      </dgm:t>
    </dgm:pt>
    <dgm:pt modelId="{C4DAB6C0-111E-4C81-877D-13036C00A62C}" type="pres">
      <dgm:prSet presAssocID="{2EEAE901-61D4-42CD-887A-0CE5E9AF8F5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950F20D-8537-449B-8240-3A053EF1977E}" type="pres">
      <dgm:prSet presAssocID="{4A9BB4AB-DCEB-4341-A365-C34EE65362DC}" presName="node" presStyleLbl="node1" presStyleIdx="2" presStyleCnt="5" custScaleX="156149" custScaleY="172028" custRadScaleRad="103584" custRadScaleInc="-197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CEBA-3602-4C0E-8915-7DC702343AC3}" type="pres">
      <dgm:prSet presAssocID="{A0EEBF8A-465C-49AC-9306-C5F6D7FB2BA3}" presName="sibTrans" presStyleLbl="sibTrans2D1" presStyleIdx="2" presStyleCnt="5" custAng="19839091" custScaleX="155660" custScaleY="170327" custLinFactX="-100000" custLinFactY="-198184" custLinFactNeighborX="-158319" custLinFactNeighborY="-200000"/>
      <dgm:spPr/>
      <dgm:t>
        <a:bodyPr/>
        <a:lstStyle/>
        <a:p>
          <a:endParaRPr lang="ru-RU"/>
        </a:p>
      </dgm:t>
    </dgm:pt>
    <dgm:pt modelId="{C341C324-2CD6-4575-9965-3805CF4D8479}" type="pres">
      <dgm:prSet presAssocID="{A0EEBF8A-465C-49AC-9306-C5F6D7FB2BA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EB5B8DF-9D57-475C-A4E1-14189CC69700}" type="pres">
      <dgm:prSet presAssocID="{E9956083-895A-41D7-883E-5BD9BB6EFF1A}" presName="node" presStyleLbl="node1" presStyleIdx="3" presStyleCnt="5" custScaleX="131241" custScaleY="184918" custRadScaleRad="96810" custRadScaleInc="202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2D260-A6A2-4E31-907C-2104BE8F6DFE}" type="pres">
      <dgm:prSet presAssocID="{9889BEC0-6AEC-409D-9D79-52C11C88D302}" presName="sibTrans" presStyleLbl="sibTrans2D1" presStyleIdx="3" presStyleCnt="5" custAng="3772498" custFlipHor="1" custScaleX="212799" custScaleY="145397" custLinFactX="300000" custLinFactY="-396103" custLinFactNeighborX="334959" custLinFactNeighborY="-400000"/>
      <dgm:spPr/>
      <dgm:t>
        <a:bodyPr/>
        <a:lstStyle/>
        <a:p>
          <a:endParaRPr lang="ru-RU"/>
        </a:p>
      </dgm:t>
    </dgm:pt>
    <dgm:pt modelId="{CBF68AC5-F29D-4728-854E-D6A5FD01F519}" type="pres">
      <dgm:prSet presAssocID="{9889BEC0-6AEC-409D-9D79-52C11C88D30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8989901-56B6-415F-9688-FBDD850EB9D3}" type="pres">
      <dgm:prSet presAssocID="{ACEA3288-3B08-48F4-ACDF-5F93B3616EA9}" presName="node" presStyleLbl="node1" presStyleIdx="4" presStyleCnt="5" custScaleX="135702" custScaleY="122793" custRadScaleRad="111009" custRadScaleInc="-141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6D517-C6A3-4155-9274-C3CD653A4661}" type="pres">
      <dgm:prSet presAssocID="{4027508A-F733-48C5-BE93-8A0208AEBDFB}" presName="sibTrans" presStyleLbl="sibTrans2D1" presStyleIdx="4" presStyleCnt="5" custAng="16077309" custScaleX="139142" custScaleY="171806" custLinFactX="-58745" custLinFactY="100000" custLinFactNeighborX="-100000" custLinFactNeighborY="153153"/>
      <dgm:spPr/>
      <dgm:t>
        <a:bodyPr/>
        <a:lstStyle/>
        <a:p>
          <a:endParaRPr lang="ru-RU"/>
        </a:p>
      </dgm:t>
    </dgm:pt>
    <dgm:pt modelId="{0546EB31-471D-4EF6-9B7F-FD72AFAE9E24}" type="pres">
      <dgm:prSet presAssocID="{4027508A-F733-48C5-BE93-8A0208AEBDFB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FCE0DB2-54B6-42FC-B420-06EEF8D1E0AD}" type="presOf" srcId="{426C581A-AA4A-496C-ADCB-32F55523DF53}" destId="{4D55F63A-E9F1-4FDC-8551-359AC133CBAE}" srcOrd="0" destOrd="0" presId="urn:microsoft.com/office/officeart/2005/8/layout/cycle7"/>
    <dgm:cxn modelId="{58164BD0-22BC-4B85-B76F-C193718E35EC}" type="presOf" srcId="{D5F1241B-BAD4-497D-8E0F-2A1B1095FF1B}" destId="{7A0790E7-BCEA-44DD-A42B-450E14CBA51D}" srcOrd="1" destOrd="0" presId="urn:microsoft.com/office/officeart/2005/8/layout/cycle7"/>
    <dgm:cxn modelId="{86BEB2C4-5DEB-4453-AEEE-EF16EF7CF311}" type="presOf" srcId="{4027508A-F733-48C5-BE93-8A0208AEBDFB}" destId="{0546EB31-471D-4EF6-9B7F-FD72AFAE9E24}" srcOrd="1" destOrd="0" presId="urn:microsoft.com/office/officeart/2005/8/layout/cycle7"/>
    <dgm:cxn modelId="{BFCD8A01-E495-42CD-A0DE-96E71AAC1B0E}" type="presOf" srcId="{2EEAE901-61D4-42CD-887A-0CE5E9AF8F5F}" destId="{F36E6E0A-D8EB-4D12-A9DD-3C2B3607E377}" srcOrd="0" destOrd="0" presId="urn:microsoft.com/office/officeart/2005/8/layout/cycle7"/>
    <dgm:cxn modelId="{9136B192-9392-4170-8CFC-089521649376}" srcId="{426C581A-AA4A-496C-ADCB-32F55523DF53}" destId="{ACEA3288-3B08-48F4-ACDF-5F93B3616EA9}" srcOrd="4" destOrd="0" parTransId="{02402E7B-A3B8-4D92-A6DF-A478AAE1265B}" sibTransId="{4027508A-F733-48C5-BE93-8A0208AEBDFB}"/>
    <dgm:cxn modelId="{CE6DD105-DECB-45D6-A2E2-E58757006CBE}" type="presOf" srcId="{D5F1241B-BAD4-497D-8E0F-2A1B1095FF1B}" destId="{0E0E1FA2-5848-4F15-9148-97D570552DCD}" srcOrd="0" destOrd="0" presId="urn:microsoft.com/office/officeart/2005/8/layout/cycle7"/>
    <dgm:cxn modelId="{94C34223-8E1F-4BC1-AB35-D612A5777D7C}" srcId="{426C581A-AA4A-496C-ADCB-32F55523DF53}" destId="{E9956083-895A-41D7-883E-5BD9BB6EFF1A}" srcOrd="3" destOrd="0" parTransId="{D57ECA52-5719-4706-88D0-719F4D4FBD41}" sibTransId="{9889BEC0-6AEC-409D-9D79-52C11C88D302}"/>
    <dgm:cxn modelId="{F6210894-DA4E-496C-98CE-9E7003122516}" type="presOf" srcId="{A0EEBF8A-465C-49AC-9306-C5F6D7FB2BA3}" destId="{4044CEBA-3602-4C0E-8915-7DC702343AC3}" srcOrd="0" destOrd="0" presId="urn:microsoft.com/office/officeart/2005/8/layout/cycle7"/>
    <dgm:cxn modelId="{C12FFCC8-EC97-4428-90D0-37895E9C3F51}" srcId="{426C581A-AA4A-496C-ADCB-32F55523DF53}" destId="{52D62802-9CD9-417A-88F1-36F91AC9F462}" srcOrd="1" destOrd="0" parTransId="{CEF3E5DC-EC36-46B9-BD40-C3FE67B998A4}" sibTransId="{2EEAE901-61D4-42CD-887A-0CE5E9AF8F5F}"/>
    <dgm:cxn modelId="{6622E9D9-CED8-4740-A495-E165CDF6FE83}" type="presOf" srcId="{F0E662AC-6837-4857-B4F8-22492C62C887}" destId="{7BB57B35-CCC5-4D3F-B3C1-624235D85B15}" srcOrd="0" destOrd="0" presId="urn:microsoft.com/office/officeart/2005/8/layout/cycle7"/>
    <dgm:cxn modelId="{EF8534FE-CBEB-41B0-82BB-36C190EFCAA0}" type="presOf" srcId="{2EEAE901-61D4-42CD-887A-0CE5E9AF8F5F}" destId="{C4DAB6C0-111E-4C81-877D-13036C00A62C}" srcOrd="1" destOrd="0" presId="urn:microsoft.com/office/officeart/2005/8/layout/cycle7"/>
    <dgm:cxn modelId="{70C2D157-1F6A-4C9A-8FA1-FC98077FF72C}" type="presOf" srcId="{E9956083-895A-41D7-883E-5BD9BB6EFF1A}" destId="{4EB5B8DF-9D57-475C-A4E1-14189CC69700}" srcOrd="0" destOrd="0" presId="urn:microsoft.com/office/officeart/2005/8/layout/cycle7"/>
    <dgm:cxn modelId="{68A37F1B-AAB8-4ADE-8B40-7A9AC74171DB}" type="presOf" srcId="{ACEA3288-3B08-48F4-ACDF-5F93B3616EA9}" destId="{F8989901-56B6-415F-9688-FBDD850EB9D3}" srcOrd="0" destOrd="0" presId="urn:microsoft.com/office/officeart/2005/8/layout/cycle7"/>
    <dgm:cxn modelId="{BB583196-87D2-4CA2-BB6E-A0F89C1DAD2B}" srcId="{426C581A-AA4A-496C-ADCB-32F55523DF53}" destId="{4A9BB4AB-DCEB-4341-A365-C34EE65362DC}" srcOrd="2" destOrd="0" parTransId="{A10B8105-97FA-4111-BA95-8061937884E9}" sibTransId="{A0EEBF8A-465C-49AC-9306-C5F6D7FB2BA3}"/>
    <dgm:cxn modelId="{A77C5F71-7C09-4E17-9AD3-C8891EB84F9A}" srcId="{426C581A-AA4A-496C-ADCB-32F55523DF53}" destId="{F0E662AC-6837-4857-B4F8-22492C62C887}" srcOrd="0" destOrd="0" parTransId="{345852A6-ABDA-4503-8650-478D4FD8D8B6}" sibTransId="{D5F1241B-BAD4-497D-8E0F-2A1B1095FF1B}"/>
    <dgm:cxn modelId="{2D82C8BA-5F07-47E5-8371-80A1E65D8305}" type="presOf" srcId="{9889BEC0-6AEC-409D-9D79-52C11C88D302}" destId="{6F22D260-A6A2-4E31-907C-2104BE8F6DFE}" srcOrd="0" destOrd="0" presId="urn:microsoft.com/office/officeart/2005/8/layout/cycle7"/>
    <dgm:cxn modelId="{D931D79B-531F-4BC5-B28E-6C45B5C451D9}" type="presOf" srcId="{52D62802-9CD9-417A-88F1-36F91AC9F462}" destId="{305671E2-5A9B-4A1F-804F-F02232B1FDC6}" srcOrd="0" destOrd="0" presId="urn:microsoft.com/office/officeart/2005/8/layout/cycle7"/>
    <dgm:cxn modelId="{0EF6673C-3A41-4626-B2AE-87AABD4EC097}" type="presOf" srcId="{4027508A-F733-48C5-BE93-8A0208AEBDFB}" destId="{E226D517-C6A3-4155-9274-C3CD653A4661}" srcOrd="0" destOrd="0" presId="urn:microsoft.com/office/officeart/2005/8/layout/cycle7"/>
    <dgm:cxn modelId="{52AF5A03-4100-40B0-8AEF-AE4E8158F61E}" type="presOf" srcId="{9889BEC0-6AEC-409D-9D79-52C11C88D302}" destId="{CBF68AC5-F29D-4728-854E-D6A5FD01F519}" srcOrd="1" destOrd="0" presId="urn:microsoft.com/office/officeart/2005/8/layout/cycle7"/>
    <dgm:cxn modelId="{0DF8D5E1-42B8-4076-B944-F9D55EB8B3EF}" type="presOf" srcId="{4A9BB4AB-DCEB-4341-A365-C34EE65362DC}" destId="{F950F20D-8537-449B-8240-3A053EF1977E}" srcOrd="0" destOrd="0" presId="urn:microsoft.com/office/officeart/2005/8/layout/cycle7"/>
    <dgm:cxn modelId="{C60DCF8B-1DFC-4DE4-843E-0E0DECD8044B}" type="presOf" srcId="{A0EEBF8A-465C-49AC-9306-C5F6D7FB2BA3}" destId="{C341C324-2CD6-4575-9965-3805CF4D8479}" srcOrd="1" destOrd="0" presId="urn:microsoft.com/office/officeart/2005/8/layout/cycle7"/>
    <dgm:cxn modelId="{7C9D45CC-88DF-4EA6-A289-89CCA7B5DD23}" type="presParOf" srcId="{4D55F63A-E9F1-4FDC-8551-359AC133CBAE}" destId="{7BB57B35-CCC5-4D3F-B3C1-624235D85B15}" srcOrd="0" destOrd="0" presId="urn:microsoft.com/office/officeart/2005/8/layout/cycle7"/>
    <dgm:cxn modelId="{A057F764-7E9F-4B86-847A-17CE4F1E58FA}" type="presParOf" srcId="{4D55F63A-E9F1-4FDC-8551-359AC133CBAE}" destId="{0E0E1FA2-5848-4F15-9148-97D570552DCD}" srcOrd="1" destOrd="0" presId="urn:microsoft.com/office/officeart/2005/8/layout/cycle7"/>
    <dgm:cxn modelId="{DE21EE65-66EB-4E63-BBBF-4E81BAEB5AED}" type="presParOf" srcId="{0E0E1FA2-5848-4F15-9148-97D570552DCD}" destId="{7A0790E7-BCEA-44DD-A42B-450E14CBA51D}" srcOrd="0" destOrd="0" presId="urn:microsoft.com/office/officeart/2005/8/layout/cycle7"/>
    <dgm:cxn modelId="{062B2FFC-24CB-4F39-9D6C-E87EF51ABAA2}" type="presParOf" srcId="{4D55F63A-E9F1-4FDC-8551-359AC133CBAE}" destId="{305671E2-5A9B-4A1F-804F-F02232B1FDC6}" srcOrd="2" destOrd="0" presId="urn:microsoft.com/office/officeart/2005/8/layout/cycle7"/>
    <dgm:cxn modelId="{BF78793B-7F40-407C-A2AB-15E3F925572A}" type="presParOf" srcId="{4D55F63A-E9F1-4FDC-8551-359AC133CBAE}" destId="{F36E6E0A-D8EB-4D12-A9DD-3C2B3607E377}" srcOrd="3" destOrd="0" presId="urn:microsoft.com/office/officeart/2005/8/layout/cycle7"/>
    <dgm:cxn modelId="{9664774B-440A-4010-87FF-A36F39FFE08B}" type="presParOf" srcId="{F36E6E0A-D8EB-4D12-A9DD-3C2B3607E377}" destId="{C4DAB6C0-111E-4C81-877D-13036C00A62C}" srcOrd="0" destOrd="0" presId="urn:microsoft.com/office/officeart/2005/8/layout/cycle7"/>
    <dgm:cxn modelId="{65E4EB73-D270-45CA-8B48-4745D07258F7}" type="presParOf" srcId="{4D55F63A-E9F1-4FDC-8551-359AC133CBAE}" destId="{F950F20D-8537-449B-8240-3A053EF1977E}" srcOrd="4" destOrd="0" presId="urn:microsoft.com/office/officeart/2005/8/layout/cycle7"/>
    <dgm:cxn modelId="{243D7909-21F0-4E11-8E3E-46F370D053C8}" type="presParOf" srcId="{4D55F63A-E9F1-4FDC-8551-359AC133CBAE}" destId="{4044CEBA-3602-4C0E-8915-7DC702343AC3}" srcOrd="5" destOrd="0" presId="urn:microsoft.com/office/officeart/2005/8/layout/cycle7"/>
    <dgm:cxn modelId="{C9614C89-1DA4-4064-9508-6C5631AC0F8E}" type="presParOf" srcId="{4044CEBA-3602-4C0E-8915-7DC702343AC3}" destId="{C341C324-2CD6-4575-9965-3805CF4D8479}" srcOrd="0" destOrd="0" presId="urn:microsoft.com/office/officeart/2005/8/layout/cycle7"/>
    <dgm:cxn modelId="{5C29E61F-7BEE-4BEE-A982-DBF13F4F4E33}" type="presParOf" srcId="{4D55F63A-E9F1-4FDC-8551-359AC133CBAE}" destId="{4EB5B8DF-9D57-475C-A4E1-14189CC69700}" srcOrd="6" destOrd="0" presId="urn:microsoft.com/office/officeart/2005/8/layout/cycle7"/>
    <dgm:cxn modelId="{3222AC7B-012E-4D32-80AA-F7AF7BBB66F6}" type="presParOf" srcId="{4D55F63A-E9F1-4FDC-8551-359AC133CBAE}" destId="{6F22D260-A6A2-4E31-907C-2104BE8F6DFE}" srcOrd="7" destOrd="0" presId="urn:microsoft.com/office/officeart/2005/8/layout/cycle7"/>
    <dgm:cxn modelId="{45D681AD-BF49-4C02-804A-C2A01D2B4FC2}" type="presParOf" srcId="{6F22D260-A6A2-4E31-907C-2104BE8F6DFE}" destId="{CBF68AC5-F29D-4728-854E-D6A5FD01F519}" srcOrd="0" destOrd="0" presId="urn:microsoft.com/office/officeart/2005/8/layout/cycle7"/>
    <dgm:cxn modelId="{5282D46E-5AEC-43C4-B877-47B77E02DD89}" type="presParOf" srcId="{4D55F63A-E9F1-4FDC-8551-359AC133CBAE}" destId="{F8989901-56B6-415F-9688-FBDD850EB9D3}" srcOrd="8" destOrd="0" presId="urn:microsoft.com/office/officeart/2005/8/layout/cycle7"/>
    <dgm:cxn modelId="{9628A0C1-AD6B-48D1-A28A-CBD8328C3889}" type="presParOf" srcId="{4D55F63A-E9F1-4FDC-8551-359AC133CBAE}" destId="{E226D517-C6A3-4155-9274-C3CD653A4661}" srcOrd="9" destOrd="0" presId="urn:microsoft.com/office/officeart/2005/8/layout/cycle7"/>
    <dgm:cxn modelId="{35BB8BF3-3ED7-430E-B917-B7A9DCB0C43E}" type="presParOf" srcId="{E226D517-C6A3-4155-9274-C3CD653A4661}" destId="{0546EB31-471D-4EF6-9B7F-FD72AFAE9E2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47697-BDEA-400F-A702-11F3FD1FD61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A31F3-E9D5-49B5-A69E-C2C8CAF4774F}">
      <dgm:prSet phldrT="[Текст]" custT="1"/>
      <dgm:spPr/>
      <dgm:t>
        <a:bodyPr/>
        <a:lstStyle/>
        <a:p>
          <a:r>
            <a:rPr lang="ru-RU" sz="2400" dirty="0" smtClean="0"/>
            <a:t>свобода</a:t>
          </a:r>
          <a:endParaRPr lang="ru-RU" sz="2400" dirty="0"/>
        </a:p>
      </dgm:t>
    </dgm:pt>
    <dgm:pt modelId="{DBB9EFDA-85DE-40AE-812F-9EAC5404BF14}" type="parTrans" cxnId="{9F6B601E-DF6A-4972-AA51-EB2A9FEBD845}">
      <dgm:prSet/>
      <dgm:spPr/>
      <dgm:t>
        <a:bodyPr/>
        <a:lstStyle/>
        <a:p>
          <a:endParaRPr lang="ru-RU"/>
        </a:p>
      </dgm:t>
    </dgm:pt>
    <dgm:pt modelId="{194430A8-AB74-4779-B276-DD329D1C62DD}" type="sibTrans" cxnId="{9F6B601E-DF6A-4972-AA51-EB2A9FEBD845}">
      <dgm:prSet/>
      <dgm:spPr/>
    </dgm:pt>
    <dgm:pt modelId="{C538459C-C342-4289-A0C0-201701149122}">
      <dgm:prSet phldrT="[Текст]" custT="1"/>
      <dgm:spPr/>
      <dgm:t>
        <a:bodyPr/>
        <a:lstStyle/>
        <a:p>
          <a:r>
            <a:rPr lang="ru-RU" sz="2000" dirty="0" smtClean="0"/>
            <a:t>Разум и воля</a:t>
          </a:r>
          <a:endParaRPr lang="ru-RU" sz="2000" dirty="0"/>
        </a:p>
      </dgm:t>
    </dgm:pt>
    <dgm:pt modelId="{64E5A5E2-E109-412D-A486-536B4FF63744}" type="parTrans" cxnId="{6AF0BA2D-C6A2-45F1-AC55-D0EF6B5F483A}">
      <dgm:prSet/>
      <dgm:spPr/>
      <dgm:t>
        <a:bodyPr/>
        <a:lstStyle/>
        <a:p>
          <a:endParaRPr lang="ru-RU"/>
        </a:p>
      </dgm:t>
    </dgm:pt>
    <dgm:pt modelId="{E2198350-114E-4855-BE8E-185F9EC12606}" type="sibTrans" cxnId="{6AF0BA2D-C6A2-45F1-AC55-D0EF6B5F483A}">
      <dgm:prSet/>
      <dgm:spPr/>
      <dgm:t>
        <a:bodyPr/>
        <a:lstStyle/>
        <a:p>
          <a:endParaRPr lang="ru-RU"/>
        </a:p>
      </dgm:t>
    </dgm:pt>
    <dgm:pt modelId="{676DEC64-EA08-4A77-A847-0EBEDCAE9804}">
      <dgm:prSet phldrT="[Текст]" custT="1"/>
      <dgm:spPr/>
      <dgm:t>
        <a:bodyPr/>
        <a:lstStyle/>
        <a:p>
          <a:r>
            <a:rPr lang="ru-RU" sz="2000" dirty="0" smtClean="0"/>
            <a:t>Абсолютная Любовь – стремление к Добру</a:t>
          </a:r>
          <a:endParaRPr lang="ru-RU" sz="2000" dirty="0"/>
        </a:p>
      </dgm:t>
    </dgm:pt>
    <dgm:pt modelId="{2FAE6B39-F62C-407E-9B27-BD178621377B}" type="parTrans" cxnId="{5B89A3BD-AED0-4265-9434-1C4795337B4C}">
      <dgm:prSet/>
      <dgm:spPr/>
      <dgm:t>
        <a:bodyPr/>
        <a:lstStyle/>
        <a:p>
          <a:endParaRPr lang="ru-RU"/>
        </a:p>
      </dgm:t>
    </dgm:pt>
    <dgm:pt modelId="{1270EBF7-0F18-42BE-902C-0C487C2DEB35}" type="sibTrans" cxnId="{5B89A3BD-AED0-4265-9434-1C4795337B4C}">
      <dgm:prSet/>
      <dgm:spPr/>
      <dgm:t>
        <a:bodyPr/>
        <a:lstStyle/>
        <a:p>
          <a:endParaRPr lang="ru-RU"/>
        </a:p>
      </dgm:t>
    </dgm:pt>
    <dgm:pt modelId="{E4D53AA5-EF50-4CB2-94E0-1ED8708A8CC2}">
      <dgm:prSet custT="1"/>
      <dgm:spPr/>
      <dgm:t>
        <a:bodyPr/>
        <a:lstStyle/>
        <a:p>
          <a:r>
            <a:rPr lang="ru-RU" sz="2000" dirty="0" smtClean="0"/>
            <a:t>Право судить себя, весь мир</a:t>
          </a:r>
          <a:endParaRPr lang="ru-RU" sz="2000" dirty="0"/>
        </a:p>
      </dgm:t>
    </dgm:pt>
    <dgm:pt modelId="{235B97F3-4AE0-4986-96C7-8691C86376D4}" type="parTrans" cxnId="{1AF1DFA1-9D06-485B-AAC6-177FEA9EA1D1}">
      <dgm:prSet/>
      <dgm:spPr/>
      <dgm:t>
        <a:bodyPr/>
        <a:lstStyle/>
        <a:p>
          <a:endParaRPr lang="ru-RU"/>
        </a:p>
      </dgm:t>
    </dgm:pt>
    <dgm:pt modelId="{822366FF-5199-49BA-AFF2-B94A0000243E}" type="sibTrans" cxnId="{1AF1DFA1-9D06-485B-AAC6-177FEA9EA1D1}">
      <dgm:prSet/>
      <dgm:spPr/>
      <dgm:t>
        <a:bodyPr/>
        <a:lstStyle/>
        <a:p>
          <a:endParaRPr lang="ru-RU"/>
        </a:p>
      </dgm:t>
    </dgm:pt>
    <dgm:pt modelId="{BBC97C43-EAA7-4113-A28D-F52F4F1B7011}" type="pres">
      <dgm:prSet presAssocID="{42C47697-BDEA-400F-A702-11F3FD1FD6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99F7B5-66E4-4D27-83EC-C94E87E5021A}" type="pres">
      <dgm:prSet presAssocID="{B29A31F3-E9D5-49B5-A69E-C2C8CAF4774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988BA-3D6D-4990-8E46-266394D99989}" type="pres">
      <dgm:prSet presAssocID="{B29A31F3-E9D5-49B5-A69E-C2C8CAF4774F}" presName="spNode" presStyleCnt="0"/>
      <dgm:spPr/>
    </dgm:pt>
    <dgm:pt modelId="{298C4B35-B5AB-4A4C-B836-291459F209AD}" type="pres">
      <dgm:prSet presAssocID="{194430A8-AB74-4779-B276-DD329D1C62DD}" presName="sibTrans" presStyleLbl="sibTrans1D1" presStyleIdx="0" presStyleCnt="4"/>
      <dgm:spPr/>
    </dgm:pt>
    <dgm:pt modelId="{1F06E14B-1662-41F9-8368-1039479A8731}" type="pres">
      <dgm:prSet presAssocID="{C538459C-C342-4289-A0C0-201701149122}" presName="node" presStyleLbl="node1" presStyleIdx="1" presStyleCnt="4" custScaleY="167447" custRadScaleRad="137649" custRadScaleInc="2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38F20-C789-4E0A-92D9-B140996309AB}" type="pres">
      <dgm:prSet presAssocID="{C538459C-C342-4289-A0C0-201701149122}" presName="spNode" presStyleCnt="0"/>
      <dgm:spPr/>
    </dgm:pt>
    <dgm:pt modelId="{37720EC0-2C50-4385-937D-D8B99294D457}" type="pres">
      <dgm:prSet presAssocID="{E2198350-114E-4855-BE8E-185F9EC12606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F05C609-25B1-4D51-8AC8-95F937B6B4F9}" type="pres">
      <dgm:prSet presAssocID="{E4D53AA5-EF50-4CB2-94E0-1ED8708A8CC2}" presName="node" presStyleLbl="node1" presStyleIdx="2" presStyleCnt="4" custScaleX="14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9719A-01FA-4C66-98E6-64D196D7ABCD}" type="pres">
      <dgm:prSet presAssocID="{E4D53AA5-EF50-4CB2-94E0-1ED8708A8CC2}" presName="spNode" presStyleCnt="0"/>
      <dgm:spPr/>
    </dgm:pt>
    <dgm:pt modelId="{BA5836C7-8C13-4C72-9641-A1779D3BB2F3}" type="pres">
      <dgm:prSet presAssocID="{822366FF-5199-49BA-AFF2-B94A0000243E}" presName="sibTrans" presStyleLbl="sibTrans1D1" presStyleIdx="2" presStyleCnt="4"/>
      <dgm:spPr/>
      <dgm:t>
        <a:bodyPr/>
        <a:lstStyle/>
        <a:p>
          <a:endParaRPr lang="ru-RU"/>
        </a:p>
      </dgm:t>
    </dgm:pt>
    <dgm:pt modelId="{2982ABE7-A6F6-4268-87CE-2278D64A894A}" type="pres">
      <dgm:prSet presAssocID="{676DEC64-EA08-4A77-A847-0EBEDCAE9804}" presName="node" presStyleLbl="node1" presStyleIdx="3" presStyleCnt="4" custScaleX="132357" custScaleY="169789" custRadScaleRad="127545" custRadScaleInc="-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4019C-14ED-4923-A0E4-F93FF48E556D}" type="pres">
      <dgm:prSet presAssocID="{676DEC64-EA08-4A77-A847-0EBEDCAE9804}" presName="spNode" presStyleCnt="0"/>
      <dgm:spPr/>
    </dgm:pt>
    <dgm:pt modelId="{1A8F4A53-7F38-4FCF-A6F4-4DB20073966A}" type="pres">
      <dgm:prSet presAssocID="{1270EBF7-0F18-42BE-902C-0C487C2DEB35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6AF0BA2D-C6A2-45F1-AC55-D0EF6B5F483A}" srcId="{42C47697-BDEA-400F-A702-11F3FD1FD61D}" destId="{C538459C-C342-4289-A0C0-201701149122}" srcOrd="1" destOrd="0" parTransId="{64E5A5E2-E109-412D-A486-536B4FF63744}" sibTransId="{E2198350-114E-4855-BE8E-185F9EC12606}"/>
    <dgm:cxn modelId="{195B5A10-FC08-4505-B36F-CBB33D54E729}" type="presOf" srcId="{C538459C-C342-4289-A0C0-201701149122}" destId="{1F06E14B-1662-41F9-8368-1039479A8731}" srcOrd="0" destOrd="0" presId="urn:microsoft.com/office/officeart/2005/8/layout/cycle6"/>
    <dgm:cxn modelId="{B2474F08-3E53-4047-B579-F2BCD14F60BE}" type="presOf" srcId="{676DEC64-EA08-4A77-A847-0EBEDCAE9804}" destId="{2982ABE7-A6F6-4268-87CE-2278D64A894A}" srcOrd="0" destOrd="0" presId="urn:microsoft.com/office/officeart/2005/8/layout/cycle6"/>
    <dgm:cxn modelId="{458D9C86-D37E-4B48-83ED-A64CCAC4BE31}" type="presOf" srcId="{194430A8-AB74-4779-B276-DD329D1C62DD}" destId="{298C4B35-B5AB-4A4C-B836-291459F209AD}" srcOrd="0" destOrd="0" presId="urn:microsoft.com/office/officeart/2005/8/layout/cycle6"/>
    <dgm:cxn modelId="{8738815D-36BB-4D56-877C-90AAB5239B2F}" type="presOf" srcId="{42C47697-BDEA-400F-A702-11F3FD1FD61D}" destId="{BBC97C43-EAA7-4113-A28D-F52F4F1B7011}" srcOrd="0" destOrd="0" presId="urn:microsoft.com/office/officeart/2005/8/layout/cycle6"/>
    <dgm:cxn modelId="{7727C9E6-1C7C-4193-B442-3E5B589B2E43}" type="presOf" srcId="{E2198350-114E-4855-BE8E-185F9EC12606}" destId="{37720EC0-2C50-4385-937D-D8B99294D457}" srcOrd="0" destOrd="0" presId="urn:microsoft.com/office/officeart/2005/8/layout/cycle6"/>
    <dgm:cxn modelId="{D6501D37-0929-4B58-B6BB-292EE27D28B4}" type="presOf" srcId="{822366FF-5199-49BA-AFF2-B94A0000243E}" destId="{BA5836C7-8C13-4C72-9641-A1779D3BB2F3}" srcOrd="0" destOrd="0" presId="urn:microsoft.com/office/officeart/2005/8/layout/cycle6"/>
    <dgm:cxn modelId="{9F6B601E-DF6A-4972-AA51-EB2A9FEBD845}" srcId="{42C47697-BDEA-400F-A702-11F3FD1FD61D}" destId="{B29A31F3-E9D5-49B5-A69E-C2C8CAF4774F}" srcOrd="0" destOrd="0" parTransId="{DBB9EFDA-85DE-40AE-812F-9EAC5404BF14}" sibTransId="{194430A8-AB74-4779-B276-DD329D1C62DD}"/>
    <dgm:cxn modelId="{5B89A3BD-AED0-4265-9434-1C4795337B4C}" srcId="{42C47697-BDEA-400F-A702-11F3FD1FD61D}" destId="{676DEC64-EA08-4A77-A847-0EBEDCAE9804}" srcOrd="3" destOrd="0" parTransId="{2FAE6B39-F62C-407E-9B27-BD178621377B}" sibTransId="{1270EBF7-0F18-42BE-902C-0C487C2DEB35}"/>
    <dgm:cxn modelId="{C6ECD569-364A-4215-8153-956B53901BF1}" type="presOf" srcId="{1270EBF7-0F18-42BE-902C-0C487C2DEB35}" destId="{1A8F4A53-7F38-4FCF-A6F4-4DB20073966A}" srcOrd="0" destOrd="0" presId="urn:microsoft.com/office/officeart/2005/8/layout/cycle6"/>
    <dgm:cxn modelId="{D930AA42-E6B8-4E4D-8F2D-6D0D4404C7CB}" type="presOf" srcId="{B29A31F3-E9D5-49B5-A69E-C2C8CAF4774F}" destId="{3599F7B5-66E4-4D27-83EC-C94E87E5021A}" srcOrd="0" destOrd="0" presId="urn:microsoft.com/office/officeart/2005/8/layout/cycle6"/>
    <dgm:cxn modelId="{60B1D45E-692D-49EA-963F-B5B58971C399}" type="presOf" srcId="{E4D53AA5-EF50-4CB2-94E0-1ED8708A8CC2}" destId="{DF05C609-25B1-4D51-8AC8-95F937B6B4F9}" srcOrd="0" destOrd="0" presId="urn:microsoft.com/office/officeart/2005/8/layout/cycle6"/>
    <dgm:cxn modelId="{1AF1DFA1-9D06-485B-AAC6-177FEA9EA1D1}" srcId="{42C47697-BDEA-400F-A702-11F3FD1FD61D}" destId="{E4D53AA5-EF50-4CB2-94E0-1ED8708A8CC2}" srcOrd="2" destOrd="0" parTransId="{235B97F3-4AE0-4986-96C7-8691C86376D4}" sibTransId="{822366FF-5199-49BA-AFF2-B94A0000243E}"/>
    <dgm:cxn modelId="{C0B45E45-F6C5-4178-808F-F6CBA8659EC5}" type="presParOf" srcId="{BBC97C43-EAA7-4113-A28D-F52F4F1B7011}" destId="{3599F7B5-66E4-4D27-83EC-C94E87E5021A}" srcOrd="0" destOrd="0" presId="urn:microsoft.com/office/officeart/2005/8/layout/cycle6"/>
    <dgm:cxn modelId="{672722F4-48A8-471D-BC58-C80CCA2FE9F9}" type="presParOf" srcId="{BBC97C43-EAA7-4113-A28D-F52F4F1B7011}" destId="{F10988BA-3D6D-4990-8E46-266394D99989}" srcOrd="1" destOrd="0" presId="urn:microsoft.com/office/officeart/2005/8/layout/cycle6"/>
    <dgm:cxn modelId="{F5F037D4-EE4A-4BA5-8650-6C3D8AD5CB00}" type="presParOf" srcId="{BBC97C43-EAA7-4113-A28D-F52F4F1B7011}" destId="{298C4B35-B5AB-4A4C-B836-291459F209AD}" srcOrd="2" destOrd="0" presId="urn:microsoft.com/office/officeart/2005/8/layout/cycle6"/>
    <dgm:cxn modelId="{4B78A244-076D-4D6B-A2E6-76F806F80B4C}" type="presParOf" srcId="{BBC97C43-EAA7-4113-A28D-F52F4F1B7011}" destId="{1F06E14B-1662-41F9-8368-1039479A8731}" srcOrd="3" destOrd="0" presId="urn:microsoft.com/office/officeart/2005/8/layout/cycle6"/>
    <dgm:cxn modelId="{128DE2DD-A23B-4516-81A9-31F5C68C3062}" type="presParOf" srcId="{BBC97C43-EAA7-4113-A28D-F52F4F1B7011}" destId="{73C38F20-C789-4E0A-92D9-B140996309AB}" srcOrd="4" destOrd="0" presId="urn:microsoft.com/office/officeart/2005/8/layout/cycle6"/>
    <dgm:cxn modelId="{71585B06-97DB-4CA8-9510-A93F95F8DACF}" type="presParOf" srcId="{BBC97C43-EAA7-4113-A28D-F52F4F1B7011}" destId="{37720EC0-2C50-4385-937D-D8B99294D457}" srcOrd="5" destOrd="0" presId="urn:microsoft.com/office/officeart/2005/8/layout/cycle6"/>
    <dgm:cxn modelId="{AD62F53F-C8E5-4B7D-9835-CBA31FBB1CF3}" type="presParOf" srcId="{BBC97C43-EAA7-4113-A28D-F52F4F1B7011}" destId="{DF05C609-25B1-4D51-8AC8-95F937B6B4F9}" srcOrd="6" destOrd="0" presId="urn:microsoft.com/office/officeart/2005/8/layout/cycle6"/>
    <dgm:cxn modelId="{4C4FD085-35D9-44EC-8370-ED20D67787E7}" type="presParOf" srcId="{BBC97C43-EAA7-4113-A28D-F52F4F1B7011}" destId="{3319719A-01FA-4C66-98E6-64D196D7ABCD}" srcOrd="7" destOrd="0" presId="urn:microsoft.com/office/officeart/2005/8/layout/cycle6"/>
    <dgm:cxn modelId="{EA5337A5-8A57-42B2-BA4F-0FCC4911B8FD}" type="presParOf" srcId="{BBC97C43-EAA7-4113-A28D-F52F4F1B7011}" destId="{BA5836C7-8C13-4C72-9641-A1779D3BB2F3}" srcOrd="8" destOrd="0" presId="urn:microsoft.com/office/officeart/2005/8/layout/cycle6"/>
    <dgm:cxn modelId="{0595BF2D-DF8A-42A1-B7CA-7C23889B538C}" type="presParOf" srcId="{BBC97C43-EAA7-4113-A28D-F52F4F1B7011}" destId="{2982ABE7-A6F6-4268-87CE-2278D64A894A}" srcOrd="9" destOrd="0" presId="urn:microsoft.com/office/officeart/2005/8/layout/cycle6"/>
    <dgm:cxn modelId="{821DD0A5-3172-496A-B727-25D331B14E55}" type="presParOf" srcId="{BBC97C43-EAA7-4113-A28D-F52F4F1B7011}" destId="{A4E4019C-14ED-4923-A0E4-F93FF48E556D}" srcOrd="10" destOrd="0" presId="urn:microsoft.com/office/officeart/2005/8/layout/cycle6"/>
    <dgm:cxn modelId="{3DBDF5D1-6809-4261-B105-356D346CAD88}" type="presParOf" srcId="{BBC97C43-EAA7-4113-A28D-F52F4F1B7011}" destId="{1A8F4A53-7F38-4FCF-A6F4-4DB20073966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57B35-CCC5-4D3F-B3C1-624235D85B15}">
      <dsp:nvSpPr>
        <dsp:cNvPr id="0" name=""/>
        <dsp:cNvSpPr/>
      </dsp:nvSpPr>
      <dsp:spPr>
        <a:xfrm>
          <a:off x="2686037" y="7768"/>
          <a:ext cx="2544639" cy="1392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ЧЕЛОВЕК</a:t>
          </a:r>
          <a:endParaRPr lang="ru-RU" sz="3600" kern="1200" dirty="0"/>
        </a:p>
      </dsp:txBody>
      <dsp:txXfrm>
        <a:off x="2726814" y="48545"/>
        <a:ext cx="2463085" cy="1310692"/>
      </dsp:txXfrm>
    </dsp:sp>
    <dsp:sp modelId="{0E0E1FA2-5848-4F15-9148-97D570552DCD}">
      <dsp:nvSpPr>
        <dsp:cNvPr id="0" name=""/>
        <dsp:cNvSpPr/>
      </dsp:nvSpPr>
      <dsp:spPr>
        <a:xfrm rot="10800000" flipH="1" flipV="1">
          <a:off x="2901576" y="3568100"/>
          <a:ext cx="2485276" cy="1003933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FF"/>
              </a:solidFill>
            </a:rPr>
            <a:t>Взаимное единство</a:t>
          </a:r>
          <a:endParaRPr lang="ru-RU" sz="2100" b="1" kern="1200" dirty="0">
            <a:solidFill>
              <a:srgbClr val="FFFFFF"/>
            </a:solidFill>
          </a:endParaRPr>
        </a:p>
      </dsp:txBody>
      <dsp:txXfrm rot="-10800000">
        <a:off x="3202756" y="3768887"/>
        <a:ext cx="1882916" cy="602359"/>
      </dsp:txXfrm>
    </dsp:sp>
    <dsp:sp modelId="{305671E2-5A9B-4A1F-804F-F02232B1FDC6}">
      <dsp:nvSpPr>
        <dsp:cNvPr id="0" name=""/>
        <dsp:cNvSpPr/>
      </dsp:nvSpPr>
      <dsp:spPr>
        <a:xfrm>
          <a:off x="5468118" y="3673113"/>
          <a:ext cx="2218581" cy="1048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бессмертная</a:t>
          </a:r>
          <a:endParaRPr lang="ru-RU" sz="2600" kern="1200" dirty="0"/>
        </a:p>
      </dsp:txBody>
      <dsp:txXfrm>
        <a:off x="5498823" y="3703818"/>
        <a:ext cx="2157171" cy="986946"/>
      </dsp:txXfrm>
    </dsp:sp>
    <dsp:sp modelId="{F36E6E0A-D8EB-4D12-A9DD-3C2B3607E377}">
      <dsp:nvSpPr>
        <dsp:cNvPr id="0" name=""/>
        <dsp:cNvSpPr/>
      </dsp:nvSpPr>
      <dsp:spPr>
        <a:xfrm rot="7760376">
          <a:off x="5866164" y="3076967"/>
          <a:ext cx="914857" cy="343594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969242" y="3145686"/>
        <a:ext cx="708701" cy="206156"/>
      </dsp:txXfrm>
    </dsp:sp>
    <dsp:sp modelId="{F950F20D-8537-449B-8240-3A053EF1977E}">
      <dsp:nvSpPr>
        <dsp:cNvPr id="0" name=""/>
        <dsp:cNvSpPr/>
      </dsp:nvSpPr>
      <dsp:spPr>
        <a:xfrm>
          <a:off x="4870237" y="1287821"/>
          <a:ext cx="2602148" cy="1433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Божественное начало</a:t>
          </a:r>
          <a:endParaRPr lang="ru-RU" sz="2400" kern="1200" dirty="0"/>
        </a:p>
      </dsp:txBody>
      <dsp:txXfrm>
        <a:off x="4912219" y="1329803"/>
        <a:ext cx="2518184" cy="1349418"/>
      </dsp:txXfrm>
    </dsp:sp>
    <dsp:sp modelId="{4044CEBA-3602-4C0E-8915-7DC702343AC3}">
      <dsp:nvSpPr>
        <dsp:cNvPr id="0" name=""/>
        <dsp:cNvSpPr/>
      </dsp:nvSpPr>
      <dsp:spPr>
        <a:xfrm rot="9049189">
          <a:off x="1509128" y="588069"/>
          <a:ext cx="1077419" cy="496723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1658145" y="687414"/>
        <a:ext cx="779385" cy="298033"/>
      </dsp:txXfrm>
    </dsp:sp>
    <dsp:sp modelId="{4EB5B8DF-9D57-475C-A4E1-14189CC69700}">
      <dsp:nvSpPr>
        <dsp:cNvPr id="0" name=""/>
        <dsp:cNvSpPr/>
      </dsp:nvSpPr>
      <dsp:spPr>
        <a:xfrm>
          <a:off x="614341" y="1221008"/>
          <a:ext cx="2187068" cy="1540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Природное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(Природа –искусство Бога) </a:t>
          </a:r>
          <a:endParaRPr lang="ru-RU" sz="2000" kern="1200" dirty="0"/>
        </a:p>
      </dsp:txBody>
      <dsp:txXfrm>
        <a:off x="659469" y="1266136"/>
        <a:ext cx="2096812" cy="1450529"/>
      </dsp:txXfrm>
    </dsp:sp>
    <dsp:sp modelId="{6F22D260-A6A2-4E31-907C-2104BE8F6DFE}">
      <dsp:nvSpPr>
        <dsp:cNvPr id="0" name=""/>
        <dsp:cNvSpPr/>
      </dsp:nvSpPr>
      <dsp:spPr>
        <a:xfrm rot="12372628" flipH="1">
          <a:off x="5347159" y="660660"/>
          <a:ext cx="1472913" cy="424020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474365" y="745464"/>
        <a:ext cx="1218501" cy="254412"/>
      </dsp:txXfrm>
    </dsp:sp>
    <dsp:sp modelId="{F8989901-56B6-415F-9688-FBDD850EB9D3}">
      <dsp:nvSpPr>
        <dsp:cNvPr id="0" name=""/>
        <dsp:cNvSpPr/>
      </dsp:nvSpPr>
      <dsp:spPr>
        <a:xfrm>
          <a:off x="542896" y="3626885"/>
          <a:ext cx="2261409" cy="1023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смертная</a:t>
          </a:r>
          <a:endParaRPr lang="ru-RU" sz="2600" kern="1200" dirty="0"/>
        </a:p>
      </dsp:txBody>
      <dsp:txXfrm>
        <a:off x="572863" y="3656852"/>
        <a:ext cx="2201475" cy="963209"/>
      </dsp:txXfrm>
    </dsp:sp>
    <dsp:sp modelId="{E226D517-C6A3-4155-9274-C3CD653A4661}">
      <dsp:nvSpPr>
        <dsp:cNvPr id="0" name=""/>
        <dsp:cNvSpPr/>
      </dsp:nvSpPr>
      <dsp:spPr>
        <a:xfrm rot="12695278">
          <a:off x="1174279" y="3001200"/>
          <a:ext cx="963087" cy="501036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1324590" y="3101407"/>
        <a:ext cx="662465" cy="300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9F7B5-66E4-4D27-83EC-C94E87E5021A}">
      <dsp:nvSpPr>
        <dsp:cNvPr id="0" name=""/>
        <dsp:cNvSpPr/>
      </dsp:nvSpPr>
      <dsp:spPr>
        <a:xfrm>
          <a:off x="2809634" y="856"/>
          <a:ext cx="1733557" cy="1126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свобода</a:t>
          </a:r>
          <a:endParaRPr lang="ru-RU" sz="2400" kern="1200" dirty="0"/>
        </a:p>
      </dsp:txBody>
      <dsp:txXfrm>
        <a:off x="2864640" y="55862"/>
        <a:ext cx="1623545" cy="1016800"/>
      </dsp:txXfrm>
    </dsp:sp>
    <dsp:sp modelId="{298C4B35-B5AB-4A4C-B836-291459F209AD}">
      <dsp:nvSpPr>
        <dsp:cNvPr id="0" name=""/>
        <dsp:cNvSpPr/>
      </dsp:nvSpPr>
      <dsp:spPr>
        <a:xfrm>
          <a:off x="2692386" y="778463"/>
          <a:ext cx="3721291" cy="3721291"/>
        </a:xfrm>
        <a:custGeom>
          <a:avLst/>
          <a:gdLst/>
          <a:ahLst/>
          <a:cxnLst/>
          <a:rect l="0" t="0" r="0" b="0"/>
          <a:pathLst>
            <a:path>
              <a:moveTo>
                <a:pt x="1867471" y="12"/>
              </a:moveTo>
              <a:arcTo wR="1860645" hR="1860645" stAng="16212611" swAng="3131380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6E14B-1662-41F9-8368-1039479A8731}">
      <dsp:nvSpPr>
        <dsp:cNvPr id="0" name=""/>
        <dsp:cNvSpPr/>
      </dsp:nvSpPr>
      <dsp:spPr>
        <a:xfrm>
          <a:off x="5338804" y="1517091"/>
          <a:ext cx="1733557" cy="1886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Разум и воля</a:t>
          </a:r>
          <a:endParaRPr lang="ru-RU" sz="2000" kern="1200" dirty="0"/>
        </a:p>
      </dsp:txBody>
      <dsp:txXfrm>
        <a:off x="5423429" y="1601716"/>
        <a:ext cx="1564307" cy="1717563"/>
      </dsp:txXfrm>
    </dsp:sp>
    <dsp:sp modelId="{37720EC0-2C50-4385-937D-D8B99294D457}">
      <dsp:nvSpPr>
        <dsp:cNvPr id="0" name=""/>
        <dsp:cNvSpPr/>
      </dsp:nvSpPr>
      <dsp:spPr>
        <a:xfrm>
          <a:off x="2964474" y="107586"/>
          <a:ext cx="3721291" cy="3721291"/>
        </a:xfrm>
        <a:custGeom>
          <a:avLst/>
          <a:gdLst/>
          <a:ahLst/>
          <a:cxnLst/>
          <a:rect l="0" t="0" r="0" b="0"/>
          <a:pathLst>
            <a:path>
              <a:moveTo>
                <a:pt x="3035031" y="3303844"/>
              </a:moveTo>
              <a:arcTo wR="1860645" hR="1860645" stAng="3051807" swAng="2189498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5C609-25B1-4D51-8AC8-95F937B6B4F9}">
      <dsp:nvSpPr>
        <dsp:cNvPr id="0" name=""/>
        <dsp:cNvSpPr/>
      </dsp:nvSpPr>
      <dsp:spPr>
        <a:xfrm>
          <a:off x="2453708" y="3722148"/>
          <a:ext cx="2445408" cy="1126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Право судить себя, весь мир</a:t>
          </a:r>
          <a:endParaRPr lang="ru-RU" sz="2000" kern="1200" dirty="0"/>
        </a:p>
      </dsp:txBody>
      <dsp:txXfrm>
        <a:off x="2508714" y="3777154"/>
        <a:ext cx="2335396" cy="1016800"/>
      </dsp:txXfrm>
    </dsp:sp>
    <dsp:sp modelId="{BA5836C7-8C13-4C72-9641-A1779D3BB2F3}">
      <dsp:nvSpPr>
        <dsp:cNvPr id="0" name=""/>
        <dsp:cNvSpPr/>
      </dsp:nvSpPr>
      <dsp:spPr>
        <a:xfrm>
          <a:off x="846830" y="123500"/>
          <a:ext cx="3721291" cy="3721291"/>
        </a:xfrm>
        <a:custGeom>
          <a:avLst/>
          <a:gdLst/>
          <a:ahLst/>
          <a:cxnLst/>
          <a:rect l="0" t="0" r="0" b="0"/>
          <a:pathLst>
            <a:path>
              <a:moveTo>
                <a:pt x="1596784" y="3702487"/>
              </a:moveTo>
              <a:arcTo wR="1860645" hR="1860645" stAng="5889162" swAng="1870003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2ABE7-A6F6-4268-87CE-2278D64A894A}">
      <dsp:nvSpPr>
        <dsp:cNvPr id="0" name=""/>
        <dsp:cNvSpPr/>
      </dsp:nvSpPr>
      <dsp:spPr>
        <a:xfrm>
          <a:off x="156276" y="1503905"/>
          <a:ext cx="2294484" cy="1913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Абсолютная Любовь – стремление к Добру</a:t>
          </a:r>
          <a:endParaRPr lang="ru-RU" sz="2000" kern="1200" dirty="0"/>
        </a:p>
      </dsp:txBody>
      <dsp:txXfrm>
        <a:off x="249671" y="1597300"/>
        <a:ext cx="2107694" cy="1726413"/>
      </dsp:txXfrm>
    </dsp:sp>
    <dsp:sp modelId="{1A8F4A53-7F38-4FCF-A6F4-4DB20073966A}">
      <dsp:nvSpPr>
        <dsp:cNvPr id="0" name=""/>
        <dsp:cNvSpPr/>
      </dsp:nvSpPr>
      <dsp:spPr>
        <a:xfrm>
          <a:off x="1108028" y="771679"/>
          <a:ext cx="3721291" cy="3721291"/>
        </a:xfrm>
        <a:custGeom>
          <a:avLst/>
          <a:gdLst/>
          <a:ahLst/>
          <a:cxnLst/>
          <a:rect l="0" t="0" r="0" b="0"/>
          <a:pathLst>
            <a:path>
              <a:moveTo>
                <a:pt x="390414" y="720284"/>
              </a:moveTo>
              <a:arcTo wR="1860645" hR="1860645" stAng="13067902" swAng="2810060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1CBBA-CCFA-4073-8ACB-06744D55376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4212-81E7-4044-A3D6-99A0B6D01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3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4212-81E7-4044-A3D6-99A0B6D010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4212-81E7-4044-A3D6-99A0B6D010B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advClick="0" advTm="1500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classic.ru/Ru/34/107/" TargetMode="External"/><Relationship Id="rId2" Type="http://schemas.openxmlformats.org/officeDocument/2006/relationships/hyperlink" Target="http://www.renclassic.ru/Ru/34/115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357298"/>
            <a:ext cx="7196158" cy="2214578"/>
          </a:xfrm>
        </p:spPr>
        <p:txBody>
          <a:bodyPr>
            <a:normAutofit/>
          </a:bodyPr>
          <a:lstStyle/>
          <a:p>
            <a:pPr algn="l"/>
            <a:r>
              <a:rPr lang="ru-RU" sz="7200" dirty="0" smtClean="0">
                <a:solidFill>
                  <a:srgbClr val="9A0000"/>
                </a:solidFill>
              </a:rPr>
              <a:t>Данте           Алигьери</a:t>
            </a:r>
            <a:endParaRPr lang="ru-RU" sz="7200" b="1" dirty="0">
              <a:solidFill>
                <a:srgbClr val="9A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857628"/>
            <a:ext cx="6072230" cy="250033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Взгляд на наследие эпохи Возрождения сквозь призму веков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0"/>
            <a:ext cx="2285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290"/>
            <a:ext cx="1276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924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14290"/>
            <a:ext cx="1924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290"/>
            <a:ext cx="1276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929330"/>
            <a:ext cx="1924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929330"/>
            <a:ext cx="1276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929330"/>
            <a:ext cx="1924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929330"/>
            <a:ext cx="1276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57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34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86512" y="3539864"/>
            <a:ext cx="2500330" cy="110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«МАДОННА»</a:t>
            </a:r>
          </a:p>
          <a:p>
            <a:pPr algn="ctr"/>
            <a:r>
              <a:rPr lang="ru-RU" sz="2400" b="1" dirty="0" smtClean="0"/>
              <a:t>Рафаэль </a:t>
            </a:r>
            <a:r>
              <a:rPr lang="ru-RU" sz="2400" b="1" dirty="0" err="1" smtClean="0"/>
              <a:t>Санти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29256" y="3357562"/>
            <a:ext cx="3214710" cy="1285884"/>
          </a:xfrm>
        </p:spPr>
        <p:txBody>
          <a:bodyPr/>
          <a:lstStyle/>
          <a:p>
            <a:pPr algn="ctr"/>
            <a:r>
              <a:rPr lang="ru-RU" b="1" dirty="0" smtClean="0"/>
              <a:t>«ВОЗВРАЩЕНИЕ ЮДИФИ»</a:t>
            </a:r>
          </a:p>
          <a:p>
            <a:pPr algn="ctr"/>
            <a:r>
              <a:rPr lang="ru-RU" b="1" dirty="0" err="1"/>
              <a:t>Сандро</a:t>
            </a:r>
            <a:r>
              <a:rPr lang="ru-RU" b="1" dirty="0"/>
              <a:t> Боттичелли</a:t>
            </a:r>
            <a:r>
              <a:rPr lang="ru-RU" dirty="0"/>
              <a:t> </a:t>
            </a:r>
            <a:endParaRPr lang="ru-RU" b="1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9144000" cy="857232"/>
          </a:xfrm>
          <a:solidFill>
            <a:srgbClr val="9A0000"/>
          </a:solidFill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«РОЖДЕНИЕ ВЕНЕРЫ» Сандро Боттичелли </a:t>
            </a:r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-428660" y="-1000156"/>
            <a:ext cx="7999437" cy="1042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543692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Здоровый вкус разборчиво берет</a:t>
            </a:r>
            <a:br>
              <a:rPr lang="ru-RU" dirty="0" smtClean="0"/>
            </a:br>
            <a:r>
              <a:rPr lang="ru-RU" dirty="0" smtClean="0"/>
              <a:t>В первейшем из искусств произведенья,</a:t>
            </a:r>
            <a:br>
              <a:rPr lang="ru-RU" dirty="0" smtClean="0"/>
            </a:br>
            <a:r>
              <a:rPr lang="ru-RU" dirty="0" smtClean="0"/>
              <a:t>Где тел людских обличье и движенья</a:t>
            </a:r>
            <a:br>
              <a:rPr lang="ru-RU" dirty="0" smtClean="0"/>
            </a:br>
            <a:r>
              <a:rPr lang="ru-RU" dirty="0" smtClean="0"/>
              <a:t>Нам глина, мрамор, воск передает.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Пусть времени глумливый, грубый ход</a:t>
            </a:r>
            <a:br>
              <a:rPr lang="ru-RU" dirty="0" smtClean="0"/>
            </a:br>
            <a:r>
              <a:rPr lang="ru-RU" dirty="0" smtClean="0"/>
              <a:t>Доводит их до порчи, разрушенья, -</a:t>
            </a:r>
            <a:br>
              <a:rPr lang="ru-RU" dirty="0" smtClean="0"/>
            </a:br>
            <a:r>
              <a:rPr lang="ru-RU" dirty="0" smtClean="0"/>
              <a:t>Былая красота их от забвенья, -</a:t>
            </a:r>
            <a:br>
              <a:rPr lang="ru-RU" dirty="0" smtClean="0"/>
            </a:br>
            <a:r>
              <a:rPr lang="ru-RU" dirty="0" smtClean="0"/>
              <a:t>Спасается и прелесть бережет.</a:t>
            </a:r>
            <a:endParaRPr lang="en-US" dirty="0" smtClean="0"/>
          </a:p>
          <a:p>
            <a:pPr algn="r">
              <a:buNone/>
            </a:pPr>
            <a:endParaRPr lang="ru-RU" sz="2000" i="1" dirty="0" smtClean="0"/>
          </a:p>
          <a:p>
            <a:pPr algn="r">
              <a:buNone/>
            </a:pPr>
            <a:r>
              <a:rPr lang="ru-RU" sz="2000" i="1" dirty="0" smtClean="0"/>
              <a:t>Микеланджело </a:t>
            </a:r>
            <a:r>
              <a:rPr lang="ru-RU" sz="2000" i="1" dirty="0" err="1" smtClean="0"/>
              <a:t>Буонарроти</a:t>
            </a:r>
            <a:endParaRPr lang="en-US" sz="2000" i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828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000240"/>
            <a:ext cx="828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000504"/>
            <a:ext cx="828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 b="26993"/>
          <a:stretch>
            <a:fillRect/>
          </a:stretch>
        </p:blipFill>
        <p:spPr bwMode="auto">
          <a:xfrm>
            <a:off x="7358082" y="6072206"/>
            <a:ext cx="82867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43504" y="2928934"/>
            <a:ext cx="3786214" cy="17121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«ПОРТРЕТ ДАНТЕ»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Сандро Боттичелли</a:t>
            </a: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609416"/>
            <a:ext cx="5624530" cy="55343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6000" dirty="0" smtClean="0">
              <a:solidFill>
                <a:srgbClr val="9A0000"/>
              </a:solidFill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9A0000"/>
                </a:solidFill>
              </a:rPr>
              <a:t>Данте -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Певец средневековья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или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поэт эпохи Возрождения</a:t>
            </a:r>
          </a:p>
          <a:p>
            <a:pPr algn="ctr">
              <a:buNone/>
            </a:pPr>
            <a:endParaRPr lang="ru-RU" sz="32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8800" b="1" i="1" dirty="0" smtClean="0">
                <a:solidFill>
                  <a:srgbClr val="FF0000"/>
                </a:solidFill>
              </a:rPr>
              <a:t>?</a:t>
            </a:r>
            <a:endParaRPr lang="ru-RU" sz="95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6000" dirty="0" smtClean="0">
              <a:solidFill>
                <a:srgbClr val="9A0000"/>
              </a:solidFill>
            </a:endParaRPr>
          </a:p>
          <a:p>
            <a:pPr>
              <a:buNone/>
            </a:pPr>
            <a:r>
              <a:rPr lang="ru-RU" sz="6000" dirty="0" smtClean="0">
                <a:solidFill>
                  <a:srgbClr val="9A0000"/>
                </a:solidFill>
              </a:rPr>
              <a:t> </a:t>
            </a:r>
            <a:endParaRPr lang="ru-RU" sz="6000" dirty="0">
              <a:solidFill>
                <a:srgbClr val="9A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5016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5016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715016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185738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321471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Данте Алигьери стоит у истоков философии культуры эпохи Возрождения.</a:t>
            </a:r>
          </a:p>
          <a:p>
            <a:pPr algn="r">
              <a:buNone/>
            </a:pPr>
            <a:endParaRPr lang="ru-RU" i="1" dirty="0" smtClean="0"/>
          </a:p>
          <a:p>
            <a:pPr algn="r">
              <a:buNone/>
            </a:pPr>
            <a:r>
              <a:rPr lang="ru-RU" i="1" dirty="0" smtClean="0"/>
              <a:t>Последний поэт Средневековья и вместе с тем первый поэт нового времени.</a:t>
            </a:r>
          </a:p>
          <a:p>
            <a:pPr algn="r">
              <a:buNone/>
            </a:pPr>
            <a:endParaRPr lang="ru-RU" i="1" dirty="0" smtClean="0"/>
          </a:p>
          <a:p>
            <a:pPr algn="r">
              <a:buNone/>
            </a:pPr>
            <a:r>
              <a:rPr lang="ru-RU" i="1" dirty="0" smtClean="0"/>
              <a:t>Ф.Э.Энгельс</a:t>
            </a:r>
          </a:p>
          <a:p>
            <a:pPr algn="r">
              <a:buNone/>
            </a:pPr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51009" y="-822370"/>
            <a:ext cx="149857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322908" y="-822370"/>
            <a:ext cx="149857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08132" y="4106852"/>
            <a:ext cx="149857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80032" y="4106851"/>
            <a:ext cx="149857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33400"/>
            <a:ext cx="7543606" cy="368141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cap="none" dirty="0" smtClean="0">
                <a:ln w="11430">
                  <a:solidFill>
                    <a:srgbClr val="9A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Божественная комедия</a:t>
            </a:r>
            <a:endParaRPr lang="ru-RU" sz="8000" cap="none" dirty="0">
              <a:ln w="11430">
                <a:solidFill>
                  <a:srgbClr val="9A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929198"/>
            <a:ext cx="4683038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Данте Алигьери</a:t>
            </a:r>
            <a:endParaRPr lang="ru-RU" sz="3600" b="1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4643446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r="7894" b="36364"/>
          <a:stretch>
            <a:fillRect/>
          </a:stretch>
        </p:blipFill>
        <p:spPr bwMode="auto">
          <a:xfrm>
            <a:off x="8001024" y="5857892"/>
            <a:ext cx="50006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20040"/>
            <a:ext cx="541021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Основы гуманистического учения о человеке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7686700" cy="507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463" y="144463"/>
            <a:ext cx="1849817" cy="264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Крест 5"/>
          <p:cNvSpPr/>
          <p:nvPr/>
        </p:nvSpPr>
        <p:spPr>
          <a:xfrm>
            <a:off x="4143372" y="3714752"/>
            <a:ext cx="642942" cy="642942"/>
          </a:xfrm>
          <a:prstGeom prst="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0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1500174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3071810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Сравните 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928662" y="6072182"/>
            <a:ext cx="3571900" cy="785818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9A0000"/>
                </a:solidFill>
              </a:rPr>
              <a:t>Данте Алигьери ("Ад", песнь XXXVI</a:t>
            </a:r>
            <a:endParaRPr lang="ru-RU" sz="2000" dirty="0">
              <a:solidFill>
                <a:srgbClr val="9A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5929322" y="5929306"/>
            <a:ext cx="2857520" cy="9286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9A0000"/>
                </a:solidFill>
              </a:rPr>
              <a:t>Ключевая идея эпохи Возрождения</a:t>
            </a:r>
            <a:endParaRPr lang="ru-RU" sz="2000" dirty="0">
              <a:solidFill>
                <a:srgbClr val="9A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28596" y="1643050"/>
            <a:ext cx="4714908" cy="450059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"О братья, - так сказал я, - на закат</a:t>
            </a:r>
            <a:br>
              <a:rPr lang="ru-RU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Пришедшие дорогой многотрудной!</a:t>
            </a:r>
            <a:br>
              <a:rPr lang="ru-RU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Тот малый срок, пока еще не спят</a:t>
            </a:r>
            <a:br>
              <a:rPr lang="ru-RU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Земные чувства, их остаток скудный</a:t>
            </a:r>
            <a:br>
              <a:rPr lang="ru-RU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Отдайте постиженью новизны,</a:t>
            </a:r>
            <a:br>
              <a:rPr lang="ru-RU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Чтоб, солнцу вслед, увидеть мир безлюдный!</a:t>
            </a:r>
            <a:br>
              <a:rPr lang="ru-RU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Подумайте о том, чьи вы сыны:</a:t>
            </a:r>
            <a:br>
              <a:rPr lang="ru-RU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Вы созданы не для животной доли,</a:t>
            </a:r>
            <a:br>
              <a:rPr lang="ru-RU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Но к доблести и к знанью рождены". 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500694" y="1928802"/>
            <a:ext cx="2714644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свободен, он самостоятельно выбирает свой жизненный путь и распоряжается собой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643438" y="2285992"/>
            <a:ext cx="142876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643438" y="3714752"/>
            <a:ext cx="142876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643438" y="5143512"/>
            <a:ext cx="142876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28604"/>
            <a:ext cx="6072198" cy="578647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800" b="1" i="1" dirty="0" smtClean="0"/>
              <a:t>Эпоха Возрождения - это вершина, с которой мы обозреваем мировую культуру в развитии, с жизнью и творчеством знаменитых поэтов, художников, мыслителей, писателей, композиторов, с описанием выдающихся созданий искусства.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271461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Понимание личности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3214678" y="2643182"/>
            <a:ext cx="25717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Схема 11"/>
          <p:cNvGraphicFramePr/>
          <p:nvPr/>
        </p:nvGraphicFramePr>
        <p:xfrm>
          <a:off x="428596" y="1643050"/>
          <a:ext cx="7072362" cy="484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472649" y="528375"/>
            <a:ext cx="169966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472649" y="2242863"/>
            <a:ext cx="169966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472649" y="3957375"/>
            <a:ext cx="169966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472649" y="5686707"/>
            <a:ext cx="169966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/>
          <a:lstStyle/>
          <a:p>
            <a:pPr algn="ctr"/>
            <a:r>
              <a:rPr lang="ru-RU" dirty="0" smtClean="0"/>
              <a:t>Божественная комедия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 написания </a:t>
            </a:r>
            <a:r>
              <a:rPr lang="ru-RU" dirty="0" smtClean="0"/>
              <a:t>– указать людям путь к спасению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Необычайность замысла </a:t>
            </a:r>
            <a:r>
              <a:rPr lang="ru-RU" dirty="0" smtClean="0"/>
              <a:t>- главным героем поэмы  становится сам Данте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Три части комедии (Ад, Чистилище, Рай) </a:t>
            </a:r>
            <a:r>
              <a:rPr lang="ru-RU" b="1" dirty="0" smtClean="0"/>
              <a:t>- три мира, в которых одновременно жил Данте: Ад внешней жизни, Чистилище внутренней борьбы, Рай веры</a:t>
            </a:r>
            <a:endParaRPr lang="ru-RU" b="1" dirty="0">
              <a:solidFill>
                <a:srgbClr val="9A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72649" y="528375"/>
            <a:ext cx="169966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72649" y="2242863"/>
            <a:ext cx="169966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72649" y="3957375"/>
            <a:ext cx="169966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72649" y="5686707"/>
            <a:ext cx="169966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966"/>
            <a:ext cx="4143372" cy="66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Текст 9"/>
          <p:cNvSpPr>
            <a:spLocks noGrp="1"/>
          </p:cNvSpPr>
          <p:nvPr>
            <p:ph type="subTitle" idx="1"/>
          </p:nvPr>
        </p:nvSpPr>
        <p:spPr>
          <a:xfrm>
            <a:off x="4357686" y="357166"/>
            <a:ext cx="4500594" cy="428394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                           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Я УВОЖУ К ОТВЕРЖЕННЫМ СЕЛЕНЬЯМ,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     Я УВОЖУ СКВОЗЬ ВЕКОВЕЧНЫЙ СТОН,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       Я УВОЖУ К ПОГИБШИМ ПОКОЛЕНЬЯМ.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   БЫЛ ПРАВДОЮ МОЙ ЗОДЧИЙ ВДОХНОВЛЕН: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           Я ВЫСШЕЙ СИЛОЙ, ПОЛНОТОЙ ВСЕЗНАНЬЯ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                      И ПЕРВОЮ ЛЮБОВЬЮ СОТВОРЕН.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  ДРЕВНЕЙ МЕНЯ ЛИШЬ ВЕЧНЫЕ СОЗДАНЬЯ, И С ВЕЧНОСТЬЮ ПРЕБУДУ НАРАВНЕ.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ВХОДЯЩИЕ, ОСТАВЬТЕ УПОВАНЬЯ.</a:t>
            </a:r>
          </a:p>
          <a:p>
            <a:pPr algn="ctr"/>
            <a:endParaRPr lang="ru-RU" sz="18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/>
          <a:srcRect r="77780"/>
          <a:stretch>
            <a:fillRect/>
          </a:stretch>
        </p:blipFill>
        <p:spPr bwMode="auto">
          <a:xfrm>
            <a:off x="8858280" y="0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1472" y="0"/>
            <a:ext cx="5143535" cy="6858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86446" y="2357430"/>
            <a:ext cx="3143272" cy="228368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99"/>
                </a:solidFill>
              </a:rPr>
              <a:t>Структура АДА </a:t>
            </a:r>
          </a:p>
          <a:p>
            <a:pPr algn="ctr"/>
            <a:r>
              <a:rPr lang="ru-RU" sz="3200" dirty="0" smtClean="0"/>
              <a:t>в представлении Данте Алигьери</a:t>
            </a:r>
            <a:endParaRPr lang="ru-RU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88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372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АД в представлении Данте </a:t>
            </a:r>
            <a:r>
              <a:rPr lang="ru-RU" dirty="0" err="1" smtClean="0">
                <a:solidFill>
                  <a:srgbClr val="FF0000"/>
                </a:solidFill>
              </a:rPr>
              <a:t>алигьери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674" y="1500174"/>
            <a:ext cx="385382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67934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В «Божественной комедии» Данте Алигьери Ад представляет собой девять кругов, чем ниже круг, тем серьёзней грехи, совершённые человеком при жизни.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Перед входом — жалкие души, не творившие при жизни ни добра, ни зла, в том числе «ангелов дурная стая», которые были и не с дьяволом, и не с Богом.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0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571612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3071810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643446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r="7894" b="13637"/>
          <a:stretch>
            <a:fillRect/>
          </a:stretch>
        </p:blipFill>
        <p:spPr bwMode="auto">
          <a:xfrm>
            <a:off x="7929586" y="5500702"/>
            <a:ext cx="50006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533400"/>
            <a:ext cx="5072066" cy="609584"/>
          </a:xfrm>
        </p:spPr>
        <p:txBody>
          <a:bodyPr/>
          <a:lstStyle/>
          <a:p>
            <a:pPr algn="ctr"/>
            <a:r>
              <a:rPr lang="ru-RU" sz="3600" dirty="0" smtClean="0"/>
              <a:t>1-й круг ада - лимб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4143372" y="1285860"/>
            <a:ext cx="4714908" cy="55721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Высокий замок предо мной возник,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Семь раз обвитый стройными стенами;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Кругом бежал приветливый родник.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Мы, как землей, прошли его волнами;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Сквозь семь ворот тропа вовнутрь вела;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Зеленый луг открылся перед нами.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Там были люди с важностью чела,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неторопливым и спокойным взглядом;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Их речь звучна и медленна была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  <a:endParaRPr lang="ru-RU" sz="24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14346" y="0"/>
            <a:ext cx="4214842" cy="707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/>
          <a:srcRect r="66669"/>
          <a:stretch>
            <a:fillRect/>
          </a:stretch>
        </p:blipFill>
        <p:spPr bwMode="auto">
          <a:xfrm>
            <a:off x="8715404" y="0"/>
            <a:ext cx="42859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29190" y="533400"/>
            <a:ext cx="4214810" cy="1252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Круг   2-й   </a:t>
            </a:r>
            <a:r>
              <a:rPr lang="ru-RU" sz="3600" dirty="0" smtClean="0"/>
              <a:t>сладострастники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4857752" y="1857364"/>
            <a:ext cx="4071966" cy="50006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вот я начал различать неясный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дальний стон; вот я пришел туда,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Где плач в меня ударил </a:t>
            </a:r>
            <a:r>
              <a:rPr lang="ru-RU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многогласный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Я там, где свет немотствует всегда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словно воет глубина морская,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Когда двух вихрей злобствует вражда.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То адский ветер, отдыха не зная,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Мчит сонмы душ среди окрестной мглы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мучит их, крутя и истязая.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Когда они стремятся вдоль скалы,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Взлетают крики, жалобы и пени,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 господа ужасные хулы.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я узнал, что это круг мучений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Для тех, кого земная плоть звала,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Кто предал разум власти вожделений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0" y="428604"/>
            <a:ext cx="4929190" cy="6429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16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0" y="0"/>
            <a:ext cx="64294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533400"/>
            <a:ext cx="3971706" cy="1038212"/>
          </a:xfrm>
        </p:spPr>
        <p:txBody>
          <a:bodyPr/>
          <a:lstStyle/>
          <a:p>
            <a:pPr algn="ctr"/>
            <a:r>
              <a:rPr lang="ru-RU" sz="3200" dirty="0" smtClean="0"/>
              <a:t>3-й круг - чревоугодники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4643438" y="1785926"/>
            <a:ext cx="4286280" cy="50720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в третьем круге…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 призраков, которыми владел Тяжелый дождь, мы шли вперед, ступая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пустоте, имевшей облик тел.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Лежала плоско их гряда густая,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лишь один, чуть нас заметил он, Привстал и сел, глаза на нас вздымая…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«… Прозвали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Чакко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граждане меня.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то, что я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обжорству предавался…»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0" y="214290"/>
            <a:ext cx="4357686" cy="664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8501058" y="0"/>
            <a:ext cx="64294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4500562" cy="857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4-й круг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 скупцы и расточители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286248" y="0"/>
            <a:ext cx="5357850" cy="707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214422"/>
            <a:ext cx="4357718" cy="6143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 правосудье божье!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Кто страданья,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Все те, что я увидел, перечтет? Почто такие за вину терзанья?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Их множество казалось бесконечным;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Два сонмища шагали, рать на рать,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Толкая грудью грузы, с воплем вечным;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Потом они сшибались и опять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 трудом брели назад, крича друг другу: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"Чего копить?" или "Чего швырять?"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/>
          <a:srcRect r="16664"/>
          <a:stretch>
            <a:fillRect/>
          </a:stretch>
        </p:blipFill>
        <p:spPr bwMode="auto">
          <a:xfrm>
            <a:off x="8501058" y="0"/>
            <a:ext cx="107160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071966" cy="9286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7-й круг - насильники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214290"/>
            <a:ext cx="4572000" cy="664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214422"/>
            <a:ext cx="4357718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Потом мы подошли к неотдаленной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Толпе людей, где каждый был покрыт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горло этой влагой раскаленной.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Потом я видел, ниже по теченью,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Других, являвших плечи, грудь, живот;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Иной из них мне был знакомой тенью.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пядью пядь, спадал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волноворот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под конец он обжигал лишь ноги;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здесь мы реку пересекли вброд.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/>
          <a:srcRect r="33336"/>
          <a:stretch>
            <a:fillRect/>
          </a:stretch>
        </p:blipFill>
        <p:spPr bwMode="auto">
          <a:xfrm>
            <a:off x="8286776" y="0"/>
            <a:ext cx="8572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533400"/>
            <a:ext cx="4043144" cy="23955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99"/>
                </a:solidFill>
              </a:rPr>
              <a:t>СОБОР СВЯТОГО ПЕТРА В ВАТИКАНЕ</a:t>
            </a:r>
            <a:endParaRPr lang="ru-RU" sz="3600" dirty="0">
              <a:solidFill>
                <a:srgbClr val="FFFF99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29124" y="3214686"/>
            <a:ext cx="4040096" cy="1426426"/>
          </a:xfrm>
        </p:spPr>
        <p:txBody>
          <a:bodyPr/>
          <a:lstStyle/>
          <a:p>
            <a:r>
              <a:rPr lang="ru-RU" b="1" dirty="0" err="1" smtClean="0"/>
              <a:t>Донато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Браманте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06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930653"/>
            <a:ext cx="5143504" cy="292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533400"/>
            <a:ext cx="4429156" cy="11096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7-й круг, 2-й пояс - самоубийцы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4429124" y="1714488"/>
            <a:ext cx="4500594" cy="5143512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 И мне сказал мой мудрый проводник: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"Тебе любую ветвь сломать довольно,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Чтоб домысел твой рухнул в тот же миг".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Тогда я руку протянул невольно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К терновнику и отломил сучок;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И ствол воскликнул: "Не ломай, мне больно!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В надломе кровью потемнел росток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И снова крикнул: "Прекрати мученья!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Ужели дух твой до того жесток?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Мы были люди, а теперь растенья». 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428604"/>
            <a:ext cx="4429124" cy="642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/>
          <a:srcRect r="33336"/>
          <a:stretch>
            <a:fillRect/>
          </a:stretch>
        </p:blipFill>
        <p:spPr bwMode="auto">
          <a:xfrm>
            <a:off x="8286776" y="0"/>
            <a:ext cx="8572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2066" y="533400"/>
            <a:ext cx="3857652" cy="10382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8-й круг, 7-й ров -воры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5286380" y="1714488"/>
            <a:ext cx="3500462" cy="292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И я внутри увидел страшный ком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Змей, и так много разных было видно,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Что стынет кровь, чуть вспомяну о нем.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Вдруг к одному, - он был нам всех виднее, -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Метнулся змей и впился, как копье…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Он вспыхнул, и сгорел, и в пепел свился,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И тело, рухнув, утерял свое.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0" y="428604"/>
            <a:ext cx="5072066" cy="642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/>
          <a:srcRect r="33336"/>
          <a:stretch>
            <a:fillRect/>
          </a:stretch>
        </p:blipFill>
        <p:spPr bwMode="auto">
          <a:xfrm>
            <a:off x="8286776" y="0"/>
            <a:ext cx="8572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0694" y="533400"/>
            <a:ext cx="3429024" cy="14668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9-й круг ада (</a:t>
            </a:r>
            <a:r>
              <a:rPr lang="ru-RU" sz="3200" dirty="0" err="1" smtClean="0"/>
              <a:t>коцит</a:t>
            </a:r>
            <a:r>
              <a:rPr lang="ru-RU" sz="3200" dirty="0" smtClean="0"/>
              <a:t>) - предатели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5929322" y="2071678"/>
            <a:ext cx="3000396" cy="4786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Мы были там,— мне страшно этих строк,—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Где тени в недрах ледяного слоя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Сквозят глубоко, как в стекле сучок.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Одни лежат; другие вмёрзли стоя,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Кто вверх, кто книзу головой застыв;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 кто — дугой, лицо ступнями кроя.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0" y="357166"/>
            <a:ext cx="5500694" cy="650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0"/>
            <a:ext cx="128588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/>
          <a:srcRect r="33336"/>
          <a:stretch>
            <a:fillRect/>
          </a:stretch>
        </p:blipFill>
        <p:spPr bwMode="auto">
          <a:xfrm>
            <a:off x="8286776" y="0"/>
            <a:ext cx="8572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1000108"/>
            <a:ext cx="7758138" cy="5362368"/>
          </a:xfrm>
        </p:spPr>
        <p:txBody>
          <a:bodyPr/>
          <a:lstStyle/>
          <a:p>
            <a:pPr algn="r">
              <a:buNone/>
            </a:pPr>
            <a:endParaRPr lang="ru-RU" sz="3600" dirty="0" smtClean="0"/>
          </a:p>
          <a:p>
            <a:pPr algn="r">
              <a:buNone/>
            </a:pPr>
            <a:endParaRPr lang="ru-RU" sz="3600" dirty="0" smtClean="0"/>
          </a:p>
          <a:p>
            <a:pPr algn="r">
              <a:buNone/>
            </a:pPr>
            <a:r>
              <a:rPr lang="ru-RU" sz="3600" dirty="0" smtClean="0"/>
              <a:t>Единый план Ада уже есть плод </a:t>
            </a:r>
            <a:br>
              <a:rPr lang="ru-RU" sz="3600" dirty="0" smtClean="0"/>
            </a:br>
            <a:r>
              <a:rPr lang="ru-RU" sz="3600" dirty="0" smtClean="0"/>
              <a:t>высокого гения.</a:t>
            </a:r>
          </a:p>
          <a:p>
            <a:pPr algn="r">
              <a:buNone/>
            </a:pPr>
            <a:r>
              <a:rPr lang="ru-RU" sz="2800" i="1" dirty="0" smtClean="0"/>
              <a:t>А. С. Пушкин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r="77175" b="-3446"/>
          <a:stretch>
            <a:fillRect/>
          </a:stretch>
        </p:blipFill>
        <p:spPr bwMode="auto">
          <a:xfrm>
            <a:off x="8643966" y="0"/>
            <a:ext cx="50003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29325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029325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6029325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6029325"/>
            <a:ext cx="2190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r="70653"/>
          <a:stretch>
            <a:fillRect/>
          </a:stretch>
        </p:blipFill>
        <p:spPr bwMode="auto">
          <a:xfrm>
            <a:off x="8501090" y="6029325"/>
            <a:ext cx="64291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20000" contrast="-20000"/>
          </a:blip>
          <a:srcRect/>
          <a:stretch>
            <a:fillRect/>
          </a:stretch>
        </p:blipFill>
        <p:spPr bwMode="auto">
          <a:xfrm>
            <a:off x="0" y="-39688"/>
            <a:ext cx="8216900" cy="689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0" y="285728"/>
            <a:ext cx="8572528" cy="250033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Данте создал книгу о вселенной. Но в такой же мере это - книга о нем самом. Среди мировых памятников поэзии вряд ли есть другой, в котором так резко запечатлелся бы образ его творца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значимость западноевропейского возрождения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Западноевропейское Возрождение первым сумело отразить человека и реальность с позиции уже нового эстетического идеала, концентрируя внимание, с одной стороны, - на их индивидуальности и неповторимости, рассматривая человека как уникальное творение природы и Бога, а с другой, понимая, что реальный человек часто столь несовершенен, что искусство должно сконструировать отдельные его черты в общее целое. 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0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1571612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3071810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4572008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286388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Интернет-ресурсы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http://lib.ru/POEZIQ/DANTE/comedy.txt</a:t>
            </a:r>
            <a:r>
              <a:rPr lang="ru-RU" dirty="0" smtClean="0"/>
              <a:t> ,                 « Божественная комедия» Данте Алигьери, перевод М.Лозинского.</a:t>
            </a:r>
          </a:p>
          <a:p>
            <a:r>
              <a:rPr lang="en-US" dirty="0" smtClean="0"/>
              <a:t>http://www.liveinternet.ru</a:t>
            </a:r>
            <a:r>
              <a:rPr lang="ru-RU" dirty="0" smtClean="0"/>
              <a:t> , Иллюстрации Гюстава </a:t>
            </a:r>
            <a:r>
              <a:rPr lang="ru-RU" dirty="0" err="1" smtClean="0"/>
              <a:t>Доре</a:t>
            </a:r>
            <a:r>
              <a:rPr lang="ru-RU" dirty="0" smtClean="0"/>
              <a:t> к "Божественной комедии" Данте - "Ад". </a:t>
            </a:r>
          </a:p>
          <a:p>
            <a:r>
              <a:rPr lang="en-US" dirty="0" smtClean="0"/>
              <a:t>http://ru.wikipedia.org</a:t>
            </a:r>
            <a:r>
              <a:rPr lang="ru-RU" dirty="0" smtClean="0"/>
              <a:t>.</a:t>
            </a:r>
          </a:p>
          <a:p>
            <a:r>
              <a:rPr lang="en-US" dirty="0" smtClean="0"/>
              <a:t>http://illustrators.ru</a:t>
            </a:r>
            <a:r>
              <a:rPr lang="ru-RU" dirty="0" smtClean="0"/>
              <a:t>, Иллюстрации Льва Степаненко к "Божественной комедии" Данте - "Ад". </a:t>
            </a:r>
          </a:p>
          <a:p>
            <a:r>
              <a:rPr lang="en-US" dirty="0" smtClean="0"/>
              <a:t> http://www.renclassic.ru</a:t>
            </a:r>
            <a:r>
              <a:rPr lang="ru-RU" dirty="0" smtClean="0"/>
              <a:t> Леонардо да Винчи Коллекция картин.</a:t>
            </a:r>
            <a:r>
              <a:rPr lang="ru-RU" dirty="0" smtClean="0">
                <a:hlinkClick r:id="rId2"/>
              </a:rPr>
              <a:t> </a:t>
            </a:r>
            <a:r>
              <a:rPr lang="ru-RU" dirty="0" smtClean="0"/>
              <a:t>Картины Рафаэля </a:t>
            </a:r>
            <a:r>
              <a:rPr lang="ru-RU" dirty="0" err="1" smtClean="0"/>
              <a:t>Санти</a:t>
            </a:r>
            <a:r>
              <a:rPr lang="ru-RU" dirty="0" smtClean="0"/>
              <a:t>.</a:t>
            </a:r>
            <a:r>
              <a:rPr lang="ru-RU" dirty="0" smtClean="0">
                <a:hlinkClick r:id="rId3"/>
              </a:rPr>
              <a:t> </a:t>
            </a:r>
            <a:r>
              <a:rPr lang="ru-RU" dirty="0" smtClean="0"/>
              <a:t>Картины Боттичелли. </a:t>
            </a:r>
          </a:p>
          <a:p>
            <a:r>
              <a:rPr lang="en-US" dirty="0" smtClean="0"/>
              <a:t>http://www.liveinternet.ru </a:t>
            </a:r>
            <a:r>
              <a:rPr lang="ru-RU" dirty="0" smtClean="0"/>
              <a:t> </a:t>
            </a:r>
            <a:r>
              <a:rPr lang="ru-RU" i="1" dirty="0" smtClean="0"/>
              <a:t>ГАЛЛЕРЕЯ УФФИЦИ.ФЛОРЕНЦИЯ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0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1571612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3143248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4714884"/>
            <a:ext cx="5429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b="13637"/>
          <a:stretch>
            <a:fillRect/>
          </a:stretch>
        </p:blipFill>
        <p:spPr bwMode="auto">
          <a:xfrm>
            <a:off x="8001024" y="5500702"/>
            <a:ext cx="54292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285860"/>
            <a:ext cx="5214974" cy="2214578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lgerian" pitchFamily="82" charset="0"/>
              </a:rPr>
              <a:t>Dante Alighieri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429000"/>
            <a:ext cx="5072098" cy="292895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Взгляд на наследие эпохи Возрождения сквозь призму веков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Выполнила:</a:t>
            </a:r>
            <a:r>
              <a:rPr lang="ru-RU" sz="1400" b="1" dirty="0" smtClean="0">
                <a:solidFill>
                  <a:schemeClr val="bg1"/>
                </a:solidFill>
              </a:rPr>
              <a:t> Сахнова Ирина Валерьевна,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учитель русского языка и литературы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МОУ лицея № 1 г.Волгограда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2285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1276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0"/>
            <a:ext cx="1924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1924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650" y="0"/>
            <a:ext cx="1276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6134100"/>
            <a:ext cx="1924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124575"/>
            <a:ext cx="1276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134100"/>
            <a:ext cx="1924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650" y="6124575"/>
            <a:ext cx="1276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5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16" y="0"/>
            <a:ext cx="91504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8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6005" y="0"/>
            <a:ext cx="96000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ЭПОХА ВОЗРОЖДЕНИЯ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543692" cy="484632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600" dirty="0" smtClean="0"/>
              <a:t>   Гармония божественного с человеческим и природным</a:t>
            </a:r>
          </a:p>
          <a:p>
            <a:pPr algn="r">
              <a:buNone/>
            </a:pPr>
            <a:r>
              <a:rPr lang="ru-RU" sz="3600" dirty="0" smtClean="0"/>
              <a:t> и есть красота.</a:t>
            </a:r>
            <a:endParaRPr lang="ru-R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828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000240"/>
            <a:ext cx="828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000504"/>
            <a:ext cx="828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781675"/>
            <a:ext cx="828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857752" y="533400"/>
            <a:ext cx="3614516" cy="286816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500694" y="3539864"/>
            <a:ext cx="2968526" cy="15322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+mj-lt"/>
                <a:cs typeface="Arial" pitchFamily="34" charset="0"/>
              </a:rPr>
              <a:t>«МАДОННА ЛИТТА»</a:t>
            </a:r>
            <a:endParaRPr lang="ru-RU" sz="20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dirty="0" smtClean="0"/>
              <a:t>Леонардо да Винчи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"/>
            <a:ext cx="5000628" cy="735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929322" y="3429000"/>
            <a:ext cx="2928958" cy="12121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+mj-lt"/>
                <a:cs typeface="Arial" pitchFamily="34" charset="0"/>
              </a:rPr>
              <a:t>«СИКСТИНСКАЯ </a:t>
            </a:r>
            <a:br>
              <a:rPr lang="ru-RU" sz="2400" dirty="0" smtClean="0">
                <a:latin typeface="+mj-lt"/>
                <a:cs typeface="Arial" pitchFamily="34" charset="0"/>
              </a:rPr>
            </a:br>
            <a:r>
              <a:rPr lang="ru-RU" sz="2400" dirty="0" smtClean="0">
                <a:latin typeface="+mj-lt"/>
                <a:cs typeface="Arial" pitchFamily="34" charset="0"/>
              </a:rPr>
              <a:t>МАДОННА»</a:t>
            </a:r>
          </a:p>
          <a:p>
            <a:pPr algn="ctr"/>
            <a:r>
              <a:rPr lang="ru-RU" sz="2400" dirty="0" smtClean="0"/>
              <a:t>Рафаэль </a:t>
            </a:r>
            <a:r>
              <a:rPr lang="ru-RU" sz="2400" dirty="0" err="1" smtClean="0"/>
              <a:t>Санти</a:t>
            </a:r>
            <a:endParaRPr lang="ru-RU" sz="24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3">
      <a:dk1>
        <a:sysClr val="windowText" lastClr="000000"/>
      </a:dk1>
      <a:lt1>
        <a:sysClr val="window" lastClr="FFFFFF"/>
      </a:lt1>
      <a:dk2>
        <a:srgbClr val="EF0000"/>
      </a:dk2>
      <a:lt2>
        <a:srgbClr val="F4E7ED"/>
      </a:lt2>
      <a:accent1>
        <a:srgbClr val="900000"/>
      </a:accent1>
      <a:accent2>
        <a:srgbClr val="FF404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1124</Words>
  <Application>Microsoft Office PowerPoint</Application>
  <PresentationFormat>Экран (4:3)</PresentationFormat>
  <Paragraphs>184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Изящная</vt:lpstr>
      <vt:lpstr>Данте           Алигьери</vt:lpstr>
      <vt:lpstr>Презентация PowerPoint</vt:lpstr>
      <vt:lpstr> СОБОР СВЯТОГО ПЕТРА В ВАТИКАНЕ</vt:lpstr>
      <vt:lpstr>Презентация PowerPoint</vt:lpstr>
      <vt:lpstr>Презентация PowerPoint</vt:lpstr>
      <vt:lpstr>Презентация PowerPoint</vt:lpstr>
      <vt:lpstr>ЭПОХА ВОЗРОЖДЕНИЯ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Божественная комедия</vt:lpstr>
      <vt:lpstr>Основы гуманистического учения о человеке</vt:lpstr>
      <vt:lpstr>Сравните </vt:lpstr>
      <vt:lpstr>Понимание личности</vt:lpstr>
      <vt:lpstr>Божественная комедия</vt:lpstr>
      <vt:lpstr>Презентация PowerPoint</vt:lpstr>
      <vt:lpstr>Презентация PowerPoint</vt:lpstr>
      <vt:lpstr>АД в представлении Данте алигьери</vt:lpstr>
      <vt:lpstr>1-й круг ада - лимб</vt:lpstr>
      <vt:lpstr>Круг   2-й   сладострастники</vt:lpstr>
      <vt:lpstr>3-й круг - чревоугодники</vt:lpstr>
      <vt:lpstr>4-й круг  скупцы и расточители</vt:lpstr>
      <vt:lpstr> 7-й круг - насильники</vt:lpstr>
      <vt:lpstr>7-й круг, 2-й пояс - самоубийцы</vt:lpstr>
      <vt:lpstr>8-й круг, 7-й ров -воры</vt:lpstr>
      <vt:lpstr>9-й круг ада (коцит) - предатели</vt:lpstr>
      <vt:lpstr>Презентация PowerPoint</vt:lpstr>
      <vt:lpstr>Презентация PowerPoint</vt:lpstr>
      <vt:lpstr>значимость западноевропейского возрождения </vt:lpstr>
      <vt:lpstr>Интернет-ресурсы</vt:lpstr>
      <vt:lpstr>Dante Alighieri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Надежда Пронская</cp:lastModifiedBy>
  <cp:revision>105</cp:revision>
  <dcterms:modified xsi:type="dcterms:W3CDTF">2015-04-21T11:17:31Z</dcterms:modified>
</cp:coreProperties>
</file>