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4564-FF2E-4C4C-A0D8-101E9975E440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0F37-77E0-43CA-AA4A-CF4735DA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6B71-BBA6-4114-A503-770365154DC7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5556-A5EA-43E4-A86A-55B34BB3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E8CA-E874-47DF-ABB0-66639EC72E72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5F54A-4CB0-4EBD-AC4D-E9AD3542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7B0B-BDB2-49A4-9D15-B29DBEF754BC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96E4-1BC1-4C17-93D9-8537BA7F7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9AB9-3959-4713-9D83-F70BE668B78B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8D25-09BF-4923-BB14-320CA21CB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7504-F2C1-4489-8216-E26FF59C5042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832E-E565-4084-B891-F5546BFBA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6C50-F947-427F-AAF9-13178ED33FAE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75-F1FD-4662-AFE9-DAFB667D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9D6F-B448-4F13-9DFC-E8158BF72426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D981-5803-4BBD-90DF-0F340CD4E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6D5E-6898-41FE-BAFC-90B8C17FDC57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6FFF-1801-4B9B-A432-9F9836FF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0144-AA56-473C-AD62-AC2C509BDD74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0459-E5A6-4E90-9683-DD2BA3CB2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7072-3B0E-4F4D-92CC-DAD6E686C636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0875-B9A8-4AE8-96AB-DEC57A3D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7FB7E3-A4C5-447F-A0D4-0E41CF7710D9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147322-456E-423C-9D10-03A98E665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9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1981201"/>
            <a:ext cx="8229600" cy="1754326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no Pro Subhead" pitchFamily="18" charset="0"/>
              </a:rPr>
              <a:t>Осень: природа готовится </a:t>
            </a:r>
            <a:endParaRPr lang="en-US" sz="5400" b="1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no Pro Subhead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no Pro Subhead" pitchFamily="18" charset="0"/>
              </a:rPr>
              <a:t>к зиме. </a:t>
            </a:r>
            <a:r>
              <a:rPr lang="ru-RU" sz="40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no Pro Subhead" pitchFamily="18" charset="0"/>
              </a:rPr>
              <a:t>(Обобщение)</a:t>
            </a:r>
            <a:endParaRPr lang="ru-RU" sz="4000" b="1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no Pro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6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3541230_778e82d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2350" y="3124200"/>
            <a:ext cx="2209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7d4d3f6448b7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95638" y="457200"/>
            <a:ext cx="26781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s640x4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762000"/>
            <a:ext cx="29035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0924b8568aee0a37e6a8eb905655f5f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762000"/>
            <a:ext cx="28971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2743200"/>
            <a:ext cx="38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152400" y="3886200"/>
            <a:ext cx="3240088" cy="2336800"/>
            <a:chOff x="0" y="3886201"/>
            <a:chExt cx="3240000" cy="2337374"/>
          </a:xfrm>
        </p:grpSpPr>
        <p:pic>
          <p:nvPicPr>
            <p:cNvPr id="3093" name="Picture 6" descr="post31314_img1_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3886201"/>
              <a:ext cx="3240000" cy="184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752552" y="5639232"/>
              <a:ext cx="380990" cy="5843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</a:t>
              </a:r>
              <a:endPara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239000" y="2819400"/>
            <a:ext cx="38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438400"/>
            <a:ext cx="38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" name="Группа 26"/>
          <p:cNvGrpSpPr>
            <a:grpSpLocks noChangeAspect="1"/>
          </p:cNvGrpSpPr>
          <p:nvPr/>
        </p:nvGrpSpPr>
        <p:grpSpPr bwMode="auto">
          <a:xfrm>
            <a:off x="5943600" y="3581400"/>
            <a:ext cx="2859088" cy="2160588"/>
            <a:chOff x="5867399" y="3657600"/>
            <a:chExt cx="3700000" cy="2794575"/>
          </a:xfrm>
        </p:grpSpPr>
        <p:pic>
          <p:nvPicPr>
            <p:cNvPr id="3091" name="Picture 7" descr="1229619022_050_03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867399" y="3657600"/>
              <a:ext cx="3700000" cy="279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629587" y="5866977"/>
              <a:ext cx="380066" cy="585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</a:t>
              </a:r>
              <a:endPara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91000" y="5791200"/>
            <a:ext cx="38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743200"/>
            <a:ext cx="190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сентябрь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2438400"/>
            <a:ext cx="190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сентябрь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5791200"/>
            <a:ext cx="190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октябрь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2743200"/>
            <a:ext cx="190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ноябрь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/>
      <p:bldP spid="20" grpId="0"/>
      <p:bldP spid="21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АРХИВ\РАБОТА\400\конспекты\1кл\окр\19.10 откр. урок\голубь.jpg"/>
          <p:cNvPicPr>
            <a:picLocks noChangeAspect="1" noChangeArrowheads="1"/>
          </p:cNvPicPr>
          <p:nvPr/>
        </p:nvPicPr>
        <p:blipFill>
          <a:blip r:embed="rId3" cstate="email"/>
          <a:srcRect l="12666"/>
          <a:stretch>
            <a:fillRect/>
          </a:stretch>
        </p:blipFill>
        <p:spPr bwMode="auto">
          <a:xfrm>
            <a:off x="2532063" y="4191000"/>
            <a:ext cx="2498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:\АРХИВ\РАБОТА\400\конспекты\1кл\окр\19.10 откр. урок\Spatz.Kistl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752600"/>
            <a:ext cx="2257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endrocopos_minor_croppe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32388" y="4191000"/>
            <a:ext cx="14716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20110514-170646-47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51363" y="1752600"/>
            <a:ext cx="1543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5197_zyablik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4191000"/>
            <a:ext cx="2049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АРХИВ\РАБОТА\400\конспекты\1кл\окр\19.10 откр. урок\Bankoboev.Ru_vesennyaya_lastoch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05600" y="4191000"/>
            <a:ext cx="2147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68375" y="381000"/>
            <a:ext cx="267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ПЕРЕЛЁТНЫЕ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6250" y="381000"/>
            <a:ext cx="25574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ОСЁДЛЫЕ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" name="Picture 4" descr="E:\АРХИВ\РАБОТА\400\конспекты\1кл\окр\19.10 откр. урок\sinica_na_vetke_1533-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68613" y="1752600"/>
            <a:ext cx="1452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hite-Wagtai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24600" y="1752600"/>
            <a:ext cx="249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АРХИВ\РАБОТА\400\конспекты\1кл\окр\19.10 откр. урок\голубь.jpg"/>
          <p:cNvPicPr>
            <a:picLocks noChangeAspect="1" noChangeArrowheads="1"/>
          </p:cNvPicPr>
          <p:nvPr/>
        </p:nvPicPr>
        <p:blipFill>
          <a:blip r:embed="rId3" cstate="email"/>
          <a:srcRect l="15665"/>
          <a:stretch>
            <a:fillRect/>
          </a:stretch>
        </p:blipFill>
        <p:spPr bwMode="auto">
          <a:xfrm>
            <a:off x="6324600" y="838200"/>
            <a:ext cx="2413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:\АРХИВ\РАБОТА\400\конспекты\1кл\окр\19.10 откр. урок\Spatz.Kistl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2743200"/>
            <a:ext cx="2257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endrocopos_minor_croppe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1400" y="2743200"/>
            <a:ext cx="13843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20110514-170646-47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2743200"/>
            <a:ext cx="1435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5197_zyablik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2743200"/>
            <a:ext cx="2049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АРХИВ\РАБОТА\400\конспекты\1кл\окр\19.10 откр. урок\Bankoboev.Ru_vesennyaya_lastoch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1000" y="838200"/>
            <a:ext cx="2147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68375" y="381000"/>
            <a:ext cx="267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ПЕРЕЛЁТНЫЕ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6250" y="381000"/>
            <a:ext cx="25574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ОСЁДЛЫЕ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" name="Picture 4" descr="E:\АРХИВ\РАБОТА\400\конспекты\1кл\окр\19.10 откр. урок\sinica_na_vetke_1533-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53000" y="4648200"/>
            <a:ext cx="1452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White-Wagtai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1000" y="4648200"/>
            <a:ext cx="249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43400" y="673100"/>
            <a:ext cx="0" cy="565150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0238" y="0"/>
            <a:ext cx="534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172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509588"/>
            <a:ext cx="18288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0638" y="4057650"/>
            <a:ext cx="2619376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09575" y="2254250"/>
            <a:ext cx="24955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7888" y="2905125"/>
            <a:ext cx="20383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20913" y="-53975"/>
            <a:ext cx="269398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85975" y="3722688"/>
            <a:ext cx="18002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01813" y="1528763"/>
            <a:ext cx="28987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89050" y="1676400"/>
            <a:ext cx="709295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7083 2.59259E-6 C 0.39218 2.59259E-6 0.54166 0.15995 0.54166 0.29004 L 0.54166 0.5800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7037E-7 C 0.00052 -0.02083 0.00052 -0.04189 0.00139 -0.06273 C 0.00243 -0.08958 0.00938 -0.11736 0.01354 -0.14352 C 0.01945 -0.18055 0.02604 -0.21666 0.03941 -0.25046 C 0.04271 -0.2699 0.05243 -0.29514 0.05903 -0.31319 C 0.06146 -0.32847 0.06841 -0.33865 0.07413 -0.35162 C 0.08177 -0.36852 0.08802 -0.38634 0.09688 -0.40208 C 0.09896 -0.41273 0.10486 -0.4206 0.10903 -0.43032 C 0.11615 -0.44722 0.12431 -0.46389 0.13177 -0.48078 C 0.13594 -0.48981 0.14167 -0.50347 0.14531 -0.51319 C 0.14775 -0.51944 0.14861 -0.52546 0.15139 -0.53148 C 0.15573 -0.54051 0.16059 -0.54884 0.16511 -0.55764 C 0.17101 -0.56921 0.17257 -0.56736 0.17865 -0.57384 C 0.18195 -0.57731 0.18559 -0.58333 0.18941 -0.58588 C 0.20903 -0.59907 0.23143 -0.60717 0.25295 -0.61227 C 0.28976 -0.61157 0.32674 -0.61157 0.36354 -0.61018 C 0.36945 -0.60995 0.37604 -0.60602 0.38177 -0.60416 C 0.3974 -0.59907 0.41077 -0.59352 0.4257 -0.58588 C 0.43802 -0.57963 0.44983 -0.57245 0.46198 -0.56574 C 0.4665 -0.56319 0.47136 -0.56273 0.4757 -0.55972 C 0.48143 -0.55578 0.4849 -0.55023 0.4908 -0.54745 C 0.50226 -0.5331 0.50886 -0.51227 0.51962 -0.49699 C 0.52188 -0.48796 0.52743 -0.48009 0.53334 -0.47477 C 0.54115 -0.45949 0.54584 -0.43912 0.55608 -0.42639 C 0.55903 -0.41435 0.56111 -0.40231 0.56354 -0.39004 C 0.56927 -0.36018 0.56111 -0.38472 0.56806 -0.36574 C 0.57292 -0.30208 0.57275 -0.17384 0.57275 -0.17384 " pathEditMode="relative" ptsTypes="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18519E-6 C 0.00088 -0.03334 -0.0007 -0.05279 0.00608 -0.08103 C 0.00921 -0.1301 0.00469 -0.0838 0.01216 -0.1213 C 0.01407 -0.13103 0.01338 -0.13982 0.01511 -0.14955 C 0.01615 -0.15556 0.0231 -0.18705 0.0257 -0.19607 C 0.0316 -0.21598 0.03699 -0.23473 0.04237 -0.25464 C 0.04897 -0.27894 0.0448 -0.25857 0.05313 -0.28288 C 0.05747 -0.29561 0.06129 -0.31019 0.06511 -0.32339 C 0.0724 -0.34862 0.08004 -0.37431 0.08647 -0.40001 C 0.0882 -0.40695 0.09028 -0.41367 0.09237 -0.42038 C 0.09341 -0.42362 0.09549 -0.43033 0.09549 -0.43033 C 0.09601 -0.4338 0.09601 -0.43728 0.09706 -0.44052 C 0.09862 -0.44492 0.10313 -0.45255 0.10313 -0.45255 C 0.10591 -0.46876 0.11268 -0.49168 0.1257 -0.497 C 0.13942 -0.50857 0.13386 -0.50371 0.14237 -0.51112 C 0.14358 -0.51228 0.1441 -0.51459 0.14549 -0.51529 C 0.14879 -0.51737 0.15261 -0.51783 0.15608 -0.51922 C 0.16372 -0.52617 0.17431 -0.52686 0.18334 -0.52941 C 0.2132 -0.52871 0.24289 -0.52918 0.27275 -0.52732 C 0.2764 -0.52709 0.2823 -0.51945 0.2849 -0.51737 C 0.2889 -0.51436 0.29706 -0.50927 0.29706 -0.50927 C 0.30556 -0.49746 0.30122 -0.5007 0.30903 -0.497 C 0.31581 -0.4845 0.32327 -0.47223 0.32883 -0.4588 C 0.33247 -0.45001 0.33317 -0.44283 0.33785 -0.4345 C 0.33994 -0.42084 0.34376 -0.41089 0.34844 -0.39816 C 0.35209 -0.38843 0.35192 -0.37617 0.35452 -0.36575 C 0.35539 -0.36228 0.35678 -0.35904 0.35765 -0.35556 C 0.36216 -0.33612 0.3573 -0.34399 0.36372 -0.33543 C 0.36581 -0.32316 0.36442 -0.32987 0.36824 -0.31529 C 0.37153 -0.30279 0.37101 -0.28936 0.37431 -0.27686 C 0.37917 -0.17732 0.3757 -0.25811 0.3757 -0.0345 " pathEditMode="relative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C 0.0033 -0.00926 0.00417 -0.01828 0.00608 -0.02824 C 0.00712 -0.03935 0.00781 -0.04815 0.01059 -0.05856 C 0.01146 -0.06736 0.01528 -0.09653 0.01805 -0.10509 C 0.02066 -0.11319 0.02413 -0.12153 0.02726 -0.1294 C 0.02864 -0.13981 0.03125 -0.14815 0.03472 -0.15764 C 0.0368 -0.17106 0.04149 -0.1831 0.04531 -0.19606 C 0.04601 -0.19861 0.04635 -0.20139 0.04687 -0.20393 C 0.04792 -0.2081 0.04878 -0.21227 0.05 -0.2162 C 0.05503 -0.23194 0.06094 -0.24745 0.06667 -0.26273 C 0.07049 -0.27315 0.07222 -0.2831 0.07726 -0.29282 C 0.07986 -0.30833 0.09392 -0.33009 0.10451 -0.33935 C 0.10642 -0.34097 0.10885 -0.34166 0.11059 -0.34352 C 0.11858 -0.35208 0.12326 -0.36412 0.13177 -0.37176 C 0.13489 -0.37453 0.13906 -0.375 0.14236 -0.37778 C 0.14601 -0.38078 0.14913 -0.38541 0.15295 -0.38796 C 0.15694 -0.39074 0.16146 -0.39236 0.1651 -0.39606 C 0.16667 -0.39768 0.17326 -0.4044 0.17569 -0.40602 C 0.18108 -0.40972 0.1868 -0.41088 0.19236 -0.41412 C 0.20035 -0.41875 0.20851 -0.42453 0.21667 -0.42824 C 0.22448 -0.43541 0.23455 -0.43449 0.24392 -0.43634 C 0.29149 -0.43541 0.33889 -0.44398 0.38472 -0.42824 C 0.3908 -0.4206 0.38455 -0.42754 0.39236 -0.42222 C 0.39826 -0.41828 0.40347 -0.41088 0.40746 -0.40393 C 0.41059 -0.39861 0.41354 -0.39328 0.41667 -0.38796 C 0.41823 -0.38518 0.42118 -0.37986 0.42118 -0.37986 C 0.42569 -0.36227 0.44201 -0.34606 0.45139 -0.33125 C 0.45555 -0.32477 0.46059 -0.30903 0.46059 -0.30903 C 0.46215 -0.30023 0.4651 -0.29491 0.46805 -0.2868 C 0.46979 -0.27592 0.47344 -0.26713 0.47569 -0.25648 C 0.48055 -0.23217 0.48437 -0.20903 0.48628 -0.18379 C 0.48576 -0.12731 0.48559 -0.0706 0.48472 -0.01412 C 0.48472 -0.00995 0.48333 -0.00208 0.48333 -0.00208 " pathEditMode="relative" ptsTypes="ffffffffffffffff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5.18519E-6 C 0.00173 -0.01552 0.00433 -0.02732 0.01058 -0.04052 C 0.01249 -0.05001 0.01354 -0.0551 0.01979 -0.06066 C 0.02361 -0.07756 0.03558 -0.09029 0.04548 -0.10093 C 0.05242 -0.10834 0.05624 -0.11945 0.0651 -0.12316 C 0.09531 -0.15418 0.12256 -0.16459 0.1592 -0.1757 C 0.17829 -0.17501 0.19756 -0.17501 0.21666 -0.17385 C 0.22361 -0.17339 0.22239 -0.17038 0.22881 -0.1676 C 0.23437 -0.16506 0.24131 -0.16367 0.24704 -0.16158 C 0.25833 -0.15186 0.24409 -0.1632 0.25763 -0.15556 C 0.26006 -0.15418 0.26666 -0.14677 0.26822 -0.14538 C 0.27117 -0.1426 0.27725 -0.13728 0.27725 -0.13728 C 0.28159 -0.12871 0.28645 -0.12061 0.2894 -0.11112 C 0.29236 -0.10117 0.29392 -0.09191 0.29843 -0.08288 C 0.30364 -0.05626 0.30451 -0.02825 0.31058 -0.00209 C 0.31215 0.01272 0.31423 0.02777 0.31666 0.04235 C 0.31753 0.04791 0.31979 0.05856 0.31979 0.05856 C 0.32187 0.09143 0.32777 0.12522 0.33333 0.1574 C 0.33524 0.16874 0.33888 0.18055 0.3394 0.19189 C 0.33992 0.20277 0.3394 0.21342 0.3394 0.2243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0.01025 -0.00347 0.01684 -0.01343 0.0257 -0.02014 C 0.02726 -0.0213 0.02847 -0.02338 0.03021 -0.02431 C 0.03316 -0.02616 0.03941 -0.02824 0.03941 -0.02824 C 0.0507 -0.03935 0.03976 -0.03056 0.05452 -0.03634 C 0.06181 -0.03935 0.06841 -0.04537 0.0757 -0.04838 C 0.09584 -0.04769 0.11615 -0.04769 0.13629 -0.04653 C 0.14445 -0.04607 0.15591 -0.0412 0.16354 -0.04028 C 0.16875 -0.03565 0.17275 -0.03426 0.17882 -0.03241 C 0.1882 -0.02407 0.19966 -0.01644 0.20747 -0.00602 C 0.21059 -0.00185 0.21354 0.00208 0.21667 0.00602 C 0.21823 0.0081 0.22118 0.01204 0.22118 0.01204 C 0.22518 0.02292 0.23004 0.03171 0.23629 0.04051 C 0.24375 0.06412 0.25608 0.08287 0.26511 0.10509 C 0.2665 0.10856 0.26823 0.1118 0.26962 0.11528 C 0.2717 0.1206 0.27361 0.12593 0.2757 0.13102 C 0.27674 0.13403 0.27882 0.13935 0.27882 0.13935 C 0.28038 0.14815 0.28334 0.1537 0.28629 0.16157 C 0.28959 0.1706 0.28959 0.17963 0.29393 0.18796 C 0.29809 0.22014 0.29184 0.18287 0.3 0.2081 C 0.30799 0.23264 0.29549 0.20694 0.30452 0.2243 C 0.30608 0.23241 0.30712 0.2375 0.31059 0.24444 C 0.31337 0.25926 0.31771 0.27384 0.31962 0.28889 C 0.32101 0.29977 0.3217 0.30856 0.32413 0.31898 C 0.32535 0.33032 0.32674 0.34074 0.32882 0.35162 C 0.32952 0.36551 0.33299 0.38356 0.33334 0.39792 C 0.33386 0.41875 0.33334 0.43981 0.33334 0.46065 " pathEditMode="relative" ptsTypes="ffffffffffffffffffff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C 0.00225 -0.01736 0.00451 -0.03403 0.01215 -0.04861 C 0.0151 -0.06621 0.02135 -0.07848 0.02882 -0.09306 C 0.03229 -0.10787 0.02708 -0.09028 0.03489 -0.10324 C 0.03593 -0.10486 0.03541 -0.10741 0.03628 -0.10926 C 0.04062 -0.11898 0.04757 -0.12685 0.05156 -0.1375 C 0.05729 -0.15278 0.06788 -0.17871 0.07569 -0.19213 C 0.0875 -0.21227 0.07621 -0.18658 0.08784 -0.21019 C 0.09704 -0.22871 0.10764 -0.24723 0.12118 -0.26065 C 0.14166 -0.28102 0.11649 -0.25371 0.13628 -0.27084 C 0.13958 -0.27361 0.14218 -0.27824 0.14548 -0.28102 C 0.14774 -0.28287 0.15052 -0.28357 0.15295 -0.28496 C 0.15607 -0.28681 0.15937 -0.28843 0.16215 -0.29098 C 0.16545 -0.29398 0.16788 -0.29838 0.17118 -0.30116 C 0.18246 -0.31042 0.1934 -0.31621 0.20607 -0.31922 C 0.21753 -0.32709 0.22673 -0.33287 0.23941 -0.33542 C 0.30833 -0.36713 0.24635 -0.33935 0.44843 -0.33542 C 0.4651 -0.33519 0.47899 -0.32223 0.49392 -0.31528 C 0.50781 -0.3088 0.52187 -0.30162 0.53489 -0.29306 C 0.54079 -0.28912 0.54514 -0.28357 0.55156 -0.28102 C 0.55555 -0.27685 0.55954 -0.27292 0.56354 -0.26875 C 0.56718 -0.26505 0.57257 -0.26482 0.57569 -0.26065 C 0.58211 -0.25209 0.59045 -0.24676 0.59687 -0.23843 C 0.60156 -0.23241 0.6059 -0.22616 0.61059 -0.22037 C 0.61215 -0.21227 0.61823 -0.19584 0.62274 -0.19005 C 0.62482 -0.18125 0.62656 -0.17246 0.62882 -0.16366 C 0.63038 -0.15047 0.63454 -0.1257 0.63784 -0.1132 C 0.64861 -0.01806 0.64236 0.08449 0.64236 0.17777 " pathEditMode="relative" ptsTypes="fffffffffffffffffffffffffff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196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0600" y="838200"/>
          <a:ext cx="71628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17018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18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4343400"/>
            <a:ext cx="18875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4114800"/>
            <a:ext cx="149066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2819400"/>
            <a:ext cx="20050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0" y="838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9800" y="914400"/>
            <a:ext cx="19526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9220" name="Рисунок 3" descr="picture-77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revaz</cp:lastModifiedBy>
  <cp:revision>24</cp:revision>
  <dcterms:modified xsi:type="dcterms:W3CDTF">2013-04-19T14:28:10Z</dcterms:modified>
</cp:coreProperties>
</file>