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899C-33BD-466A-806B-057A51ED03EA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204F-BF71-4CA4-9E0F-DF032F485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696A-4558-463F-81FF-71C644C7618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112CD-7100-43A6-87F4-B5CEE7345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D230F-1CDF-40D4-BBD9-8A93544B943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7EF4-D315-4378-BB3C-858919EE6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210B-FAD5-4971-8DF5-1214CD10C987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EF0C-4287-4E62-AD37-4066ABCD7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BC46-2D95-4053-8CE6-448BDC95551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2940-7291-4A50-852C-B30AF55E9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8133-025D-4E5B-BA0D-2E1BC5CE34FD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FBE1-1F05-4503-9247-2FF9ACB22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50AB-AC52-4618-A577-CE4C119B8E6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A525-8914-484F-9ECE-5C6C1CB62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FC9F4-7B77-474F-BE02-0B3F123537D3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42BC-07A0-4E7B-A17C-FB8811B8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86574-E64D-4967-B82A-2B87006528CC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8848-682A-4929-9895-3CA637439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DD7F8-3CF1-4190-BE32-55CFC64D8E50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C765-829D-48AA-8A89-915DAEAD9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8B2-E21E-4B42-B729-54D4A7F412C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C62B-1307-4113-AC7B-E939CDC07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9B83F-6B03-4EC6-8D33-919FBEE5240B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FAEEF3-F8DE-4A76-B89F-F668B7D34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0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Открытый урок русского языка в 6 классе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Тема: «Разноспрягаемые глаголы»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857625"/>
            <a:ext cx="6400800" cy="1752600"/>
          </a:xfrm>
          <a:solidFill>
            <a:srgbClr val="00B0F0"/>
          </a:solidFill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Автор: учитель русского языка и литературы Аникьева Надежда Геннадьевна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Экспресс-опрос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3786188"/>
          </a:xfrm>
        </p:spPr>
        <p:txBody>
          <a:bodyPr/>
          <a:lstStyle/>
          <a:p>
            <a:r>
              <a:rPr lang="ru-RU" smtClean="0"/>
              <a:t>-Какая часть речи называется глаголом? </a:t>
            </a:r>
          </a:p>
          <a:p>
            <a:r>
              <a:rPr lang="ru-RU" smtClean="0"/>
              <a:t>-Какого вида бывают глаголы?</a:t>
            </a:r>
          </a:p>
          <a:p>
            <a:r>
              <a:rPr lang="ru-RU" smtClean="0"/>
              <a:t>-Как определить вид глагола?</a:t>
            </a:r>
          </a:p>
          <a:p>
            <a:r>
              <a:rPr lang="ru-RU" smtClean="0"/>
              <a:t>-Как изменяются глаголы по временам?</a:t>
            </a:r>
          </a:p>
          <a:p>
            <a:r>
              <a:rPr lang="ru-RU" smtClean="0"/>
              <a:t>-Какую роль играет глагол в предложении?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Инсценировка стихотворения «Ссора в Грамматике»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Ссора забыта – в Грамматике - мир!</a:t>
            </a:r>
          </a:p>
          <a:p>
            <a:pPr>
              <a:buFont typeface="Arial" charset="0"/>
              <a:buNone/>
            </a:pPr>
            <a:r>
              <a:rPr lang="ru-RU" smtClean="0"/>
              <a:t>Вернулся Глагол, он опять командир.</a:t>
            </a:r>
          </a:p>
          <a:p>
            <a:pPr>
              <a:buFont typeface="Arial" charset="0"/>
              <a:buNone/>
            </a:pPr>
            <a:r>
              <a:rPr lang="ru-RU" smtClean="0"/>
              <a:t>Стоит ему в предложение встать – </a:t>
            </a:r>
          </a:p>
          <a:p>
            <a:pPr>
              <a:buFont typeface="Arial" charset="0"/>
              <a:buNone/>
            </a:pPr>
            <a:r>
              <a:rPr lang="ru-RU" smtClean="0"/>
              <a:t>Сразу река начинает бежать,</a:t>
            </a:r>
          </a:p>
          <a:p>
            <a:pPr>
              <a:buFont typeface="Arial" charset="0"/>
              <a:buNone/>
            </a:pPr>
            <a:r>
              <a:rPr lang="ru-RU" smtClean="0"/>
              <a:t>Небо синеет, моется пол – </a:t>
            </a:r>
          </a:p>
          <a:p>
            <a:pPr>
              <a:buFont typeface="Arial" charset="0"/>
              <a:buNone/>
            </a:pPr>
            <a:r>
              <a:rPr lang="ru-RU" smtClean="0"/>
              <a:t>Двигаться всех заставляет Глагол!</a:t>
            </a:r>
          </a:p>
          <a:p>
            <a:pPr>
              <a:buFont typeface="Arial" charset="0"/>
              <a:buNone/>
            </a:pPr>
            <a:r>
              <a:rPr lang="ru-RU" smtClean="0"/>
              <a:t>- Какую роль играет глагол?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  <a:solidFill>
            <a:srgbClr val="00B0F0"/>
          </a:solidFill>
        </p:spPr>
        <p:txBody>
          <a:bodyPr/>
          <a:lstStyle/>
          <a:p>
            <a:r>
              <a:rPr lang="ru-RU" sz="4800" smtClean="0"/>
              <a:t>Докажите, что глаголы разноспрягаемые.</a:t>
            </a:r>
          </a:p>
        </p:txBody>
      </p:sp>
      <p:pic>
        <p:nvPicPr>
          <p:cNvPr id="16387" name="Picture 3" descr="C:\Users\1\Desktop\кар\_shokol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857375"/>
            <a:ext cx="3429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Содержимое 7"/>
          <p:cNvSpPr>
            <a:spLocks noGrp="1"/>
          </p:cNvSpPr>
          <p:nvPr>
            <p:ph idx="1"/>
          </p:nvPr>
        </p:nvSpPr>
        <p:spPr>
          <a:xfrm>
            <a:off x="428625" y="1857375"/>
            <a:ext cx="4900613" cy="4525963"/>
          </a:xfrm>
          <a:solidFill>
            <a:srgbClr val="00B0F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</a:t>
            </a:r>
            <a:r>
              <a:rPr lang="ru-RU" sz="7200" smtClean="0">
                <a:solidFill>
                  <a:srgbClr val="FF0000"/>
                </a:solidFill>
              </a:rPr>
              <a:t>ХОТЕТЬ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z="7200" smtClean="0"/>
              <a:t>   </a:t>
            </a:r>
            <a:r>
              <a:rPr lang="ru-RU" sz="7200" smtClean="0">
                <a:solidFill>
                  <a:srgbClr val="FF0000"/>
                </a:solidFill>
              </a:rPr>
              <a:t>ИГРАТЬ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НАЙДИ ОШИБКУ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1. Они не хочут идти обедать.</a:t>
            </a:r>
          </a:p>
          <a:p>
            <a:pPr>
              <a:buFont typeface="Arial" charset="0"/>
              <a:buNone/>
            </a:pPr>
            <a:r>
              <a:rPr lang="ru-RU" smtClean="0"/>
              <a:t>2. Как папа шурунёт нас – бегишь и не запнёшься.</a:t>
            </a:r>
          </a:p>
        </p:txBody>
      </p:sp>
      <p:pic>
        <p:nvPicPr>
          <p:cNvPr id="17412" name="Picture 2" descr="C:\Users\1\Desktop\кар\сов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2786063"/>
            <a:ext cx="37861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  <a:solidFill>
            <a:srgbClr val="00B0F0"/>
          </a:solidFill>
        </p:spPr>
        <p:txBody>
          <a:bodyPr/>
          <a:lstStyle/>
          <a:p>
            <a:r>
              <a:rPr lang="ru-RU" sz="5400" smtClean="0">
                <a:solidFill>
                  <a:srgbClr val="FF0000"/>
                </a:solidFill>
              </a:rPr>
              <a:t>Работа с пословицами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071812"/>
          </a:xfrm>
          <a:solidFill>
            <a:srgbClr val="00B0F0"/>
          </a:solidFill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sz="4000" dirty="0" smtClean="0"/>
              <a:t>Чужой земли не хотим, а своей не отдадим.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Как вы понимаете смысл пословицы?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 Найдите разноспрягаемый глагол, определите лицо, число, время.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«ТРЕТЬЕ ЛИШНЕЕ»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mtClean="0"/>
              <a:t>Найдите среди данных глаголов лишний.</a:t>
            </a:r>
          </a:p>
          <a:p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    Бежать, рисовать, брить, дружить, петь, учить, загорать, листать, читать, работать, стирать, собирать, обедать.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ИТОГ ЗАНЯТИЯ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ИГРА «ЦЕПОЧКА»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- Сейчас мы посмотрим, как вы научились распознавать разноспрягаемые глаголы. Я бросаю мяч, называю разноспрягаемый глагол, вы продолжаете. Игра продолжается, пока правильно называют разноспрягаемые глаголы.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РЕФЛЕКСИЯ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- Какие глаголы называются разноспрягаемыми?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Что нового узнали на уроке?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   Чему научились?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186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Открытый урок русского языка в 6 классе Тема: «Разноспрягаемые глаголы»</vt:lpstr>
      <vt:lpstr>Экспресс-опрос</vt:lpstr>
      <vt:lpstr>Инсценировка стихотворения «Ссора в Грамматике»</vt:lpstr>
      <vt:lpstr>Докажите, что глаголы разноспрягаемые.</vt:lpstr>
      <vt:lpstr>НАЙДИ ОШИБКУ</vt:lpstr>
      <vt:lpstr>Работа с пословицами</vt:lpstr>
      <vt:lpstr>«ТРЕТЬЕ ЛИШНЕЕ»</vt:lpstr>
      <vt:lpstr>ИТОГ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русского языка в 6 классе Тема: «Разноспрягаемые глаголы»</dc:title>
  <dc:creator>Аникьева</dc:creator>
  <cp:lastModifiedBy>User</cp:lastModifiedBy>
  <cp:revision>9</cp:revision>
  <dcterms:created xsi:type="dcterms:W3CDTF">2013-02-04T14:17:15Z</dcterms:created>
  <dcterms:modified xsi:type="dcterms:W3CDTF">2013-03-12T20:19:15Z</dcterms:modified>
</cp:coreProperties>
</file>