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58" r:id="rId3"/>
    <p:sldId id="257" r:id="rId4"/>
    <p:sldId id="259" r:id="rId5"/>
    <p:sldId id="260" r:id="rId6"/>
    <p:sldId id="261" r:id="rId7"/>
    <p:sldId id="262" r:id="rId8"/>
    <p:sldId id="266" r:id="rId9"/>
    <p:sldId id="264" r:id="rId10"/>
    <p:sldId id="263" r:id="rId11"/>
    <p:sldId id="268" r:id="rId12"/>
    <p:sldId id="267" r:id="rId13"/>
    <p:sldId id="269" r:id="rId14"/>
    <p:sldId id="270" r:id="rId15"/>
    <p:sldId id="272" r:id="rId16"/>
    <p:sldId id="271" r:id="rId17"/>
    <p:sldId id="273" r:id="rId18"/>
    <p:sldId id="274" r:id="rId19"/>
    <p:sldId id="276" r:id="rId2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24" autoAdjust="0"/>
  </p:normalViewPr>
  <p:slideViewPr>
    <p:cSldViewPr>
      <p:cViewPr varScale="1">
        <p:scale>
          <a:sx n="82" d="100"/>
          <a:sy n="82" d="100"/>
        </p:scale>
        <p:origin x="-84" y="-27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9" name="Заголовок 28"/>
          <p:cNvSpPr>
            <a:spLocks noGrp="1"/>
          </p:cNvSpPr>
          <p:nvPr>
            <p:ph type="ctrTitle"/>
          </p:nvPr>
        </p:nvSpPr>
        <p:spPr>
          <a:xfrm>
            <a:off x="381000" y="4853411"/>
            <a:ext cx="8458200" cy="1222375"/>
          </a:xfrm>
        </p:spPr>
        <p:txBody>
          <a:bodyPr anchor="t"/>
          <a:lstStyle/>
          <a:p>
            <a:r>
              <a:rPr lang="ru-RU" smtClean="0"/>
              <a:t>Образец заголовка</a:t>
            </a:r>
            <a:endParaRPr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Дата 15"/>
          <p:cNvSpPr>
            <a:spLocks noGrp="1"/>
          </p:cNvSpPr>
          <p:nvPr>
            <p:ph type="dt" sz="half" idx="10"/>
          </p:nvPr>
        </p:nvSpPr>
        <p:spPr/>
        <p:txBody>
          <a:bodyPr/>
          <a:lstStyle>
            <a:lvl1pPr>
              <a:defRPr/>
            </a:lvl1pPr>
          </a:lstStyle>
          <a:p>
            <a:pPr>
              <a:defRPr/>
            </a:pPr>
            <a:fld id="{A9A68D58-E92E-406F-BAF9-5072C72D604C}" type="datetimeFigureOut">
              <a:rPr lang="ru-RU"/>
              <a:pPr>
                <a:defRPr/>
              </a:pPr>
              <a:t>06.04.2013</a:t>
            </a:fld>
            <a:endParaRPr lang="ru-RU"/>
          </a:p>
        </p:txBody>
      </p:sp>
      <p:sp>
        <p:nvSpPr>
          <p:cNvPr id="6" name="Нижний колонтитул 1"/>
          <p:cNvSpPr>
            <a:spLocks noGrp="1"/>
          </p:cNvSpPr>
          <p:nvPr>
            <p:ph type="ftr" sz="quarter" idx="11"/>
          </p:nvPr>
        </p:nvSpPr>
        <p:spPr/>
        <p:txBody>
          <a:bodyPr/>
          <a:lstStyle>
            <a:lvl1pPr>
              <a:defRPr/>
            </a:lvl1pPr>
          </a:lstStyle>
          <a:p>
            <a:pPr>
              <a:defRPr/>
            </a:pPr>
            <a:endParaRPr lang="ru-RU"/>
          </a:p>
        </p:txBody>
      </p:sp>
      <p:sp>
        <p:nvSpPr>
          <p:cNvPr id="7" name="Номер слайда 14"/>
          <p:cNvSpPr>
            <a:spLocks noGrp="1"/>
          </p:cNvSpPr>
          <p:nvPr>
            <p:ph type="sldNum" sz="quarter" idx="12"/>
          </p:nvPr>
        </p:nvSpPr>
        <p:spPr>
          <a:xfrm>
            <a:off x="8229600" y="6473825"/>
            <a:ext cx="758825" cy="247650"/>
          </a:xfrm>
        </p:spPr>
        <p:txBody>
          <a:bodyPr/>
          <a:lstStyle>
            <a:lvl1pPr>
              <a:defRPr/>
            </a:lvl1pPr>
          </a:lstStyle>
          <a:p>
            <a:pPr>
              <a:defRPr/>
            </a:pPr>
            <a:fld id="{0316A527-ED7E-462E-88AB-D3931D5C6BC1}"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0"/>
          <p:cNvSpPr>
            <a:spLocks noGrp="1"/>
          </p:cNvSpPr>
          <p:nvPr>
            <p:ph type="dt" sz="half" idx="10"/>
          </p:nvPr>
        </p:nvSpPr>
        <p:spPr/>
        <p:txBody>
          <a:bodyPr/>
          <a:lstStyle>
            <a:lvl1pPr>
              <a:defRPr/>
            </a:lvl1pPr>
          </a:lstStyle>
          <a:p>
            <a:pPr>
              <a:defRPr/>
            </a:pPr>
            <a:fld id="{F4E073B7-5B33-4E94-8FF4-1BB98B35AD2D}" type="datetimeFigureOut">
              <a:rPr lang="ru-RU"/>
              <a:pPr>
                <a:defRPr/>
              </a:pPr>
              <a:t>06.04.2013</a:t>
            </a:fld>
            <a:endParaRPr lang="ru-RU"/>
          </a:p>
        </p:txBody>
      </p:sp>
      <p:sp>
        <p:nvSpPr>
          <p:cNvPr id="5" name="Нижний колонтитул 27"/>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5C31EA1D-1F42-438B-B0CD-2D6F47F38038}"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4B608E94-7959-42E7-86E2-DD736D7109DD}" type="datetimeFigureOut">
              <a:rPr lang="ru-RU"/>
              <a:pPr>
                <a:defRPr/>
              </a:pPr>
              <a:t>06.04.2013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1FE84D3-E968-42B9-B5B4-89C66071D2F2}"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lang="ru-RU" smtClean="0"/>
              <a:t>Образец заголовка</a:t>
            </a:r>
            <a:endParaRPr lang="en-US"/>
          </a:p>
        </p:txBody>
      </p:sp>
      <p:sp>
        <p:nvSpPr>
          <p:cNvPr id="27" name="Содержимое 2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fld id="{706C7E22-1B0F-47A4-BC71-B464DD6C9D5E}" type="datetimeFigureOut">
              <a:rPr lang="ru-RU"/>
              <a:pPr>
                <a:defRPr/>
              </a:pPr>
              <a:t>06.04.2013</a:t>
            </a:fld>
            <a:endParaRPr lang="ru-RU"/>
          </a:p>
        </p:txBody>
      </p:sp>
      <p:sp>
        <p:nvSpPr>
          <p:cNvPr id="5" name="Нижний колонтитул 18"/>
          <p:cNvSpPr>
            <a:spLocks noGrp="1"/>
          </p:cNvSpPr>
          <p:nvPr>
            <p:ph type="ftr" sz="quarter" idx="11"/>
          </p:nvPr>
        </p:nvSpPr>
        <p:spPr>
          <a:xfrm>
            <a:off x="3581400" y="76200"/>
            <a:ext cx="2895600" cy="288925"/>
          </a:xfrm>
        </p:spPr>
        <p:txBody>
          <a:bodyPr/>
          <a:lstStyle>
            <a:lvl1pPr>
              <a:defRPr/>
            </a:lvl1pPr>
          </a:lstStyle>
          <a:p>
            <a:pPr>
              <a:defRPr/>
            </a:pPr>
            <a:endParaRPr lang="ru-RU"/>
          </a:p>
        </p:txBody>
      </p:sp>
      <p:sp>
        <p:nvSpPr>
          <p:cNvPr id="6" name="Номер слайда 15"/>
          <p:cNvSpPr>
            <a:spLocks noGrp="1"/>
          </p:cNvSpPr>
          <p:nvPr>
            <p:ph type="sldNum" sz="quarter" idx="12"/>
          </p:nvPr>
        </p:nvSpPr>
        <p:spPr>
          <a:xfrm>
            <a:off x="8229600" y="6473825"/>
            <a:ext cx="758825" cy="247650"/>
          </a:xfrm>
        </p:spPr>
        <p:txBody>
          <a:bodyPr/>
          <a:lstStyle>
            <a:lvl1pPr>
              <a:defRPr/>
            </a:lvl1pPr>
          </a:lstStyle>
          <a:p>
            <a:pPr>
              <a:defRPr/>
            </a:pPr>
            <a:fld id="{D0741F50-1881-465A-9776-F1247B03321A}"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lang="ru-RU" smtClean="0"/>
              <a:t>Образец заголовка</a:t>
            </a:r>
            <a:endParaRPr lang="en-US"/>
          </a:p>
        </p:txBody>
      </p:sp>
      <p:sp>
        <p:nvSpPr>
          <p:cNvPr id="5" name="Дата 18"/>
          <p:cNvSpPr>
            <a:spLocks noGrp="1"/>
          </p:cNvSpPr>
          <p:nvPr>
            <p:ph type="dt" sz="half" idx="10"/>
          </p:nvPr>
        </p:nvSpPr>
        <p:spPr/>
        <p:txBody>
          <a:bodyPr/>
          <a:lstStyle>
            <a:lvl1pPr>
              <a:defRPr/>
            </a:lvl1pPr>
          </a:lstStyle>
          <a:p>
            <a:pPr>
              <a:defRPr/>
            </a:pPr>
            <a:fld id="{BD3165BC-515D-4BC0-835D-B6417C6AE020}" type="datetimeFigureOut">
              <a:rPr lang="ru-RU"/>
              <a:pPr>
                <a:defRPr/>
              </a:pPr>
              <a:t>06.04.2013</a:t>
            </a:fld>
            <a:endParaRPr lang="ru-RU"/>
          </a:p>
        </p:txBody>
      </p:sp>
      <p:sp>
        <p:nvSpPr>
          <p:cNvPr id="7" name="Нижний колонтитул 10"/>
          <p:cNvSpPr>
            <a:spLocks noGrp="1"/>
          </p:cNvSpPr>
          <p:nvPr>
            <p:ph type="ftr" sz="quarter" idx="11"/>
          </p:nvPr>
        </p:nvSpPr>
        <p:spPr/>
        <p:txBody>
          <a:bodyPr/>
          <a:lstStyle>
            <a:lvl1pPr>
              <a:defRPr/>
            </a:lvl1pPr>
          </a:lstStyle>
          <a:p>
            <a:pPr>
              <a:defRPr/>
            </a:pPr>
            <a:endParaRPr lang="ru-RU"/>
          </a:p>
        </p:txBody>
      </p:sp>
      <p:sp>
        <p:nvSpPr>
          <p:cNvPr id="9" name="Номер слайда 15"/>
          <p:cNvSpPr>
            <a:spLocks noGrp="1"/>
          </p:cNvSpPr>
          <p:nvPr>
            <p:ph type="sldNum" sz="quarter" idx="12"/>
          </p:nvPr>
        </p:nvSpPr>
        <p:spPr/>
        <p:txBody>
          <a:bodyPr/>
          <a:lstStyle>
            <a:lvl1pPr>
              <a:defRPr/>
            </a:lvl1pPr>
          </a:lstStyle>
          <a:p>
            <a:pPr>
              <a:defRPr/>
            </a:pPr>
            <a:fld id="{80B64A81-DBAC-491F-81FE-5CBBB292EFD6}"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0"/>
          <p:cNvSpPr>
            <a:spLocks noGrp="1"/>
          </p:cNvSpPr>
          <p:nvPr>
            <p:ph type="dt" sz="half" idx="10"/>
          </p:nvPr>
        </p:nvSpPr>
        <p:spPr/>
        <p:txBody>
          <a:bodyPr/>
          <a:lstStyle>
            <a:lvl1pPr>
              <a:defRPr/>
            </a:lvl1pPr>
          </a:lstStyle>
          <a:p>
            <a:pPr>
              <a:defRPr/>
            </a:pPr>
            <a:fld id="{03D43469-489B-4878-B6A8-8C82FF2EA280}" type="datetimeFigureOut">
              <a:rPr lang="ru-RU"/>
              <a:pPr>
                <a:defRPr/>
              </a:pPr>
              <a:t>06.04.2013</a:t>
            </a:fld>
            <a:endParaRPr lang="ru-RU"/>
          </a:p>
        </p:txBody>
      </p:sp>
      <p:sp>
        <p:nvSpPr>
          <p:cNvPr id="6" name="Нижний колонтитул 27"/>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B99BD581-248A-44A4-992D-6F86C8B130FC}"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7"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9" name="Заголовок 28"/>
          <p:cNvSpPr>
            <a:spLocks noGrp="1"/>
          </p:cNvSpPr>
          <p:nvPr>
            <p:ph type="title"/>
          </p:nvPr>
        </p:nvSpPr>
        <p:spPr>
          <a:xfrm>
            <a:off x="304800" y="5410200"/>
            <a:ext cx="8610600" cy="882650"/>
          </a:xfrm>
        </p:spPr>
        <p:txBody>
          <a:bodyPr/>
          <a:lstStyle>
            <a:lvl1pPr>
              <a:defRPr/>
            </a:lvl1pPr>
          </a:lstStyle>
          <a:p>
            <a:r>
              <a:rPr lang="ru-RU" smtClean="0"/>
              <a:t>Образец заголовка</a:t>
            </a:r>
            <a:endParaRPr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Дата 9"/>
          <p:cNvSpPr>
            <a:spLocks noGrp="1"/>
          </p:cNvSpPr>
          <p:nvPr>
            <p:ph type="dt" sz="half" idx="10"/>
          </p:nvPr>
        </p:nvSpPr>
        <p:spPr/>
        <p:txBody>
          <a:bodyPr/>
          <a:lstStyle>
            <a:lvl1pPr>
              <a:defRPr/>
            </a:lvl1pPr>
          </a:lstStyle>
          <a:p>
            <a:pPr>
              <a:defRPr/>
            </a:pPr>
            <a:fld id="{AD12DA29-CA69-4E56-BD5D-9E40B02E9B8F}" type="datetimeFigureOut">
              <a:rPr lang="ru-RU"/>
              <a:pPr>
                <a:defRPr/>
              </a:pPr>
              <a:t>06.04.2013</a:t>
            </a:fld>
            <a:endParaRPr lang="ru-RU"/>
          </a:p>
        </p:txBody>
      </p:sp>
      <p:sp>
        <p:nvSpPr>
          <p:cNvPr id="9" name="Нижний колонтитул 5"/>
          <p:cNvSpPr>
            <a:spLocks noGrp="1"/>
          </p:cNvSpPr>
          <p:nvPr>
            <p:ph type="ftr" sz="quarter" idx="11"/>
          </p:nvPr>
        </p:nvSpPr>
        <p:spPr/>
        <p:txBody>
          <a:bodyPr/>
          <a:lstStyle>
            <a:lvl1pPr>
              <a:defRPr/>
            </a:lvl1pPr>
          </a:lstStyle>
          <a:p>
            <a:pPr>
              <a:defRPr/>
            </a:pPr>
            <a:endParaRPr lang="ru-RU"/>
          </a:p>
        </p:txBody>
      </p:sp>
      <p:sp>
        <p:nvSpPr>
          <p:cNvPr id="10" name="Номер слайда 6"/>
          <p:cNvSpPr>
            <a:spLocks noGrp="1"/>
          </p:cNvSpPr>
          <p:nvPr>
            <p:ph type="sldNum" sz="quarter" idx="12"/>
          </p:nvPr>
        </p:nvSpPr>
        <p:spPr>
          <a:xfrm>
            <a:off x="8229600" y="6477000"/>
            <a:ext cx="762000" cy="247650"/>
          </a:xfrm>
        </p:spPr>
        <p:txBody>
          <a:bodyPr/>
          <a:lstStyle>
            <a:lvl1pPr>
              <a:defRPr/>
            </a:lvl1pPr>
          </a:lstStyle>
          <a:p>
            <a:pPr>
              <a:defRPr/>
            </a:pPr>
            <a:fld id="{9CBBBD16-7430-42E3-A7B6-AE91D582A744}"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3" name="Дата 10"/>
          <p:cNvSpPr>
            <a:spLocks noGrp="1"/>
          </p:cNvSpPr>
          <p:nvPr>
            <p:ph type="dt" sz="half" idx="10"/>
          </p:nvPr>
        </p:nvSpPr>
        <p:spPr/>
        <p:txBody>
          <a:bodyPr/>
          <a:lstStyle>
            <a:lvl1pPr>
              <a:defRPr/>
            </a:lvl1pPr>
          </a:lstStyle>
          <a:p>
            <a:pPr>
              <a:defRPr/>
            </a:pPr>
            <a:fld id="{8A95B1E0-D54B-4AEB-9A98-10802B20F05C}" type="datetimeFigureOut">
              <a:rPr lang="ru-RU"/>
              <a:pPr>
                <a:defRPr/>
              </a:pPr>
              <a:t>06.04.2013</a:t>
            </a:fld>
            <a:endParaRPr lang="ru-RU"/>
          </a:p>
        </p:txBody>
      </p:sp>
      <p:sp>
        <p:nvSpPr>
          <p:cNvPr id="4" name="Нижний колонтитул 27"/>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p:txBody>
          <a:bodyPr/>
          <a:lstStyle>
            <a:lvl1pPr>
              <a:defRPr/>
            </a:lvl1pPr>
          </a:lstStyle>
          <a:p>
            <a:pPr>
              <a:defRPr/>
            </a:pPr>
            <a:fld id="{856D1F36-4F48-4DBC-B25E-AE8A1911FE11}"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2"/>
          <p:cNvSpPr>
            <a:spLocks noGrp="1"/>
          </p:cNvSpPr>
          <p:nvPr>
            <p:ph type="dt" sz="half" idx="10"/>
          </p:nvPr>
        </p:nvSpPr>
        <p:spPr/>
        <p:txBody>
          <a:bodyPr/>
          <a:lstStyle>
            <a:lvl1pPr>
              <a:defRPr/>
            </a:lvl1pPr>
          </a:lstStyle>
          <a:p>
            <a:pPr>
              <a:defRPr/>
            </a:pPr>
            <a:fld id="{D6774516-8E21-487F-9C58-73FF8CCE2D3E}" type="datetimeFigureOut">
              <a:rPr lang="ru-RU"/>
              <a:pPr>
                <a:defRPr/>
              </a:pPr>
              <a:t>06.04.2013</a:t>
            </a:fld>
            <a:endParaRPr lang="ru-RU"/>
          </a:p>
        </p:txBody>
      </p:sp>
      <p:sp>
        <p:nvSpPr>
          <p:cNvPr id="3" name="Нижний колонтитул 23"/>
          <p:cNvSpPr>
            <a:spLocks noGrp="1"/>
          </p:cNvSpPr>
          <p:nvPr>
            <p:ph type="ftr" sz="quarter" idx="11"/>
          </p:nvPr>
        </p:nvSpPr>
        <p:spPr/>
        <p:txBody>
          <a:bodyPr/>
          <a:lstStyle>
            <a:lvl1pPr>
              <a:defRPr/>
            </a:lvl1pPr>
          </a:lstStyle>
          <a:p>
            <a:pPr>
              <a:defRPr/>
            </a:pPr>
            <a:endParaRPr lang="ru-RU"/>
          </a:p>
        </p:txBody>
      </p:sp>
      <p:sp>
        <p:nvSpPr>
          <p:cNvPr id="4" name="Номер слайда 6"/>
          <p:cNvSpPr>
            <a:spLocks noGrp="1"/>
          </p:cNvSpPr>
          <p:nvPr>
            <p:ph type="sldNum" sz="quarter" idx="12"/>
          </p:nvPr>
        </p:nvSpPr>
        <p:spPr/>
        <p:txBody>
          <a:bodyPr/>
          <a:lstStyle>
            <a:lvl1pPr>
              <a:defRPr/>
            </a:lvl1pPr>
          </a:lstStyle>
          <a:p>
            <a:pPr>
              <a:defRPr/>
            </a:pPr>
            <a:fld id="{51FF74EA-E443-488A-AF6D-1C1691D45B17}"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Заголовок 11"/>
          <p:cNvSpPr>
            <a:spLocks noGrp="1"/>
          </p:cNvSpPr>
          <p:nvPr>
            <p:ph type="title"/>
          </p:nvPr>
        </p:nvSpPr>
        <p:spPr>
          <a:xfrm>
            <a:off x="457200" y="5486400"/>
            <a:ext cx="8458200" cy="520700"/>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24"/>
          <p:cNvSpPr>
            <a:spLocks noGrp="1"/>
          </p:cNvSpPr>
          <p:nvPr>
            <p:ph type="dt" sz="half" idx="10"/>
          </p:nvPr>
        </p:nvSpPr>
        <p:spPr/>
        <p:txBody>
          <a:bodyPr/>
          <a:lstStyle>
            <a:lvl1pPr>
              <a:defRPr/>
            </a:lvl1pPr>
          </a:lstStyle>
          <a:p>
            <a:pPr>
              <a:defRPr/>
            </a:pPr>
            <a:fld id="{705BD644-386C-4CD6-9407-DF8FC98FD2ED}" type="datetimeFigureOut">
              <a:rPr lang="ru-RU"/>
              <a:pPr>
                <a:defRPr/>
              </a:pPr>
              <a:t>06.04.2013</a:t>
            </a:fld>
            <a:endParaRPr lang="ru-RU"/>
          </a:p>
        </p:txBody>
      </p:sp>
      <p:sp>
        <p:nvSpPr>
          <p:cNvPr id="7" name="Нижний колонтитул 28"/>
          <p:cNvSpPr>
            <a:spLocks noGrp="1"/>
          </p:cNvSpPr>
          <p:nvPr>
            <p:ph type="ftr" sz="quarter" idx="11"/>
          </p:nvPr>
        </p:nvSpPr>
        <p:spPr/>
        <p:txBody>
          <a:bodyPr/>
          <a:lstStyle>
            <a:lvl1pPr>
              <a:defRPr/>
            </a:lvl1pPr>
          </a:lstStyle>
          <a:p>
            <a:pPr>
              <a:defRPr/>
            </a:pPr>
            <a:endParaRPr lang="ru-RU"/>
          </a:p>
        </p:txBody>
      </p:sp>
      <p:sp>
        <p:nvSpPr>
          <p:cNvPr id="8" name="Номер слайда 6"/>
          <p:cNvSpPr>
            <a:spLocks noGrp="1"/>
          </p:cNvSpPr>
          <p:nvPr>
            <p:ph type="sldNum" sz="quarter" idx="12"/>
          </p:nvPr>
        </p:nvSpPr>
        <p:spPr/>
        <p:txBody>
          <a:bodyPr/>
          <a:lstStyle>
            <a:lvl1pPr>
              <a:defRPr/>
            </a:lvl1pPr>
          </a:lstStyle>
          <a:p>
            <a:pPr>
              <a:defRPr/>
            </a:pPr>
            <a:fld id="{A86622D4-87A2-4462-9AC7-5DBE8195F163}"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17" name="Заголовок 16"/>
          <p:cNvSpPr>
            <a:spLocks noGrp="1"/>
          </p:cNvSpPr>
          <p:nvPr>
            <p:ph type="title"/>
          </p:nvPr>
        </p:nvSpPr>
        <p:spPr>
          <a:xfrm>
            <a:off x="381000" y="4993760"/>
            <a:ext cx="5867400" cy="522288"/>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6"/>
          <p:cNvSpPr>
            <a:spLocks noGrp="1"/>
          </p:cNvSpPr>
          <p:nvPr>
            <p:ph type="dt" sz="half" idx="10"/>
          </p:nvPr>
        </p:nvSpPr>
        <p:spPr/>
        <p:txBody>
          <a:bodyPr/>
          <a:lstStyle>
            <a:lvl1pPr>
              <a:defRPr/>
            </a:lvl1pPr>
          </a:lstStyle>
          <a:p>
            <a:pPr>
              <a:defRPr/>
            </a:pPr>
            <a:fld id="{5558177F-B5B6-48AB-9CEB-A7CE7AF8A3D9}" type="datetimeFigureOut">
              <a:rPr lang="ru-RU"/>
              <a:pPr>
                <a:defRPr/>
              </a:pPr>
              <a:t>06.04.2013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30"/>
          <p:cNvSpPr>
            <a:spLocks noGrp="1"/>
          </p:cNvSpPr>
          <p:nvPr>
            <p:ph type="sldNum" sz="quarter" idx="12"/>
          </p:nvPr>
        </p:nvSpPr>
        <p:spPr/>
        <p:txBody>
          <a:bodyPr/>
          <a:lstStyle>
            <a:lvl1pPr>
              <a:defRPr/>
            </a:lvl1pPr>
          </a:lstStyle>
          <a:p>
            <a:pPr>
              <a:defRPr/>
            </a:pPr>
            <a:fld id="{BB617400-C5A3-4C25-AC7E-B5CB9C0CE214}"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9" name="Текст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smtClean="0">
                <a:solidFill>
                  <a:schemeClr val="accent1">
                    <a:shade val="75000"/>
                  </a:schemeClr>
                </a:solidFill>
                <a:latin typeface="+mn-lt"/>
              </a:defRPr>
            </a:lvl1pPr>
          </a:lstStyle>
          <a:p>
            <a:pPr>
              <a:defRPr/>
            </a:pPr>
            <a:fld id="{5509314F-273E-4955-B8DE-634AB5CAF8FD}" type="datetimeFigureOut">
              <a:rPr lang="ru-RU"/>
              <a:pPr>
                <a:defRPr/>
              </a:pPr>
              <a:t>06.04.2013</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defRPr>
            </a:lvl1pPr>
          </a:lstStyle>
          <a:p>
            <a:pPr>
              <a:defRPr/>
            </a:pPr>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fontAlgn="auto" latinLnBrk="0" hangingPunct="1">
              <a:spcBef>
                <a:spcPts val="0"/>
              </a:spcBef>
              <a:spcAft>
                <a:spcPts val="0"/>
              </a:spcAft>
              <a:defRPr kumimoji="0" sz="1200" smtClean="0">
                <a:solidFill>
                  <a:schemeClr val="accent1">
                    <a:shade val="75000"/>
                  </a:schemeClr>
                </a:solidFill>
                <a:latin typeface="+mn-lt"/>
              </a:defRPr>
            </a:lvl1pPr>
          </a:lstStyle>
          <a:p>
            <a:pPr>
              <a:defRPr/>
            </a:pPr>
            <a:fld id="{7769F05B-CA24-4D91-9AFD-5937FC64C703}" type="slidenum">
              <a:rPr lang="ru-RU"/>
              <a:pPr>
                <a:defRPr/>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lang="ru-RU" smtClean="0"/>
              <a:t>Образец заголовка</a:t>
            </a:r>
            <a:endParaRPr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Tree>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3" r:id="rId4"/>
    <p:sldLayoutId id="2147483807" r:id="rId5"/>
    <p:sldLayoutId id="2147483802" r:id="rId6"/>
    <p:sldLayoutId id="2147483808" r:id="rId7"/>
    <p:sldLayoutId id="2147483809" r:id="rId8"/>
    <p:sldLayoutId id="2147483810" r:id="rId9"/>
    <p:sldLayoutId id="2147483801" r:id="rId10"/>
    <p:sldLayoutId id="2147483811" r:id="rId11"/>
  </p:sldLayoutIdLst>
  <p:txStyles>
    <p:titleStyle>
      <a:lvl1pPr algn="l" rtl="0" fontAlgn="base">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fontAlgn="base">
        <a:spcBef>
          <a:spcPct val="0"/>
        </a:spcBef>
        <a:spcAft>
          <a:spcPct val="0"/>
        </a:spcAft>
        <a:defRPr sz="3600">
          <a:solidFill>
            <a:schemeClr val="tx2"/>
          </a:solidFill>
          <a:latin typeface="Franklin Gothic Medium" pitchFamily="34" charset="0"/>
        </a:defRPr>
      </a:lvl2pPr>
      <a:lvl3pPr algn="l" rtl="0" fontAlgn="base">
        <a:spcBef>
          <a:spcPct val="0"/>
        </a:spcBef>
        <a:spcAft>
          <a:spcPct val="0"/>
        </a:spcAft>
        <a:defRPr sz="3600">
          <a:solidFill>
            <a:schemeClr val="tx2"/>
          </a:solidFill>
          <a:latin typeface="Franklin Gothic Medium" pitchFamily="34" charset="0"/>
        </a:defRPr>
      </a:lvl3pPr>
      <a:lvl4pPr algn="l" rtl="0" fontAlgn="base">
        <a:spcBef>
          <a:spcPct val="0"/>
        </a:spcBef>
        <a:spcAft>
          <a:spcPct val="0"/>
        </a:spcAft>
        <a:defRPr sz="3600">
          <a:solidFill>
            <a:schemeClr val="tx2"/>
          </a:solidFill>
          <a:latin typeface="Franklin Gothic Medium" pitchFamily="34" charset="0"/>
        </a:defRPr>
      </a:lvl4pPr>
      <a:lvl5pPr algn="l" rtl="0" fontAlgn="base">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fontAlgn="base">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1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 Id="rId5" Type="http://schemas.openxmlformats.org/officeDocument/2006/relationships/image" Target="../media/image50.jpeg"/><Relationship Id="rId4" Type="http://schemas.openxmlformats.org/officeDocument/2006/relationships/image" Target="../media/image49.jpeg"/></Relationships>
</file>

<file path=ppt/slides/_rels/slide1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1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hyperlink" Target="http://world-war.ru/dnevnik-tani-savichevoj/" TargetMode="External"/><Relationship Id="rId3" Type="http://schemas.openxmlformats.org/officeDocument/2006/relationships/hyperlink" Target="http://ru.wikipedia.org/wiki" TargetMode="External"/><Relationship Id="rId7" Type="http://schemas.openxmlformats.org/officeDocument/2006/relationships/hyperlink" Target="http://www.google.ru/" TargetMode="External"/><Relationship Id="rId2" Type="http://schemas.openxmlformats.org/officeDocument/2006/relationships/hyperlink" Target="http://www.liveinternet.ru/" TargetMode="External"/><Relationship Id="rId1" Type="http://schemas.openxmlformats.org/officeDocument/2006/relationships/slideLayout" Target="../slideLayouts/slideLayout7.xml"/><Relationship Id="rId6" Type="http://schemas.openxmlformats.org/officeDocument/2006/relationships/hyperlink" Target="http://www.kostyor.ru/" TargetMode="External"/><Relationship Id="rId5" Type="http://schemas.openxmlformats.org/officeDocument/2006/relationships/hyperlink" Target="http://kudago.com/spb/p/monuments/mednyj-vsadnik/" TargetMode="External"/><Relationship Id="rId10" Type="http://schemas.openxmlformats.org/officeDocument/2006/relationships/hyperlink" Target="http://milgorod.ru/" TargetMode="External"/><Relationship Id="rId4" Type="http://schemas.openxmlformats.org/officeDocument/2006/relationships/hyperlink" Target="http://ru.wikipedia.org/" TargetMode="External"/><Relationship Id="rId9" Type="http://schemas.openxmlformats.org/officeDocument/2006/relationships/hyperlink" Target="http://cjoy.livejournal.com/301418.html?thread=1612906"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hyperlink" Target="http://commons.wikimedia.org/wiki/File:Peterhof_Fountains_01_-_Big_Cascade_03.jpg?uselang=ru" TargetMode="Externa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hyperlink" Target="http://commons.wikimedia.org/wiki/File:Spb_06-2012_Nevsky_various_02.jpg?uselang=ru" TargetMode="External"/><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28688" y="428625"/>
            <a:ext cx="7772400" cy="1470025"/>
          </a:xfrm>
        </p:spPr>
        <p:txBody>
          <a:bodyPr/>
          <a:lstStyle/>
          <a:p>
            <a:pPr fontAlgn="auto">
              <a:spcAft>
                <a:spcPts val="0"/>
              </a:spcAft>
              <a:defRPr/>
            </a:pPr>
            <a:endParaRPr lang="ru-RU" dirty="0"/>
          </a:p>
        </p:txBody>
      </p:sp>
      <p:pic>
        <p:nvPicPr>
          <p:cNvPr id="13314" name="Рисунок 5" descr="http://img0.liveinternet.ru/images/attach/c/0/42/508/42508308_headerright.jpg"/>
          <p:cNvPicPr>
            <a:picLocks noChangeAspect="1" noChangeArrowheads="1"/>
          </p:cNvPicPr>
          <p:nvPr/>
        </p:nvPicPr>
        <p:blipFill>
          <a:blip r:embed="rId2"/>
          <a:srcRect/>
          <a:stretch>
            <a:fillRect/>
          </a:stretch>
        </p:blipFill>
        <p:spPr bwMode="auto">
          <a:xfrm>
            <a:off x="285750" y="142875"/>
            <a:ext cx="8572500" cy="6500813"/>
          </a:xfrm>
          <a:prstGeom prst="rect">
            <a:avLst/>
          </a:prstGeom>
          <a:noFill/>
          <a:ln w="9525">
            <a:noFill/>
            <a:miter lim="800000"/>
            <a:headEnd/>
            <a:tailEnd/>
          </a:ln>
        </p:spPr>
      </p:pic>
      <p:pic>
        <p:nvPicPr>
          <p:cNvPr id="13315" name="Рисунок 3" descr="http://www.serzh.ru/images/title.png"/>
          <p:cNvPicPr>
            <a:picLocks noChangeAspect="1" noChangeArrowheads="1"/>
          </p:cNvPicPr>
          <p:nvPr/>
        </p:nvPicPr>
        <p:blipFill>
          <a:blip r:embed="rId3"/>
          <a:srcRect/>
          <a:stretch>
            <a:fillRect/>
          </a:stretch>
        </p:blipFill>
        <p:spPr bwMode="auto">
          <a:xfrm>
            <a:off x="1000125" y="214313"/>
            <a:ext cx="6929438" cy="1071562"/>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endParaRPr lang="ru-RU" dirty="0"/>
          </a:p>
        </p:txBody>
      </p:sp>
      <p:pic>
        <p:nvPicPr>
          <p:cNvPr id="22530" name="Picture 2" descr="F:\блокада\Строительство баррикад.JPG"/>
          <p:cNvPicPr>
            <a:picLocks noChangeAspect="1" noChangeArrowheads="1"/>
          </p:cNvPicPr>
          <p:nvPr/>
        </p:nvPicPr>
        <p:blipFill>
          <a:blip r:embed="rId2"/>
          <a:srcRect/>
          <a:stretch>
            <a:fillRect/>
          </a:stretch>
        </p:blipFill>
        <p:spPr bwMode="auto">
          <a:xfrm>
            <a:off x="7929563" y="5929313"/>
            <a:ext cx="1000125" cy="762000"/>
          </a:xfrm>
          <a:prstGeom prst="rect">
            <a:avLst/>
          </a:prstGeom>
          <a:noFill/>
          <a:ln w="9525">
            <a:noFill/>
            <a:miter lim="800000"/>
            <a:headEnd/>
            <a:tailEnd/>
          </a:ln>
        </p:spPr>
      </p:pic>
      <p:sp>
        <p:nvSpPr>
          <p:cNvPr id="22531" name="Содержимое 4"/>
          <p:cNvSpPr>
            <a:spLocks noGrp="1"/>
          </p:cNvSpPr>
          <p:nvPr>
            <p:ph idx="1"/>
          </p:nvPr>
        </p:nvSpPr>
        <p:spPr/>
        <p:txBody>
          <a:bodyPr/>
          <a:lstStyle/>
          <a:p>
            <a:endParaRPr lang="en-US" smtClean="0"/>
          </a:p>
          <a:p>
            <a:endParaRPr lang="en-US" smtClean="0"/>
          </a:p>
          <a:p>
            <a:endParaRPr lang="en-US" smtClean="0"/>
          </a:p>
          <a:p>
            <a:endParaRPr lang="en-US" smtClean="0"/>
          </a:p>
          <a:p>
            <a:endParaRPr lang="ru-RU" smtClean="0"/>
          </a:p>
        </p:txBody>
      </p:sp>
      <p:pic>
        <p:nvPicPr>
          <p:cNvPr id="22532" name="Рисунок 5" descr="http://teachpro.ru/EOR/School%5COBJSupplies10/Html/der10167.files/image003.jpg"/>
          <p:cNvPicPr>
            <a:picLocks noChangeAspect="1" noChangeArrowheads="1"/>
          </p:cNvPicPr>
          <p:nvPr/>
        </p:nvPicPr>
        <p:blipFill>
          <a:blip r:embed="rId3"/>
          <a:srcRect/>
          <a:stretch>
            <a:fillRect/>
          </a:stretch>
        </p:blipFill>
        <p:spPr bwMode="auto">
          <a:xfrm>
            <a:off x="285750" y="214313"/>
            <a:ext cx="4000500" cy="2857500"/>
          </a:xfrm>
          <a:prstGeom prst="rect">
            <a:avLst/>
          </a:prstGeom>
          <a:noFill/>
          <a:ln w="9525">
            <a:noFill/>
            <a:miter lim="800000"/>
            <a:headEnd/>
            <a:tailEnd/>
          </a:ln>
        </p:spPr>
      </p:pic>
      <p:pic>
        <p:nvPicPr>
          <p:cNvPr id="22533" name="Содержимое 4" descr="http://teachpro.ru/EOR/School%5COBJSupplies10/Html/der10167.files/image005.jpg"/>
          <p:cNvPicPr>
            <a:picLocks/>
          </p:cNvPicPr>
          <p:nvPr/>
        </p:nvPicPr>
        <p:blipFill>
          <a:blip r:embed="rId4"/>
          <a:srcRect/>
          <a:stretch>
            <a:fillRect/>
          </a:stretch>
        </p:blipFill>
        <p:spPr bwMode="auto">
          <a:xfrm>
            <a:off x="4643438" y="214313"/>
            <a:ext cx="4143375" cy="2857500"/>
          </a:xfrm>
          <a:prstGeom prst="rect">
            <a:avLst/>
          </a:prstGeom>
          <a:noFill/>
          <a:ln w="9525">
            <a:noFill/>
            <a:miter lim="800000"/>
            <a:headEnd/>
            <a:tailEnd/>
          </a:ln>
        </p:spPr>
      </p:pic>
      <p:pic>
        <p:nvPicPr>
          <p:cNvPr id="22534" name="Рисунок 7" descr="Изображение:Blokada Leningrad diorama.jpg"/>
          <p:cNvPicPr>
            <a:picLocks noChangeAspect="1" noChangeArrowheads="1"/>
          </p:cNvPicPr>
          <p:nvPr/>
        </p:nvPicPr>
        <p:blipFill>
          <a:blip r:embed="rId5"/>
          <a:srcRect/>
          <a:stretch>
            <a:fillRect/>
          </a:stretch>
        </p:blipFill>
        <p:spPr bwMode="auto">
          <a:xfrm>
            <a:off x="285750" y="3429000"/>
            <a:ext cx="4000500" cy="3071813"/>
          </a:xfrm>
          <a:prstGeom prst="rect">
            <a:avLst/>
          </a:prstGeom>
          <a:noFill/>
          <a:ln w="9525">
            <a:noFill/>
            <a:miter lim="800000"/>
            <a:headEnd/>
            <a:tailEnd/>
          </a:ln>
        </p:spPr>
      </p:pic>
      <p:pic>
        <p:nvPicPr>
          <p:cNvPr id="22535" name="Рисунок 8" descr="Изображение:Nevsky under fire.jpg"/>
          <p:cNvPicPr>
            <a:picLocks noChangeAspect="1" noChangeArrowheads="1"/>
          </p:cNvPicPr>
          <p:nvPr/>
        </p:nvPicPr>
        <p:blipFill>
          <a:blip r:embed="rId6"/>
          <a:srcRect/>
          <a:stretch>
            <a:fillRect/>
          </a:stretch>
        </p:blipFill>
        <p:spPr bwMode="auto">
          <a:xfrm>
            <a:off x="4500563" y="3429000"/>
            <a:ext cx="4357687" cy="3071813"/>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endParaRPr lang="ru-RU"/>
          </a:p>
        </p:txBody>
      </p:sp>
      <p:pic>
        <p:nvPicPr>
          <p:cNvPr id="23554" name="Содержимое 3" descr="http://teachpro.ru/EOR/School%5COBJSupplies10/Html/der10167.files/image014.jpg"/>
          <p:cNvPicPr>
            <a:picLocks noGrp="1"/>
          </p:cNvPicPr>
          <p:nvPr>
            <p:ph idx="1"/>
          </p:nvPr>
        </p:nvPicPr>
        <p:blipFill>
          <a:blip r:embed="rId2"/>
          <a:srcRect/>
          <a:stretch>
            <a:fillRect/>
          </a:stretch>
        </p:blipFill>
        <p:spPr>
          <a:xfrm>
            <a:off x="285750" y="214313"/>
            <a:ext cx="3714750" cy="2643187"/>
          </a:xfrm>
        </p:spPr>
      </p:pic>
      <p:pic>
        <p:nvPicPr>
          <p:cNvPr id="23555" name="Содержимое 3" descr="http://teachpro.ru/EOR/School%5COBJSupplies10/Html/der10167.files/image014.jpg"/>
          <p:cNvPicPr>
            <a:picLocks/>
          </p:cNvPicPr>
          <p:nvPr/>
        </p:nvPicPr>
        <p:blipFill>
          <a:blip r:embed="rId2"/>
          <a:srcRect/>
          <a:stretch>
            <a:fillRect/>
          </a:stretch>
        </p:blipFill>
        <p:spPr bwMode="auto">
          <a:xfrm>
            <a:off x="214313" y="142875"/>
            <a:ext cx="4214812" cy="3214688"/>
          </a:xfrm>
          <a:prstGeom prst="rect">
            <a:avLst/>
          </a:prstGeom>
          <a:noFill/>
          <a:ln w="9525">
            <a:noFill/>
            <a:miter lim="800000"/>
            <a:headEnd/>
            <a:tailEnd/>
          </a:ln>
        </p:spPr>
      </p:pic>
      <p:pic>
        <p:nvPicPr>
          <p:cNvPr id="23556" name="Рисунок 10" descr="http://teachpro.ru/EOR/School%5COBJSupplies10/Html/der10167.files/image018.jpg"/>
          <p:cNvPicPr>
            <a:picLocks noChangeAspect="1" noChangeArrowheads="1"/>
          </p:cNvPicPr>
          <p:nvPr/>
        </p:nvPicPr>
        <p:blipFill>
          <a:blip r:embed="rId3"/>
          <a:srcRect/>
          <a:stretch>
            <a:fillRect/>
          </a:stretch>
        </p:blipFill>
        <p:spPr bwMode="auto">
          <a:xfrm>
            <a:off x="214313" y="3500438"/>
            <a:ext cx="4143375" cy="3071812"/>
          </a:xfrm>
          <a:prstGeom prst="rect">
            <a:avLst/>
          </a:prstGeom>
          <a:noFill/>
          <a:ln w="9525">
            <a:noFill/>
            <a:miter lim="800000"/>
            <a:headEnd/>
            <a:tailEnd/>
          </a:ln>
        </p:spPr>
      </p:pic>
      <p:pic>
        <p:nvPicPr>
          <p:cNvPr id="23557" name="Рисунок 11" descr="http://teachpro.ru/EOR/School%5COBJSupplies10/Html/der10167.files/image017.jpg"/>
          <p:cNvPicPr>
            <a:picLocks noChangeAspect="1" noChangeArrowheads="1"/>
          </p:cNvPicPr>
          <p:nvPr/>
        </p:nvPicPr>
        <p:blipFill>
          <a:blip r:embed="rId4"/>
          <a:srcRect/>
          <a:stretch>
            <a:fillRect/>
          </a:stretch>
        </p:blipFill>
        <p:spPr bwMode="auto">
          <a:xfrm>
            <a:off x="4857750" y="142875"/>
            <a:ext cx="3786188" cy="3214688"/>
          </a:xfrm>
          <a:prstGeom prst="rect">
            <a:avLst/>
          </a:prstGeom>
          <a:noFill/>
          <a:ln w="9525">
            <a:noFill/>
            <a:miter lim="800000"/>
            <a:headEnd/>
            <a:tailEnd/>
          </a:ln>
        </p:spPr>
      </p:pic>
      <p:pic>
        <p:nvPicPr>
          <p:cNvPr id="23558" name="Содержимое 4" descr="http://teachpro.ru/EOR/School%5COBJSupplies10/Html/der10167.files/image021.jpg"/>
          <p:cNvPicPr>
            <a:picLocks/>
          </p:cNvPicPr>
          <p:nvPr/>
        </p:nvPicPr>
        <p:blipFill>
          <a:blip r:embed="rId5"/>
          <a:srcRect/>
          <a:stretch>
            <a:fillRect/>
          </a:stretch>
        </p:blipFill>
        <p:spPr bwMode="auto">
          <a:xfrm>
            <a:off x="4714875" y="3500438"/>
            <a:ext cx="4143375" cy="3071812"/>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endParaRPr lang="ru-RU"/>
          </a:p>
        </p:txBody>
      </p:sp>
      <p:pic>
        <p:nvPicPr>
          <p:cNvPr id="24578" name="Содержимое 3" descr="http://teachpro.ru/EOR/School%5COBJSupplies10/Html/der10167.files/image020.jpg"/>
          <p:cNvPicPr>
            <a:picLocks noGrp="1"/>
          </p:cNvPicPr>
          <p:nvPr>
            <p:ph idx="1"/>
          </p:nvPr>
        </p:nvPicPr>
        <p:blipFill>
          <a:blip r:embed="rId2"/>
          <a:srcRect/>
          <a:stretch>
            <a:fillRect/>
          </a:stretch>
        </p:blipFill>
        <p:spPr>
          <a:xfrm>
            <a:off x="285750" y="214313"/>
            <a:ext cx="3714750" cy="3143250"/>
          </a:xfrm>
        </p:spPr>
      </p:pic>
      <p:pic>
        <p:nvPicPr>
          <p:cNvPr id="24579" name="Рисунок 4" descr="http://teachpro.ru/EOR/School%5COBJSupplies10/Html/der10167.files/image023.jpg"/>
          <p:cNvPicPr>
            <a:picLocks noChangeAspect="1" noChangeArrowheads="1"/>
          </p:cNvPicPr>
          <p:nvPr/>
        </p:nvPicPr>
        <p:blipFill>
          <a:blip r:embed="rId3"/>
          <a:srcRect/>
          <a:stretch>
            <a:fillRect/>
          </a:stretch>
        </p:blipFill>
        <p:spPr bwMode="auto">
          <a:xfrm>
            <a:off x="4429125" y="214313"/>
            <a:ext cx="4286250" cy="3143250"/>
          </a:xfrm>
          <a:prstGeom prst="rect">
            <a:avLst/>
          </a:prstGeom>
          <a:noFill/>
          <a:ln w="9525">
            <a:noFill/>
            <a:miter lim="800000"/>
            <a:headEnd/>
            <a:tailEnd/>
          </a:ln>
        </p:spPr>
      </p:pic>
      <p:pic>
        <p:nvPicPr>
          <p:cNvPr id="24580" name="Рисунок 5" descr="http://glavred.info/images/o-00090211-n-00295626.jpg"/>
          <p:cNvPicPr>
            <a:picLocks noChangeAspect="1" noChangeArrowheads="1"/>
          </p:cNvPicPr>
          <p:nvPr/>
        </p:nvPicPr>
        <p:blipFill>
          <a:blip r:embed="rId4"/>
          <a:srcRect/>
          <a:stretch>
            <a:fillRect/>
          </a:stretch>
        </p:blipFill>
        <p:spPr bwMode="auto">
          <a:xfrm>
            <a:off x="214313" y="3571875"/>
            <a:ext cx="3786187" cy="3000375"/>
          </a:xfrm>
          <a:prstGeom prst="rect">
            <a:avLst/>
          </a:prstGeom>
          <a:noFill/>
          <a:ln w="9525">
            <a:noFill/>
            <a:miter lim="800000"/>
            <a:headEnd/>
            <a:tailEnd/>
          </a:ln>
        </p:spPr>
      </p:pic>
      <p:pic>
        <p:nvPicPr>
          <p:cNvPr id="24581" name="Рисунок 6" descr="http://cdn3.img22.rian.ru/images/55004/76/550047669.jpg"/>
          <p:cNvPicPr>
            <a:picLocks noChangeAspect="1" noChangeArrowheads="1"/>
          </p:cNvPicPr>
          <p:nvPr/>
        </p:nvPicPr>
        <p:blipFill>
          <a:blip r:embed="rId5"/>
          <a:srcRect/>
          <a:stretch>
            <a:fillRect/>
          </a:stretch>
        </p:blipFill>
        <p:spPr bwMode="auto">
          <a:xfrm>
            <a:off x="4429125" y="3571875"/>
            <a:ext cx="4357688" cy="300037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Рисунок 1" descr="http://sammler.ru/uploads/post-16-1344348036.jpg"/>
          <p:cNvPicPr>
            <a:picLocks noChangeAspect="1" noChangeArrowheads="1"/>
          </p:cNvPicPr>
          <p:nvPr/>
        </p:nvPicPr>
        <p:blipFill>
          <a:blip r:embed="rId2"/>
          <a:srcRect/>
          <a:stretch>
            <a:fillRect/>
          </a:stretch>
        </p:blipFill>
        <p:spPr bwMode="auto">
          <a:xfrm>
            <a:off x="6715125" y="142875"/>
            <a:ext cx="2214563" cy="2857500"/>
          </a:xfrm>
          <a:prstGeom prst="rect">
            <a:avLst/>
          </a:prstGeom>
          <a:noFill/>
          <a:ln w="9525">
            <a:noFill/>
            <a:miter lim="800000"/>
            <a:headEnd/>
            <a:tailEnd/>
          </a:ln>
        </p:spPr>
      </p:pic>
      <p:pic>
        <p:nvPicPr>
          <p:cNvPr id="25602" name="Рисунок 2" descr="http://www.kostyor.ru/archives/5-11/images5-11/sea.jpg"/>
          <p:cNvPicPr>
            <a:picLocks noChangeAspect="1" noChangeArrowheads="1"/>
          </p:cNvPicPr>
          <p:nvPr/>
        </p:nvPicPr>
        <p:blipFill>
          <a:blip r:embed="rId3"/>
          <a:srcRect/>
          <a:stretch>
            <a:fillRect/>
          </a:stretch>
        </p:blipFill>
        <p:spPr bwMode="auto">
          <a:xfrm>
            <a:off x="214313" y="214313"/>
            <a:ext cx="2571750" cy="2643187"/>
          </a:xfrm>
          <a:prstGeom prst="rect">
            <a:avLst/>
          </a:prstGeom>
          <a:noFill/>
          <a:ln w="9525">
            <a:noFill/>
            <a:miter lim="800000"/>
            <a:headEnd/>
            <a:tailEnd/>
          </a:ln>
        </p:spPr>
      </p:pic>
      <p:pic>
        <p:nvPicPr>
          <p:cNvPr id="25603" name="Рисунок 3" descr="Ппамятник «Юнгам Балтики"/>
          <p:cNvPicPr>
            <a:picLocks noChangeAspect="1" noChangeArrowheads="1"/>
          </p:cNvPicPr>
          <p:nvPr/>
        </p:nvPicPr>
        <p:blipFill>
          <a:blip r:embed="rId4"/>
          <a:srcRect/>
          <a:stretch>
            <a:fillRect/>
          </a:stretch>
        </p:blipFill>
        <p:spPr bwMode="auto">
          <a:xfrm>
            <a:off x="357188" y="3000375"/>
            <a:ext cx="2357437" cy="2857500"/>
          </a:xfrm>
          <a:prstGeom prst="rect">
            <a:avLst/>
          </a:prstGeom>
          <a:noFill/>
          <a:ln w="9525">
            <a:noFill/>
            <a:miter lim="800000"/>
            <a:headEnd/>
            <a:tailEnd/>
          </a:ln>
        </p:spPr>
      </p:pic>
      <p:pic>
        <p:nvPicPr>
          <p:cNvPr id="25604" name="Рисунок 4" descr="Бронекатер времен Великой Отечественной войны"/>
          <p:cNvPicPr>
            <a:picLocks noChangeAspect="1" noChangeArrowheads="1"/>
          </p:cNvPicPr>
          <p:nvPr/>
        </p:nvPicPr>
        <p:blipFill>
          <a:blip r:embed="rId5"/>
          <a:srcRect/>
          <a:stretch>
            <a:fillRect/>
          </a:stretch>
        </p:blipFill>
        <p:spPr bwMode="auto">
          <a:xfrm>
            <a:off x="3000375" y="214313"/>
            <a:ext cx="3286125" cy="2714625"/>
          </a:xfrm>
          <a:prstGeom prst="rect">
            <a:avLst/>
          </a:prstGeom>
          <a:noFill/>
          <a:ln w="9525">
            <a:noFill/>
            <a:miter lim="800000"/>
            <a:headEnd/>
            <a:tailEnd/>
          </a:ln>
        </p:spPr>
      </p:pic>
      <p:sp>
        <p:nvSpPr>
          <p:cNvPr id="25605" name="Rectangle 1"/>
          <p:cNvSpPr>
            <a:spLocks noChangeArrowheads="1"/>
          </p:cNvSpPr>
          <p:nvPr/>
        </p:nvSpPr>
        <p:spPr bwMode="auto">
          <a:xfrm>
            <a:off x="6715125" y="3503613"/>
            <a:ext cx="2214563" cy="2462212"/>
          </a:xfrm>
          <a:prstGeom prst="rect">
            <a:avLst/>
          </a:prstGeom>
          <a:noFill/>
          <a:ln w="9525">
            <a:noFill/>
            <a:miter lim="800000"/>
            <a:headEnd/>
            <a:tailEnd/>
          </a:ln>
        </p:spPr>
        <p:txBody>
          <a:bodyPr anchor="ctr">
            <a:spAutoFit/>
          </a:bodyPr>
          <a:lstStyle/>
          <a:p>
            <a:r>
              <a:rPr lang="ru-RU" sz="1400" b="1">
                <a:solidFill>
                  <a:srgbClr val="000000"/>
                </a:solidFill>
                <a:latin typeface="Calibri" pitchFamily="34" charset="0"/>
                <a:ea typeface="Calibri" pitchFamily="34" charset="0"/>
                <a:cs typeface="Times New Roman" pitchFamily="18" charset="0"/>
              </a:rPr>
              <a:t>Володя Бобрищев-Пушкин жил и учился в Ленинграде.</a:t>
            </a:r>
            <a:endParaRPr lang="en-US" sz="1400" b="1">
              <a:solidFill>
                <a:srgbClr val="000000"/>
              </a:solidFill>
              <a:latin typeface="Calibri" pitchFamily="34" charset="0"/>
              <a:ea typeface="Calibri" pitchFamily="34" charset="0"/>
              <a:cs typeface="Times New Roman" pitchFamily="18" charset="0"/>
            </a:endParaRPr>
          </a:p>
          <a:p>
            <a:r>
              <a:rPr lang="ru-RU" sz="1400" b="1">
                <a:solidFill>
                  <a:srgbClr val="000000"/>
                </a:solidFill>
                <a:latin typeface="Calibri" pitchFamily="34" charset="0"/>
                <a:ea typeface="Calibri" pitchFamily="34" charset="0"/>
                <a:cs typeface="Times New Roman" pitchFamily="18" charset="0"/>
              </a:rPr>
              <a:t> Во время войны он вступил в комсомол и добровольно ушел на фронт. </a:t>
            </a:r>
            <a:endParaRPr lang="en-US" sz="1400" b="1">
              <a:solidFill>
                <a:srgbClr val="000000"/>
              </a:solidFill>
              <a:latin typeface="Calibri" pitchFamily="34" charset="0"/>
              <a:ea typeface="Calibri" pitchFamily="34" charset="0"/>
              <a:cs typeface="Times New Roman" pitchFamily="18" charset="0"/>
            </a:endParaRPr>
          </a:p>
          <a:p>
            <a:r>
              <a:rPr lang="ru-RU" sz="1400" b="1">
                <a:solidFill>
                  <a:srgbClr val="000000"/>
                </a:solidFill>
                <a:latin typeface="Calibri" pitchFamily="34" charset="0"/>
                <a:ea typeface="Calibri" pitchFamily="34" charset="0"/>
                <a:cs typeface="Times New Roman" pitchFamily="18" charset="0"/>
              </a:rPr>
              <a:t>За боевой подвиг он награжден орденом Отечественной войны второй степени.</a:t>
            </a:r>
            <a:endParaRPr lang="ru-RU">
              <a:ea typeface="Calibri" pitchFamily="34" charset="0"/>
              <a:cs typeface="Times New Roman" pitchFamily="18" charset="0"/>
            </a:endParaRPr>
          </a:p>
        </p:txBody>
      </p:sp>
      <p:sp>
        <p:nvSpPr>
          <p:cNvPr id="25606" name="Rectangle 1"/>
          <p:cNvSpPr>
            <a:spLocks noChangeArrowheads="1"/>
          </p:cNvSpPr>
          <p:nvPr/>
        </p:nvSpPr>
        <p:spPr bwMode="auto">
          <a:xfrm>
            <a:off x="3000375" y="4714875"/>
            <a:ext cx="3286125" cy="1077913"/>
          </a:xfrm>
          <a:prstGeom prst="rect">
            <a:avLst/>
          </a:prstGeom>
          <a:noFill/>
          <a:ln w="9525">
            <a:noFill/>
            <a:miter lim="800000"/>
            <a:headEnd/>
            <a:tailEnd/>
          </a:ln>
        </p:spPr>
        <p:txBody>
          <a:bodyPr anchor="ctr">
            <a:spAutoFit/>
          </a:bodyPr>
          <a:lstStyle/>
          <a:p>
            <a:pPr indent="190500" algn="just"/>
            <a:endParaRPr lang="en-US" sz="1600">
              <a:solidFill>
                <a:srgbClr val="2A2A2A"/>
              </a:solidFill>
              <a:latin typeface="Calibri" pitchFamily="34" charset="0"/>
              <a:ea typeface="Times New Roman" pitchFamily="18" charset="0"/>
              <a:cs typeface="Arial" charset="0"/>
            </a:endParaRPr>
          </a:p>
          <a:p>
            <a:pPr indent="190500" algn="just"/>
            <a:r>
              <a:rPr lang="ru-RU" sz="1600">
                <a:solidFill>
                  <a:srgbClr val="2A2A2A"/>
                </a:solidFill>
                <a:latin typeface="Calibri" pitchFamily="34" charset="0"/>
                <a:ea typeface="Times New Roman" pitchFamily="18" charset="0"/>
                <a:cs typeface="Arial" charset="0"/>
              </a:rPr>
              <a:t>В Петербурге есть площадь Балтийских Юнг, в центре которой — памятник «Юнгам Балтики»</a:t>
            </a:r>
            <a:endParaRPr lang="ru-RU" sz="1600">
              <a:ea typeface="Times New Roman" pitchFamily="18" charset="0"/>
              <a:cs typeface="Arial" charset="0"/>
            </a:endParaRPr>
          </a:p>
        </p:txBody>
      </p:sp>
      <p:sp>
        <p:nvSpPr>
          <p:cNvPr id="25607" name="Прямоугольник 7"/>
          <p:cNvSpPr>
            <a:spLocks noChangeArrowheads="1"/>
          </p:cNvSpPr>
          <p:nvPr/>
        </p:nvSpPr>
        <p:spPr bwMode="auto">
          <a:xfrm>
            <a:off x="3000375" y="3571875"/>
            <a:ext cx="3286125" cy="1323975"/>
          </a:xfrm>
          <a:prstGeom prst="rect">
            <a:avLst/>
          </a:prstGeom>
          <a:noFill/>
          <a:ln w="9525">
            <a:noFill/>
            <a:miter lim="800000"/>
            <a:headEnd/>
            <a:tailEnd/>
          </a:ln>
        </p:spPr>
        <p:txBody>
          <a:bodyPr>
            <a:spAutoFit/>
          </a:bodyPr>
          <a:lstStyle/>
          <a:p>
            <a:r>
              <a:rPr lang="ru-RU" sz="1600">
                <a:latin typeface="Franklin Gothic Book"/>
              </a:rPr>
              <a:t>На бронекатере № 92 воевал ленинградский школьник юнга Олег Ольховский. За четыре дня до боя Олегу исполнилось пятнадцать лет. </a:t>
            </a:r>
          </a:p>
        </p:txBody>
      </p:sp>
      <p:sp>
        <p:nvSpPr>
          <p:cNvPr id="25608" name="Прямоугольник 8"/>
          <p:cNvSpPr>
            <a:spLocks noChangeArrowheads="1"/>
          </p:cNvSpPr>
          <p:nvPr/>
        </p:nvSpPr>
        <p:spPr bwMode="auto">
          <a:xfrm>
            <a:off x="4000500" y="3000375"/>
            <a:ext cx="1438275" cy="369888"/>
          </a:xfrm>
          <a:prstGeom prst="rect">
            <a:avLst/>
          </a:prstGeom>
          <a:noFill/>
          <a:ln w="9525">
            <a:noFill/>
            <a:miter lim="800000"/>
            <a:headEnd/>
            <a:tailEnd/>
          </a:ln>
        </p:spPr>
        <p:txBody>
          <a:bodyPr wrap="none">
            <a:spAutoFit/>
          </a:bodyPr>
          <a:lstStyle/>
          <a:p>
            <a:r>
              <a:rPr lang="ru-RU">
                <a:latin typeface="Franklin Gothic Book"/>
              </a:rPr>
              <a:t>Бронекатер</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Рисунок 1" descr="http://cs405429.userapi.com/v405429320/1b8d/Zu1x68rHlgc.jpg"/>
          <p:cNvPicPr>
            <a:picLocks noChangeAspect="1" noChangeArrowheads="1"/>
          </p:cNvPicPr>
          <p:nvPr/>
        </p:nvPicPr>
        <p:blipFill>
          <a:blip r:embed="rId2"/>
          <a:srcRect/>
          <a:stretch>
            <a:fillRect/>
          </a:stretch>
        </p:blipFill>
        <p:spPr bwMode="auto">
          <a:xfrm>
            <a:off x="428625" y="142875"/>
            <a:ext cx="3643313" cy="3786188"/>
          </a:xfrm>
          <a:prstGeom prst="rect">
            <a:avLst/>
          </a:prstGeom>
          <a:noFill/>
          <a:ln w="9525">
            <a:noFill/>
            <a:miter lim="800000"/>
            <a:headEnd/>
            <a:tailEnd/>
          </a:ln>
        </p:spPr>
      </p:pic>
      <p:pic>
        <p:nvPicPr>
          <p:cNvPr id="26626" name="Рисунок 2" descr="http://upload.wikimedia.org/wikipedia/ru/1/1e/%D0%97%D0%B8%D0%BD%D0%B0_%D0%9F%D0%BE%D1%80%D1%82%D0%BD%D0%BE%D0%B2%D0%B0.jpg"/>
          <p:cNvPicPr>
            <a:picLocks noChangeAspect="1" noChangeArrowheads="1"/>
          </p:cNvPicPr>
          <p:nvPr/>
        </p:nvPicPr>
        <p:blipFill>
          <a:blip r:embed="rId3"/>
          <a:srcRect/>
          <a:stretch>
            <a:fillRect/>
          </a:stretch>
        </p:blipFill>
        <p:spPr bwMode="auto">
          <a:xfrm>
            <a:off x="5286375" y="214313"/>
            <a:ext cx="3143250" cy="3500437"/>
          </a:xfrm>
          <a:prstGeom prst="rect">
            <a:avLst/>
          </a:prstGeom>
          <a:noFill/>
          <a:ln w="9525">
            <a:noFill/>
            <a:miter lim="800000"/>
            <a:headEnd/>
            <a:tailEnd/>
          </a:ln>
        </p:spPr>
      </p:pic>
      <p:sp>
        <p:nvSpPr>
          <p:cNvPr id="26627" name="Прямоугольник 3"/>
          <p:cNvSpPr>
            <a:spLocks noChangeArrowheads="1"/>
          </p:cNvSpPr>
          <p:nvPr/>
        </p:nvSpPr>
        <p:spPr bwMode="auto">
          <a:xfrm>
            <a:off x="428625" y="4000500"/>
            <a:ext cx="4071938" cy="2308225"/>
          </a:xfrm>
          <a:prstGeom prst="rect">
            <a:avLst/>
          </a:prstGeom>
          <a:noFill/>
          <a:ln w="9525">
            <a:noFill/>
            <a:miter lim="800000"/>
            <a:headEnd/>
            <a:tailEnd/>
          </a:ln>
        </p:spPr>
        <p:txBody>
          <a:bodyPr>
            <a:spAutoFit/>
          </a:bodyPr>
          <a:lstStyle/>
          <a:p>
            <a:r>
              <a:rPr lang="ru-RU">
                <a:latin typeface="Franklin Gothic Book"/>
              </a:rPr>
              <a:t>Нина Куковерова награждена медалью "Партизану Отечественной войны" 1 степени и посмертно орденом Отечественной войны 1 степени. Она навечно зачислена в 74ю школу Петроградского района Ленинграда (сейчас это 34я школа – интернат).</a:t>
            </a:r>
          </a:p>
        </p:txBody>
      </p:sp>
      <p:sp>
        <p:nvSpPr>
          <p:cNvPr id="26628" name="Прямоугольник 4"/>
          <p:cNvSpPr>
            <a:spLocks noChangeArrowheads="1"/>
          </p:cNvSpPr>
          <p:nvPr/>
        </p:nvSpPr>
        <p:spPr bwMode="auto">
          <a:xfrm>
            <a:off x="5000625" y="4071938"/>
            <a:ext cx="3714750" cy="1477962"/>
          </a:xfrm>
          <a:prstGeom prst="rect">
            <a:avLst/>
          </a:prstGeom>
          <a:noFill/>
          <a:ln w="9525">
            <a:noFill/>
            <a:miter lim="800000"/>
            <a:headEnd/>
            <a:tailEnd/>
          </a:ln>
        </p:spPr>
        <p:txBody>
          <a:bodyPr>
            <a:spAutoFit/>
          </a:bodyPr>
          <a:lstStyle/>
          <a:p>
            <a:r>
              <a:rPr lang="ru-RU">
                <a:latin typeface="Franklin Gothic Book"/>
              </a:rPr>
              <a:t>Среди четырёх юных патриотов, удостоенных за героизм при защите Родины звания Героя Советского Союза, - ленинградка Зина Портнова</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Рисунок 3" descr="http://www.world-war.ru/uploads/40.jpg"/>
          <p:cNvPicPr>
            <a:picLocks noChangeAspect="1" noChangeArrowheads="1"/>
          </p:cNvPicPr>
          <p:nvPr/>
        </p:nvPicPr>
        <p:blipFill>
          <a:blip r:embed="rId2"/>
          <a:srcRect/>
          <a:stretch>
            <a:fillRect/>
          </a:stretch>
        </p:blipFill>
        <p:spPr bwMode="auto">
          <a:xfrm>
            <a:off x="357188" y="214313"/>
            <a:ext cx="4162425" cy="2857500"/>
          </a:xfrm>
          <a:prstGeom prst="rect">
            <a:avLst/>
          </a:prstGeom>
          <a:noFill/>
          <a:ln w="9525">
            <a:noFill/>
            <a:miter lim="800000"/>
            <a:headEnd/>
            <a:tailEnd/>
          </a:ln>
        </p:spPr>
      </p:pic>
      <p:sp>
        <p:nvSpPr>
          <p:cNvPr id="27650" name="Прямоугольник 5"/>
          <p:cNvSpPr>
            <a:spLocks noChangeArrowheads="1"/>
          </p:cNvSpPr>
          <p:nvPr/>
        </p:nvSpPr>
        <p:spPr bwMode="auto">
          <a:xfrm>
            <a:off x="4857750" y="214313"/>
            <a:ext cx="4071938" cy="6462712"/>
          </a:xfrm>
          <a:prstGeom prst="rect">
            <a:avLst/>
          </a:prstGeom>
          <a:noFill/>
          <a:ln w="9525">
            <a:noFill/>
            <a:miter lim="800000"/>
            <a:headEnd/>
            <a:tailEnd/>
          </a:ln>
        </p:spPr>
        <p:txBody>
          <a:bodyPr>
            <a:spAutoFit/>
          </a:bodyPr>
          <a:lstStyle/>
          <a:p>
            <a:r>
              <a:rPr lang="ru-RU">
                <a:latin typeface="Franklin Gothic Book"/>
              </a:rPr>
              <a:t>В те жуткие дни Таня сделала в записной книжке девять коротких трагических записей.</a:t>
            </a:r>
          </a:p>
          <a:p>
            <a:pPr algn="ctr"/>
            <a:r>
              <a:rPr lang="ru-RU">
                <a:latin typeface="Franklin Gothic Book"/>
              </a:rPr>
              <a:t>            «Женя умерла 28 дек. В 12.00ч. утра 1941г.»</a:t>
            </a:r>
          </a:p>
          <a:p>
            <a:pPr algn="ctr"/>
            <a:r>
              <a:rPr lang="ru-RU">
                <a:latin typeface="Franklin Gothic Book"/>
              </a:rPr>
              <a:t>            «Бабушка умерла 25 янв. В 3ч дня 1942г.»</a:t>
            </a:r>
          </a:p>
          <a:p>
            <a:pPr algn="ctr"/>
            <a:r>
              <a:rPr lang="ru-RU">
                <a:latin typeface="Franklin Gothic Book"/>
              </a:rPr>
              <a:t>            «Лека умер 17марта в 5 ч. Утра в 1942г.»</a:t>
            </a:r>
          </a:p>
          <a:p>
            <a:pPr algn="ctr"/>
            <a:r>
              <a:rPr lang="ru-RU">
                <a:latin typeface="Franklin Gothic Book"/>
              </a:rPr>
              <a:t>           « Дядя Вася умер в 2ч. ночи 14 апр. 1942г.»</a:t>
            </a:r>
          </a:p>
          <a:p>
            <a:pPr algn="ctr"/>
            <a:r>
              <a:rPr lang="ru-RU">
                <a:latin typeface="Franklin Gothic Book"/>
              </a:rPr>
              <a:t>           «Дядя Лёша умер 10 мая в 4ч. дня 1942г.»</a:t>
            </a:r>
          </a:p>
          <a:p>
            <a:pPr algn="ctr"/>
            <a:r>
              <a:rPr lang="ru-RU">
                <a:latin typeface="Franklin Gothic Book"/>
              </a:rPr>
              <a:t>           «Мама умерла 13 мая в 7.30 ч. утра 1942г.»</a:t>
            </a:r>
          </a:p>
          <a:p>
            <a:pPr algn="ctr"/>
            <a:r>
              <a:rPr lang="ru-RU">
                <a:latin typeface="Franklin Gothic Book"/>
              </a:rPr>
              <a:t>           «Савичевы умерли»</a:t>
            </a:r>
          </a:p>
          <a:p>
            <a:pPr algn="ctr"/>
            <a:r>
              <a:rPr lang="ru-RU">
                <a:latin typeface="Franklin Gothic Book"/>
              </a:rPr>
              <a:t>           «Умерли все».</a:t>
            </a:r>
          </a:p>
          <a:p>
            <a:pPr algn="ctr"/>
            <a:r>
              <a:rPr lang="ru-RU">
                <a:latin typeface="Franklin Gothic Book"/>
              </a:rPr>
              <a:t>           «Осталась одна Таня».</a:t>
            </a:r>
          </a:p>
          <a:p>
            <a:r>
              <a:rPr lang="ru-RU">
                <a:latin typeface="Franklin Gothic Book"/>
              </a:rPr>
              <a:t>  При первой же возможности Таню Савичеву вывезли с детским домом в Горьковскую область. Но девочка умерла. 19 мая 1972г. на могиле Тани был поставлен памятник.</a:t>
            </a:r>
          </a:p>
        </p:txBody>
      </p:sp>
      <p:pic>
        <p:nvPicPr>
          <p:cNvPr id="27651" name="Рисунок 6" descr="File:Tanya Savicheva.jpg"/>
          <p:cNvPicPr>
            <a:picLocks noChangeAspect="1" noChangeArrowheads="1"/>
          </p:cNvPicPr>
          <p:nvPr/>
        </p:nvPicPr>
        <p:blipFill>
          <a:blip r:embed="rId3"/>
          <a:srcRect/>
          <a:stretch>
            <a:fillRect/>
          </a:stretch>
        </p:blipFill>
        <p:spPr bwMode="auto">
          <a:xfrm>
            <a:off x="1143000" y="3357563"/>
            <a:ext cx="2643188" cy="3357562"/>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Рисунок 1" descr="http://glavred.info/images/o-00090210-n-00295626.jpg"/>
          <p:cNvPicPr>
            <a:picLocks noChangeAspect="1" noChangeArrowheads="1"/>
          </p:cNvPicPr>
          <p:nvPr/>
        </p:nvPicPr>
        <p:blipFill>
          <a:blip r:embed="rId2"/>
          <a:srcRect/>
          <a:stretch>
            <a:fillRect/>
          </a:stretch>
        </p:blipFill>
        <p:spPr bwMode="auto">
          <a:xfrm>
            <a:off x="285750" y="214313"/>
            <a:ext cx="4143375" cy="3214687"/>
          </a:xfrm>
          <a:prstGeom prst="rect">
            <a:avLst/>
          </a:prstGeom>
          <a:noFill/>
          <a:ln w="9525">
            <a:noFill/>
            <a:miter lim="800000"/>
            <a:headEnd/>
            <a:tailEnd/>
          </a:ln>
        </p:spPr>
      </p:pic>
      <p:pic>
        <p:nvPicPr>
          <p:cNvPr id="28674" name="Рисунок 2" descr="http://glavred.info/images/o-00090209-n-00295626.jpg"/>
          <p:cNvPicPr>
            <a:picLocks noChangeAspect="1" noChangeArrowheads="1"/>
          </p:cNvPicPr>
          <p:nvPr/>
        </p:nvPicPr>
        <p:blipFill>
          <a:blip r:embed="rId3"/>
          <a:srcRect/>
          <a:stretch>
            <a:fillRect/>
          </a:stretch>
        </p:blipFill>
        <p:spPr bwMode="auto">
          <a:xfrm>
            <a:off x="4572000" y="214313"/>
            <a:ext cx="4214813" cy="3214687"/>
          </a:xfrm>
          <a:prstGeom prst="rect">
            <a:avLst/>
          </a:prstGeom>
          <a:noFill/>
          <a:ln w="9525">
            <a:noFill/>
            <a:miter lim="800000"/>
            <a:headEnd/>
            <a:tailEnd/>
          </a:ln>
        </p:spPr>
      </p:pic>
      <p:pic>
        <p:nvPicPr>
          <p:cNvPr id="28675" name="Рисунок 3" descr="http://www.ikz.ru/siberianway/krasnoyarsk/bitmaps/209.jpg"/>
          <p:cNvPicPr>
            <a:picLocks noChangeAspect="1" noChangeArrowheads="1"/>
          </p:cNvPicPr>
          <p:nvPr/>
        </p:nvPicPr>
        <p:blipFill>
          <a:blip r:embed="rId4"/>
          <a:srcRect/>
          <a:stretch>
            <a:fillRect/>
          </a:stretch>
        </p:blipFill>
        <p:spPr bwMode="auto">
          <a:xfrm>
            <a:off x="285750" y="3500438"/>
            <a:ext cx="4143375" cy="3214687"/>
          </a:xfrm>
          <a:prstGeom prst="rect">
            <a:avLst/>
          </a:prstGeom>
          <a:noFill/>
          <a:ln w="9525">
            <a:noFill/>
            <a:miter lim="800000"/>
            <a:headEnd/>
            <a:tailEnd/>
          </a:ln>
        </p:spPr>
      </p:pic>
      <p:pic>
        <p:nvPicPr>
          <p:cNvPr id="28676" name="Рисунок 4" descr="http://milgorod.ru/wp-content/uploads/2012/11/015.jpg"/>
          <p:cNvPicPr>
            <a:picLocks noChangeAspect="1" noChangeArrowheads="1"/>
          </p:cNvPicPr>
          <p:nvPr/>
        </p:nvPicPr>
        <p:blipFill>
          <a:blip r:embed="rId5"/>
          <a:srcRect/>
          <a:stretch>
            <a:fillRect/>
          </a:stretch>
        </p:blipFill>
        <p:spPr bwMode="auto">
          <a:xfrm>
            <a:off x="4572000" y="3500438"/>
            <a:ext cx="4214813" cy="3214687"/>
          </a:xfrm>
          <a:prstGeom prst="rect">
            <a:avLst/>
          </a:prstGeom>
          <a:noFill/>
          <a:ln w="9525">
            <a:noFill/>
            <a:miter lim="800000"/>
            <a:headEnd/>
            <a:tailEnd/>
          </a:ln>
        </p:spPr>
      </p:pic>
      <p:sp>
        <p:nvSpPr>
          <p:cNvPr id="5121" name="Rectangle 1"/>
          <p:cNvSpPr>
            <a:spLocks noChangeArrowheads="1"/>
          </p:cNvSpPr>
          <p:nvPr/>
        </p:nvSpPr>
        <p:spPr bwMode="auto">
          <a:xfrm>
            <a:off x="1928813" y="285750"/>
            <a:ext cx="5357812" cy="400050"/>
          </a:xfrm>
          <a:prstGeom prst="rect">
            <a:avLst/>
          </a:prstGeom>
          <a:noFill/>
          <a:ln w="9525">
            <a:noFill/>
            <a:miter lim="800000"/>
            <a:headEnd/>
            <a:tailEnd/>
          </a:ln>
          <a:effectLst/>
        </p:spPr>
        <p:txBody>
          <a:bodyPr anchor="ctr">
            <a:spAutoFit/>
          </a:bodyPr>
          <a:lstStyle/>
          <a:p>
            <a:pPr>
              <a:defRPr/>
            </a:pPr>
            <a:r>
              <a:rPr lang="ru-RU" sz="2000" b="1" dirty="0">
                <a:latin typeface="+mj-lt"/>
                <a:ea typeface="Calibri" pitchFamily="34" charset="0"/>
                <a:cs typeface="Arial" pitchFamily="34" charset="0"/>
              </a:rPr>
              <a:t>Мемориал «Защитникам Ленинграда»</a:t>
            </a:r>
            <a:endParaRPr lang="ru-RU" sz="2000" b="1" dirty="0">
              <a:latin typeface="+mj-lt"/>
            </a:endParaRPr>
          </a:p>
        </p:txBody>
      </p:sp>
      <p:sp>
        <p:nvSpPr>
          <p:cNvPr id="28678" name="Прямоугольник 6"/>
          <p:cNvSpPr>
            <a:spLocks noChangeArrowheads="1"/>
          </p:cNvSpPr>
          <p:nvPr/>
        </p:nvSpPr>
        <p:spPr bwMode="auto">
          <a:xfrm>
            <a:off x="714375" y="5929313"/>
            <a:ext cx="3071813" cy="714375"/>
          </a:xfrm>
          <a:prstGeom prst="rect">
            <a:avLst/>
          </a:prstGeom>
          <a:noFill/>
          <a:ln w="9525">
            <a:noFill/>
            <a:miter lim="800000"/>
            <a:headEnd/>
            <a:tailEnd/>
          </a:ln>
        </p:spPr>
        <p:txBody>
          <a:bodyPr>
            <a:spAutoFit/>
          </a:bodyPr>
          <a:lstStyle/>
          <a:p>
            <a:r>
              <a:rPr lang="ru-RU" sz="2000" b="1">
                <a:latin typeface="Franklin Gothic Book"/>
              </a:rPr>
              <a:t>г.Красноярск памятник "Дети войны" </a:t>
            </a:r>
          </a:p>
        </p:txBody>
      </p:sp>
      <p:sp>
        <p:nvSpPr>
          <p:cNvPr id="28679" name="Rectangle 2"/>
          <p:cNvSpPr>
            <a:spLocks noChangeArrowheads="1"/>
          </p:cNvSpPr>
          <p:nvPr/>
        </p:nvSpPr>
        <p:spPr bwMode="auto">
          <a:xfrm>
            <a:off x="0" y="44450"/>
            <a:ext cx="184150" cy="368300"/>
          </a:xfrm>
          <a:prstGeom prst="rect">
            <a:avLst/>
          </a:prstGeom>
          <a:noFill/>
          <a:ln w="9525">
            <a:noFill/>
            <a:miter lim="800000"/>
            <a:headEnd/>
            <a:tailEnd/>
          </a:ln>
        </p:spPr>
        <p:txBody>
          <a:bodyPr wrap="none" anchor="ctr">
            <a:spAutoFit/>
          </a:bodyPr>
          <a:lstStyle/>
          <a:p>
            <a:endParaRPr lang="ru-RU"/>
          </a:p>
        </p:txBody>
      </p:sp>
      <p:sp>
        <p:nvSpPr>
          <p:cNvPr id="28680" name="Rectangle 1"/>
          <p:cNvSpPr>
            <a:spLocks noChangeArrowheads="1"/>
          </p:cNvSpPr>
          <p:nvPr/>
        </p:nvSpPr>
        <p:spPr bwMode="auto">
          <a:xfrm>
            <a:off x="4643438" y="3571875"/>
            <a:ext cx="2500312" cy="1323975"/>
          </a:xfrm>
          <a:prstGeom prst="rect">
            <a:avLst/>
          </a:prstGeom>
          <a:noFill/>
          <a:ln w="9525">
            <a:noFill/>
            <a:miter lim="800000"/>
            <a:headEnd/>
            <a:tailEnd/>
          </a:ln>
        </p:spPr>
        <p:txBody>
          <a:bodyPr anchor="ctr">
            <a:spAutoFit/>
          </a:bodyPr>
          <a:lstStyle/>
          <a:p>
            <a:r>
              <a:rPr lang="ru-RU" sz="2000" b="1">
                <a:solidFill>
                  <a:schemeClr val="bg1"/>
                </a:solidFill>
                <a:ea typeface="Calibri" pitchFamily="34" charset="0"/>
                <a:cs typeface="Arial" charset="0"/>
              </a:rPr>
              <a:t>Памятник детям блокадного Ленинграда</a:t>
            </a:r>
          </a:p>
          <a:p>
            <a:pPr eaLnBrk="0" hangingPunct="0"/>
            <a:r>
              <a:rPr lang="ru-RU" sz="2000" b="1">
                <a:solidFill>
                  <a:schemeClr val="bg1"/>
                </a:solidFill>
                <a:latin typeface="Calibri" pitchFamily="34" charset="0"/>
                <a:ea typeface="Calibri" pitchFamily="34" charset="0"/>
                <a:cs typeface="Times New Roman" pitchFamily="18" charset="0"/>
              </a:rPr>
              <a:t>г. Димитровград</a:t>
            </a:r>
            <a:endParaRPr lang="ru-RU" sz="2000" b="1">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Рисунок 1" descr="http://glavred.info/images/o-00090208-n-00295626.jpg"/>
          <p:cNvPicPr>
            <a:picLocks noChangeAspect="1" noChangeArrowheads="1"/>
          </p:cNvPicPr>
          <p:nvPr/>
        </p:nvPicPr>
        <p:blipFill>
          <a:blip r:embed="rId2"/>
          <a:srcRect/>
          <a:stretch>
            <a:fillRect/>
          </a:stretch>
        </p:blipFill>
        <p:spPr bwMode="auto">
          <a:xfrm>
            <a:off x="285750" y="214313"/>
            <a:ext cx="4000500" cy="3214687"/>
          </a:xfrm>
          <a:prstGeom prst="rect">
            <a:avLst/>
          </a:prstGeom>
          <a:noFill/>
          <a:ln w="9525">
            <a:noFill/>
            <a:miter lim="800000"/>
            <a:headEnd/>
            <a:tailEnd/>
          </a:ln>
        </p:spPr>
      </p:pic>
      <p:pic>
        <p:nvPicPr>
          <p:cNvPr id="29698" name="Рисунок 2" descr="http://www.ljplus.ru/img2/cjoy/dorogazhizni21.jpg"/>
          <p:cNvPicPr>
            <a:picLocks noChangeAspect="1" noChangeArrowheads="1"/>
          </p:cNvPicPr>
          <p:nvPr/>
        </p:nvPicPr>
        <p:blipFill>
          <a:blip r:embed="rId3"/>
          <a:srcRect/>
          <a:stretch>
            <a:fillRect/>
          </a:stretch>
        </p:blipFill>
        <p:spPr bwMode="auto">
          <a:xfrm>
            <a:off x="4429125" y="214313"/>
            <a:ext cx="4357688" cy="3214687"/>
          </a:xfrm>
          <a:prstGeom prst="rect">
            <a:avLst/>
          </a:prstGeom>
          <a:noFill/>
          <a:ln w="9525">
            <a:noFill/>
            <a:miter lim="800000"/>
            <a:headEnd/>
            <a:tailEnd/>
          </a:ln>
        </p:spPr>
      </p:pic>
      <p:pic>
        <p:nvPicPr>
          <p:cNvPr id="29699" name="Рисунок 3" descr="http://www.ljplus.ru/img2/cjoy/dorogazhizni22.jpg"/>
          <p:cNvPicPr>
            <a:picLocks noChangeAspect="1" noChangeArrowheads="1"/>
          </p:cNvPicPr>
          <p:nvPr/>
        </p:nvPicPr>
        <p:blipFill>
          <a:blip r:embed="rId4"/>
          <a:srcRect/>
          <a:stretch>
            <a:fillRect/>
          </a:stretch>
        </p:blipFill>
        <p:spPr bwMode="auto">
          <a:xfrm>
            <a:off x="2357438" y="3500438"/>
            <a:ext cx="4000500" cy="3214687"/>
          </a:xfrm>
          <a:prstGeom prst="rect">
            <a:avLst/>
          </a:prstGeom>
          <a:noFill/>
          <a:ln w="9525">
            <a:noFill/>
            <a:miter lim="800000"/>
            <a:headEnd/>
            <a:tailEnd/>
          </a:ln>
        </p:spPr>
      </p:pic>
      <p:sp>
        <p:nvSpPr>
          <p:cNvPr id="29700" name="Прямоугольник 6"/>
          <p:cNvSpPr>
            <a:spLocks noChangeArrowheads="1"/>
          </p:cNvSpPr>
          <p:nvPr/>
        </p:nvSpPr>
        <p:spPr bwMode="auto">
          <a:xfrm>
            <a:off x="785813" y="357188"/>
            <a:ext cx="3270250" cy="400050"/>
          </a:xfrm>
          <a:prstGeom prst="rect">
            <a:avLst/>
          </a:prstGeom>
          <a:noFill/>
          <a:ln w="9525">
            <a:noFill/>
            <a:miter lim="800000"/>
            <a:headEnd/>
            <a:tailEnd/>
          </a:ln>
        </p:spPr>
        <p:txBody>
          <a:bodyPr wrap="none">
            <a:spAutoFit/>
          </a:bodyPr>
          <a:lstStyle/>
          <a:p>
            <a:r>
              <a:rPr lang="ru-RU" sz="2000" b="1">
                <a:solidFill>
                  <a:schemeClr val="bg1"/>
                </a:solidFill>
                <a:latin typeface="Franklin Gothic Book"/>
              </a:rPr>
              <a:t>Монумент Цветок жизни</a:t>
            </a:r>
          </a:p>
        </p:txBody>
      </p:sp>
      <p:sp>
        <p:nvSpPr>
          <p:cNvPr id="29701" name="Прямоугольник 7"/>
          <p:cNvSpPr>
            <a:spLocks noChangeArrowheads="1"/>
          </p:cNvSpPr>
          <p:nvPr/>
        </p:nvSpPr>
        <p:spPr bwMode="auto">
          <a:xfrm>
            <a:off x="2428875" y="6072188"/>
            <a:ext cx="3929063" cy="642937"/>
          </a:xfrm>
          <a:prstGeom prst="rect">
            <a:avLst/>
          </a:prstGeom>
          <a:noFill/>
          <a:ln w="9525">
            <a:noFill/>
            <a:miter lim="800000"/>
            <a:headEnd/>
            <a:tailEnd/>
          </a:ln>
        </p:spPr>
        <p:txBody>
          <a:bodyPr>
            <a:spAutoFit/>
          </a:bodyPr>
          <a:lstStyle/>
          <a:p>
            <a:r>
              <a:rPr lang="ru-RU" b="1">
                <a:latin typeface="Franklin Gothic Book"/>
              </a:rPr>
              <a:t>Страницы блокадного дневника Тани Савичевой</a:t>
            </a:r>
            <a:r>
              <a:rPr lang="ru-RU">
                <a:latin typeface="Franklin Gothic Book"/>
              </a:rPr>
              <a:t>. </a:t>
            </a:r>
          </a:p>
        </p:txBody>
      </p:sp>
      <p:sp>
        <p:nvSpPr>
          <p:cNvPr id="29702" name="Прямоугольник 9"/>
          <p:cNvSpPr>
            <a:spLocks noChangeArrowheads="1"/>
          </p:cNvSpPr>
          <p:nvPr/>
        </p:nvSpPr>
        <p:spPr bwMode="auto">
          <a:xfrm>
            <a:off x="4429125" y="214313"/>
            <a:ext cx="4572000" cy="646112"/>
          </a:xfrm>
          <a:prstGeom prst="rect">
            <a:avLst/>
          </a:prstGeom>
          <a:noFill/>
          <a:ln w="9525">
            <a:noFill/>
            <a:miter lim="800000"/>
            <a:headEnd/>
            <a:tailEnd/>
          </a:ln>
        </p:spPr>
        <p:txBody>
          <a:bodyPr>
            <a:spAutoFit/>
          </a:bodyPr>
          <a:lstStyle/>
          <a:p>
            <a:r>
              <a:rPr lang="ru-RU" b="1">
                <a:latin typeface="Franklin Gothic Book"/>
              </a:rPr>
              <a:t>Стеллы, посвященные пионерам и школьникам блокадного Ленинграда</a:t>
            </a:r>
            <a:r>
              <a:rPr lang="ru-RU" b="1">
                <a:solidFill>
                  <a:schemeClr val="bg1"/>
                </a:solidFill>
                <a:latin typeface="Franklin Gothic Book"/>
              </a:rPr>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Рисунок 2" descr="Ленинград - Обелиск городу-герою Ленинграду"/>
          <p:cNvPicPr>
            <a:picLocks noChangeAspect="1" noChangeArrowheads="1"/>
          </p:cNvPicPr>
          <p:nvPr/>
        </p:nvPicPr>
        <p:blipFill>
          <a:blip r:embed="rId2"/>
          <a:srcRect/>
          <a:stretch>
            <a:fillRect/>
          </a:stretch>
        </p:blipFill>
        <p:spPr bwMode="auto">
          <a:xfrm>
            <a:off x="4786313" y="285750"/>
            <a:ext cx="4071937" cy="5929313"/>
          </a:xfrm>
          <a:prstGeom prst="rect">
            <a:avLst/>
          </a:prstGeom>
          <a:noFill/>
          <a:ln w="9525">
            <a:noFill/>
            <a:miter lim="800000"/>
            <a:headEnd/>
            <a:tailEnd/>
          </a:ln>
        </p:spPr>
      </p:pic>
      <p:pic>
        <p:nvPicPr>
          <p:cNvPr id="30722" name="Содержимое 3" descr="http://al-spbphoto.narod.ru/okraina/Piskarjovskoe_kladbishe_Rodina-Mat_18-04-2003.jpg"/>
          <p:cNvPicPr>
            <a:picLocks/>
          </p:cNvPicPr>
          <p:nvPr/>
        </p:nvPicPr>
        <p:blipFill>
          <a:blip r:embed="rId3"/>
          <a:srcRect/>
          <a:stretch>
            <a:fillRect/>
          </a:stretch>
        </p:blipFill>
        <p:spPr bwMode="auto">
          <a:xfrm>
            <a:off x="285750" y="285750"/>
            <a:ext cx="4143375" cy="5929313"/>
          </a:xfrm>
          <a:prstGeom prst="rect">
            <a:avLst/>
          </a:prstGeom>
          <a:noFill/>
          <a:ln w="9525">
            <a:noFill/>
            <a:miter lim="800000"/>
            <a:headEnd/>
            <a:tailEnd/>
          </a:ln>
        </p:spPr>
      </p:pic>
      <p:sp>
        <p:nvSpPr>
          <p:cNvPr id="30723" name="Прямоугольник 4"/>
          <p:cNvSpPr>
            <a:spLocks noChangeArrowheads="1"/>
          </p:cNvSpPr>
          <p:nvPr/>
        </p:nvSpPr>
        <p:spPr bwMode="auto">
          <a:xfrm>
            <a:off x="428625" y="5286375"/>
            <a:ext cx="3857625" cy="708025"/>
          </a:xfrm>
          <a:prstGeom prst="rect">
            <a:avLst/>
          </a:prstGeom>
          <a:noFill/>
          <a:ln w="9525">
            <a:noFill/>
            <a:miter lim="800000"/>
            <a:headEnd/>
            <a:tailEnd/>
          </a:ln>
        </p:spPr>
        <p:txBody>
          <a:bodyPr>
            <a:spAutoFit/>
          </a:bodyPr>
          <a:lstStyle/>
          <a:p>
            <a:r>
              <a:rPr lang="ru-RU" sz="2000" b="1">
                <a:latin typeface="Franklin Gothic Book"/>
              </a:rPr>
              <a:t>Пискаревское мемориальное кладбище </a:t>
            </a:r>
          </a:p>
        </p:txBody>
      </p:sp>
      <p:sp>
        <p:nvSpPr>
          <p:cNvPr id="30724" name="Прямоугольник 5"/>
          <p:cNvSpPr>
            <a:spLocks noChangeArrowheads="1"/>
          </p:cNvSpPr>
          <p:nvPr/>
        </p:nvSpPr>
        <p:spPr bwMode="auto">
          <a:xfrm>
            <a:off x="5286375" y="5429250"/>
            <a:ext cx="3163888" cy="714375"/>
          </a:xfrm>
          <a:prstGeom prst="rect">
            <a:avLst/>
          </a:prstGeom>
          <a:noFill/>
          <a:ln w="9525">
            <a:noFill/>
            <a:miter lim="800000"/>
            <a:headEnd/>
            <a:tailEnd/>
          </a:ln>
        </p:spPr>
        <p:txBody>
          <a:bodyPr>
            <a:spAutoFit/>
          </a:bodyPr>
          <a:lstStyle/>
          <a:p>
            <a:r>
              <a:rPr lang="ru-RU" sz="2000" b="1">
                <a:solidFill>
                  <a:schemeClr val="bg1"/>
                </a:solidFill>
                <a:latin typeface="Franklin Gothic Book"/>
              </a:rPr>
              <a:t>Обелиск городу-герою Ленинграду</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785813" y="355600"/>
            <a:ext cx="6215062" cy="6310313"/>
          </a:xfrm>
          <a:prstGeom prst="rect">
            <a:avLst/>
          </a:prstGeom>
          <a:solidFill>
            <a:srgbClr val="FFFFFF"/>
          </a:solidFill>
          <a:ln w="9525">
            <a:noFill/>
            <a:miter lim="800000"/>
            <a:headEnd/>
            <a:tailEnd/>
          </a:ln>
        </p:spPr>
        <p:txBody>
          <a:bodyPr bIns="0" anchor="ctr">
            <a:spAutoFit/>
          </a:bodyPr>
          <a:lstStyle/>
          <a:p>
            <a:r>
              <a:rPr lang="ru-RU" sz="1100">
                <a:solidFill>
                  <a:srgbClr val="1111CC"/>
                </a:solidFill>
                <a:latin typeface="Arial Black" pitchFamily="34" charset="0"/>
                <a:ea typeface="Times New Roman" pitchFamily="18" charset="0"/>
                <a:cs typeface="Arial" charset="0"/>
              </a:rPr>
              <a:t>Источник картинок</a:t>
            </a:r>
            <a:endParaRPr lang="ru-RU" sz="1100" b="1">
              <a:latin typeface="Arial Black" pitchFamily="34" charset="0"/>
              <a:ea typeface="Times New Roman" pitchFamily="18" charset="0"/>
              <a:cs typeface="Arial" charset="0"/>
            </a:endParaRPr>
          </a:p>
          <a:p>
            <a:pPr eaLnBrk="0" hangingPunct="0"/>
            <a:r>
              <a:rPr lang="ru-RU" sz="1100" b="1">
                <a:solidFill>
                  <a:srgbClr val="000000"/>
                </a:solidFill>
                <a:latin typeface="Arial Black" pitchFamily="34" charset="0"/>
                <a:ea typeface="Times New Roman" pitchFamily="18" charset="0"/>
                <a:cs typeface="Arial" charset="0"/>
              </a:rPr>
              <a:t>Пётр</a:t>
            </a:r>
            <a:r>
              <a:rPr lang="ru-RU" sz="1100">
                <a:solidFill>
                  <a:srgbClr val="000000"/>
                </a:solidFill>
                <a:latin typeface="Arial Black" pitchFamily="34" charset="0"/>
                <a:ea typeface="Times New Roman" pitchFamily="18" charset="0"/>
                <a:cs typeface="Arial" charset="0"/>
              </a:rPr>
              <a:t> I Алексеевич</a:t>
            </a:r>
            <a:endParaRPr lang="ru-RU" sz="1100">
              <a:latin typeface="Arial Black" pitchFamily="34" charset="0"/>
              <a:ea typeface="Times New Roman" pitchFamily="18" charset="0"/>
              <a:cs typeface="Arial" charset="0"/>
            </a:endParaRPr>
          </a:p>
          <a:p>
            <a:pPr eaLnBrk="0" hangingPunct="0"/>
            <a:r>
              <a:rPr lang="ru-RU" sz="1100">
                <a:solidFill>
                  <a:srgbClr val="228822"/>
                </a:solidFill>
                <a:latin typeface="Arial Black" pitchFamily="34" charset="0"/>
                <a:ea typeface="Times New Roman" pitchFamily="18" charset="0"/>
                <a:cs typeface="Arial" charset="0"/>
              </a:rPr>
              <a:t>ru.wikipedia.org</a:t>
            </a:r>
            <a:endParaRPr lang="ru-RU" sz="1100">
              <a:latin typeface="Arial Black" pitchFamily="34" charset="0"/>
              <a:ea typeface="Times New Roman" pitchFamily="18" charset="0"/>
              <a:cs typeface="Arial" charset="0"/>
            </a:endParaRPr>
          </a:p>
          <a:p>
            <a:pPr eaLnBrk="0" hangingPunct="0"/>
            <a:r>
              <a:rPr lang="en-US" sz="1100">
                <a:latin typeface="Arial Black" pitchFamily="34" charset="0"/>
                <a:ea typeface="Calibri" pitchFamily="34" charset="0"/>
                <a:cs typeface="Arial" charset="0"/>
                <a:hlinkClick r:id="rId2"/>
              </a:rPr>
              <a:t>http</a:t>
            </a:r>
            <a:r>
              <a:rPr lang="ru-RU" sz="1100">
                <a:latin typeface="Arial Black" pitchFamily="34" charset="0"/>
                <a:ea typeface="Calibri" pitchFamily="34" charset="0"/>
                <a:cs typeface="Arial" charset="0"/>
                <a:hlinkClick r:id="rId2"/>
              </a:rPr>
              <a:t>://</a:t>
            </a:r>
            <a:r>
              <a:rPr lang="en-US" sz="1100">
                <a:latin typeface="Arial Black" pitchFamily="34" charset="0"/>
                <a:ea typeface="Calibri" pitchFamily="34" charset="0"/>
                <a:cs typeface="Arial" charset="0"/>
                <a:hlinkClick r:id="rId2"/>
              </a:rPr>
              <a:t>www</a:t>
            </a:r>
            <a:r>
              <a:rPr lang="ru-RU" sz="1100">
                <a:latin typeface="Arial Black" pitchFamily="34" charset="0"/>
                <a:ea typeface="Calibri" pitchFamily="34" charset="0"/>
                <a:cs typeface="Arial" charset="0"/>
                <a:hlinkClick r:id="rId2"/>
              </a:rPr>
              <a:t>.</a:t>
            </a:r>
            <a:r>
              <a:rPr lang="en-US" sz="1100">
                <a:latin typeface="Arial Black" pitchFamily="34" charset="0"/>
                <a:ea typeface="Calibri" pitchFamily="34" charset="0"/>
                <a:cs typeface="Arial" charset="0"/>
                <a:hlinkClick r:id="rId2"/>
              </a:rPr>
              <a:t>liveinternet</a:t>
            </a:r>
            <a:r>
              <a:rPr lang="ru-RU" sz="1100">
                <a:latin typeface="Arial Black" pitchFamily="34" charset="0"/>
                <a:ea typeface="Calibri" pitchFamily="34" charset="0"/>
                <a:cs typeface="Arial" charset="0"/>
                <a:hlinkClick r:id="rId2"/>
              </a:rPr>
              <a:t>.</a:t>
            </a:r>
            <a:r>
              <a:rPr lang="en-US" sz="1100">
                <a:latin typeface="Arial Black" pitchFamily="34" charset="0"/>
                <a:ea typeface="Calibri" pitchFamily="34" charset="0"/>
                <a:cs typeface="Arial" charset="0"/>
                <a:hlinkClick r:id="rId2"/>
              </a:rPr>
              <a:t>ru</a:t>
            </a:r>
            <a:endParaRPr lang="ru-RU" sz="1100">
              <a:latin typeface="Arial Black" pitchFamily="34" charset="0"/>
            </a:endParaRPr>
          </a:p>
          <a:p>
            <a:pPr eaLnBrk="0" hangingPunct="0"/>
            <a:r>
              <a:rPr lang="ru-RU" sz="1100" b="1">
                <a:solidFill>
                  <a:srgbClr val="000000"/>
                </a:solidFill>
                <a:latin typeface="Arial Black" pitchFamily="34" charset="0"/>
                <a:ea typeface="Calibri" pitchFamily="34" charset="0"/>
                <a:cs typeface="Calibri" pitchFamily="34" charset="0"/>
              </a:rPr>
              <a:t>Госуда́рственный Эрмита́ж</a:t>
            </a:r>
            <a:r>
              <a:rPr lang="ru-RU" sz="1100">
                <a:solidFill>
                  <a:srgbClr val="000000"/>
                </a:solidFill>
                <a:latin typeface="Arial Black" pitchFamily="34" charset="0"/>
                <a:ea typeface="Calibri" pitchFamily="34" charset="0"/>
                <a:cs typeface="Calibri" pitchFamily="34" charset="0"/>
              </a:rPr>
              <a:t> </a:t>
            </a:r>
            <a:r>
              <a:rPr lang="en-US" sz="1100">
                <a:latin typeface="Arial Black" pitchFamily="34" charset="0"/>
                <a:ea typeface="Calibri" pitchFamily="34" charset="0"/>
                <a:cs typeface="Calibri" pitchFamily="34" charset="0"/>
                <a:hlinkClick r:id="rId3"/>
              </a:rPr>
              <a:t>http</a:t>
            </a:r>
            <a:r>
              <a:rPr lang="ru-RU" sz="1100">
                <a:latin typeface="Arial Black" pitchFamily="34" charset="0"/>
                <a:ea typeface="Calibri" pitchFamily="34" charset="0"/>
                <a:cs typeface="Calibri" pitchFamily="34" charset="0"/>
                <a:hlinkClick r:id="rId3"/>
              </a:rPr>
              <a:t>://</a:t>
            </a:r>
            <a:r>
              <a:rPr lang="en-US" sz="1100">
                <a:latin typeface="Arial Black" pitchFamily="34" charset="0"/>
                <a:ea typeface="Calibri" pitchFamily="34" charset="0"/>
                <a:cs typeface="Calibri" pitchFamily="34" charset="0"/>
                <a:hlinkClick r:id="rId3"/>
              </a:rPr>
              <a:t>ru</a:t>
            </a:r>
            <a:r>
              <a:rPr lang="ru-RU" sz="1100">
                <a:latin typeface="Arial Black" pitchFamily="34" charset="0"/>
                <a:ea typeface="Calibri" pitchFamily="34" charset="0"/>
                <a:cs typeface="Calibri" pitchFamily="34" charset="0"/>
                <a:hlinkClick r:id="rId3"/>
              </a:rPr>
              <a:t>.</a:t>
            </a:r>
            <a:r>
              <a:rPr lang="en-US" sz="1100">
                <a:latin typeface="Arial Black" pitchFamily="34" charset="0"/>
                <a:ea typeface="Calibri" pitchFamily="34" charset="0"/>
                <a:cs typeface="Calibri" pitchFamily="34" charset="0"/>
                <a:hlinkClick r:id="rId3"/>
              </a:rPr>
              <a:t>wikipedia</a:t>
            </a:r>
            <a:r>
              <a:rPr lang="ru-RU" sz="1100">
                <a:latin typeface="Arial Black" pitchFamily="34" charset="0"/>
                <a:ea typeface="Calibri" pitchFamily="34" charset="0"/>
                <a:cs typeface="Calibri" pitchFamily="34" charset="0"/>
                <a:hlinkClick r:id="rId3"/>
              </a:rPr>
              <a:t>.</a:t>
            </a:r>
            <a:r>
              <a:rPr lang="en-US" sz="1100">
                <a:latin typeface="Arial Black" pitchFamily="34" charset="0"/>
                <a:ea typeface="Calibri" pitchFamily="34" charset="0"/>
                <a:cs typeface="Calibri" pitchFamily="34" charset="0"/>
                <a:hlinkClick r:id="rId3"/>
              </a:rPr>
              <a:t>org</a:t>
            </a:r>
            <a:r>
              <a:rPr lang="ru-RU" sz="1100">
                <a:latin typeface="Arial Black" pitchFamily="34" charset="0"/>
                <a:ea typeface="Calibri" pitchFamily="34" charset="0"/>
                <a:cs typeface="Calibri" pitchFamily="34" charset="0"/>
                <a:hlinkClick r:id="rId3"/>
              </a:rPr>
              <a:t>/</a:t>
            </a:r>
            <a:r>
              <a:rPr lang="en-US" sz="1100">
                <a:latin typeface="Arial Black" pitchFamily="34" charset="0"/>
                <a:ea typeface="Calibri" pitchFamily="34" charset="0"/>
                <a:cs typeface="Calibri" pitchFamily="34" charset="0"/>
                <a:hlinkClick r:id="rId3"/>
              </a:rPr>
              <a:t>wiki</a:t>
            </a:r>
            <a:endParaRPr lang="ru-RU" sz="1100">
              <a:latin typeface="Arial Black" pitchFamily="34" charset="0"/>
              <a:ea typeface="Calibri" pitchFamily="34" charset="0"/>
              <a:cs typeface="Calibri" pitchFamily="34" charset="0"/>
            </a:endParaRPr>
          </a:p>
          <a:p>
            <a:pPr eaLnBrk="0" hangingPunct="0"/>
            <a:r>
              <a:rPr lang="ru-RU" sz="1100" b="1">
                <a:solidFill>
                  <a:srgbClr val="000000"/>
                </a:solidFill>
                <a:latin typeface="Arial Black" pitchFamily="34" charset="0"/>
                <a:cs typeface="Times New Roman" pitchFamily="18" charset="0"/>
              </a:rPr>
              <a:t>Невский проспект</a:t>
            </a:r>
            <a:r>
              <a:rPr lang="ru-RU" sz="1100">
                <a:solidFill>
                  <a:srgbClr val="000000"/>
                </a:solidFill>
                <a:latin typeface="Arial Black" pitchFamily="34" charset="0"/>
                <a:cs typeface="Times New Roman" pitchFamily="18" charset="0"/>
              </a:rPr>
              <a:t>. </a:t>
            </a:r>
            <a:endParaRPr lang="ru-RU" sz="1100">
              <a:latin typeface="Arial Black" pitchFamily="34" charset="0"/>
            </a:endParaRPr>
          </a:p>
          <a:p>
            <a:pPr eaLnBrk="0" hangingPunct="0"/>
            <a:r>
              <a:rPr lang="ru-RU" sz="1100">
                <a:solidFill>
                  <a:srgbClr val="228822"/>
                </a:solidFill>
                <a:latin typeface="Arial Black" pitchFamily="34" charset="0"/>
                <a:cs typeface="Times New Roman" pitchFamily="18" charset="0"/>
              </a:rPr>
              <a:t>nemiga.info</a:t>
            </a:r>
            <a:endParaRPr lang="ru-RU" sz="1100">
              <a:latin typeface="Arial Black" pitchFamily="34" charset="0"/>
            </a:endParaRPr>
          </a:p>
          <a:p>
            <a:pPr eaLnBrk="0" hangingPunct="0"/>
            <a:r>
              <a:rPr lang="ru-RU" sz="1100" b="1">
                <a:solidFill>
                  <a:srgbClr val="000000"/>
                </a:solidFill>
                <a:latin typeface="Arial Black" pitchFamily="34" charset="0"/>
              </a:rPr>
              <a:t>Исаа́киевский собо́р</a:t>
            </a:r>
            <a:r>
              <a:rPr lang="ru-RU" sz="1100">
                <a:solidFill>
                  <a:srgbClr val="000000"/>
                </a:solidFill>
                <a:latin typeface="Arial Black" pitchFamily="34" charset="0"/>
              </a:rPr>
              <a:t> .</a:t>
            </a:r>
            <a:r>
              <a:rPr lang="en-US" sz="1100">
                <a:latin typeface="Arial Black" pitchFamily="34" charset="0"/>
                <a:hlinkClick r:id="rId4"/>
              </a:rPr>
              <a:t>http</a:t>
            </a:r>
            <a:r>
              <a:rPr lang="ru-RU" sz="1100">
                <a:latin typeface="Arial Black" pitchFamily="34" charset="0"/>
                <a:hlinkClick r:id="rId4"/>
              </a:rPr>
              <a:t>://</a:t>
            </a:r>
            <a:r>
              <a:rPr lang="en-US" sz="1100">
                <a:latin typeface="Arial Black" pitchFamily="34" charset="0"/>
                <a:hlinkClick r:id="rId4"/>
              </a:rPr>
              <a:t>ru</a:t>
            </a:r>
            <a:r>
              <a:rPr lang="ru-RU" sz="1100">
                <a:latin typeface="Arial Black" pitchFamily="34" charset="0"/>
                <a:hlinkClick r:id="rId4"/>
              </a:rPr>
              <a:t>.</a:t>
            </a:r>
            <a:r>
              <a:rPr lang="en-US" sz="1100">
                <a:latin typeface="Arial Black" pitchFamily="34" charset="0"/>
                <a:hlinkClick r:id="rId4"/>
              </a:rPr>
              <a:t>wikipedia</a:t>
            </a:r>
            <a:r>
              <a:rPr lang="ru-RU" sz="1100">
                <a:latin typeface="Arial Black" pitchFamily="34" charset="0"/>
                <a:hlinkClick r:id="rId4"/>
              </a:rPr>
              <a:t>.</a:t>
            </a:r>
            <a:r>
              <a:rPr lang="en-US" sz="1100">
                <a:latin typeface="Arial Black" pitchFamily="34" charset="0"/>
                <a:hlinkClick r:id="rId4"/>
              </a:rPr>
              <a:t>org</a:t>
            </a:r>
            <a:endParaRPr lang="ru-RU" sz="1100">
              <a:latin typeface="Arial Black" pitchFamily="34" charset="0"/>
            </a:endParaRPr>
          </a:p>
          <a:p>
            <a:pPr eaLnBrk="0" hangingPunct="0"/>
            <a:r>
              <a:rPr lang="ru-RU" sz="1100" b="1">
                <a:solidFill>
                  <a:srgbClr val="000000"/>
                </a:solidFill>
                <a:latin typeface="Arial Black" pitchFamily="34" charset="0"/>
              </a:rPr>
              <a:t>Собо́р Воскресе́ния Христо́ва на Крови́</a:t>
            </a:r>
            <a:r>
              <a:rPr lang="ru-RU" sz="1100">
                <a:solidFill>
                  <a:srgbClr val="000000"/>
                </a:solidFill>
                <a:latin typeface="Arial Black" pitchFamily="34" charset="0"/>
              </a:rPr>
              <a:t> или </a:t>
            </a:r>
            <a:r>
              <a:rPr lang="ru-RU" sz="1100" b="1">
                <a:solidFill>
                  <a:srgbClr val="000000"/>
                </a:solidFill>
                <a:latin typeface="Arial Black" pitchFamily="34" charset="0"/>
              </a:rPr>
              <a:t>Храм Спа́са-на-Крови́</a:t>
            </a:r>
            <a:r>
              <a:rPr lang="ru-RU" sz="1100">
                <a:solidFill>
                  <a:srgbClr val="000000"/>
                </a:solidFill>
                <a:latin typeface="Arial Black" pitchFamily="34" charset="0"/>
              </a:rPr>
              <a:t> </a:t>
            </a:r>
            <a:r>
              <a:rPr lang="ru-RU" sz="1100" baseline="30000">
                <a:solidFill>
                  <a:srgbClr val="000000"/>
                </a:solidFill>
                <a:latin typeface="Arial Black" pitchFamily="34" charset="0"/>
              </a:rPr>
              <a:t> </a:t>
            </a:r>
            <a:endParaRPr lang="ru-RU" sz="1100">
              <a:latin typeface="Arial Black" pitchFamily="34" charset="0"/>
            </a:endParaRPr>
          </a:p>
          <a:p>
            <a:pPr eaLnBrk="0" hangingPunct="0"/>
            <a:r>
              <a:rPr lang="en-US" sz="1100">
                <a:latin typeface="Arial Black" pitchFamily="34" charset="0"/>
                <a:hlinkClick r:id="rId4"/>
              </a:rPr>
              <a:t>http</a:t>
            </a:r>
            <a:r>
              <a:rPr lang="ru-RU" sz="1100">
                <a:latin typeface="Arial Black" pitchFamily="34" charset="0"/>
                <a:hlinkClick r:id="rId4"/>
              </a:rPr>
              <a:t>://</a:t>
            </a:r>
            <a:r>
              <a:rPr lang="en-US" sz="1100">
                <a:latin typeface="Arial Black" pitchFamily="34" charset="0"/>
                <a:hlinkClick r:id="rId4"/>
              </a:rPr>
              <a:t>ru</a:t>
            </a:r>
            <a:r>
              <a:rPr lang="ru-RU" sz="1100">
                <a:latin typeface="Arial Black" pitchFamily="34" charset="0"/>
                <a:hlinkClick r:id="rId4"/>
              </a:rPr>
              <a:t>.</a:t>
            </a:r>
            <a:r>
              <a:rPr lang="en-US" sz="1100">
                <a:latin typeface="Arial Black" pitchFamily="34" charset="0"/>
                <a:hlinkClick r:id="rId4"/>
              </a:rPr>
              <a:t>wikipedia</a:t>
            </a:r>
            <a:r>
              <a:rPr lang="ru-RU" sz="1100">
                <a:latin typeface="Arial Black" pitchFamily="34" charset="0"/>
                <a:hlinkClick r:id="rId4"/>
              </a:rPr>
              <a:t>.</a:t>
            </a:r>
            <a:r>
              <a:rPr lang="en-US" sz="1100">
                <a:latin typeface="Arial Black" pitchFamily="34" charset="0"/>
                <a:hlinkClick r:id="rId4"/>
              </a:rPr>
              <a:t>org</a:t>
            </a:r>
            <a:r>
              <a:rPr lang="ru-RU" sz="1100">
                <a:latin typeface="Arial Black" pitchFamily="34" charset="0"/>
                <a:hlinkClick r:id="rId4"/>
              </a:rPr>
              <a:t>/</a:t>
            </a:r>
            <a:endParaRPr lang="ru-RU" sz="1100">
              <a:latin typeface="Arial Black" pitchFamily="34" charset="0"/>
            </a:endParaRPr>
          </a:p>
          <a:p>
            <a:pPr eaLnBrk="0" hangingPunct="0"/>
            <a:r>
              <a:rPr lang="ru-RU" sz="1100" b="1">
                <a:solidFill>
                  <a:srgbClr val="000000"/>
                </a:solidFill>
                <a:latin typeface="Arial Black" pitchFamily="34" charset="0"/>
                <a:cs typeface="Times New Roman" pitchFamily="18" charset="0"/>
              </a:rPr>
              <a:t>Русский музей</a:t>
            </a:r>
            <a:r>
              <a:rPr lang="ru-RU" sz="1100">
                <a:solidFill>
                  <a:srgbClr val="000000"/>
                </a:solidFill>
                <a:latin typeface="Arial Black" pitchFamily="34" charset="0"/>
                <a:cs typeface="Times New Roman" pitchFamily="18" charset="0"/>
              </a:rPr>
              <a:t> </a:t>
            </a:r>
            <a:endParaRPr lang="ru-RU" sz="1100">
              <a:latin typeface="Arial Black" pitchFamily="34" charset="0"/>
            </a:endParaRPr>
          </a:p>
          <a:p>
            <a:pPr eaLnBrk="0" hangingPunct="0"/>
            <a:r>
              <a:rPr lang="ru-RU" sz="1100">
                <a:solidFill>
                  <a:srgbClr val="228822"/>
                </a:solidFill>
                <a:latin typeface="Arial Black" pitchFamily="34" charset="0"/>
                <a:cs typeface="Times New Roman" pitchFamily="18" charset="0"/>
              </a:rPr>
              <a:t>gopiter.ru</a:t>
            </a:r>
            <a:endParaRPr lang="ru-RU" sz="1100">
              <a:latin typeface="Arial Black" pitchFamily="34" charset="0"/>
            </a:endParaRPr>
          </a:p>
          <a:p>
            <a:pPr eaLnBrk="0" hangingPunct="0"/>
            <a:r>
              <a:rPr lang="en-US" sz="1100">
                <a:latin typeface="Arial Black" pitchFamily="34" charset="0"/>
                <a:hlinkClick r:id="rId5"/>
              </a:rPr>
              <a:t>http</a:t>
            </a:r>
            <a:r>
              <a:rPr lang="ru-RU" sz="1100">
                <a:latin typeface="Arial Black" pitchFamily="34" charset="0"/>
                <a:hlinkClick r:id="rId5"/>
              </a:rPr>
              <a:t>://</a:t>
            </a:r>
            <a:r>
              <a:rPr lang="en-US" sz="1100">
                <a:latin typeface="Arial Black" pitchFamily="34" charset="0"/>
                <a:hlinkClick r:id="rId5"/>
              </a:rPr>
              <a:t>kudago</a:t>
            </a:r>
            <a:r>
              <a:rPr lang="ru-RU" sz="1100">
                <a:latin typeface="Arial Black" pitchFamily="34" charset="0"/>
                <a:hlinkClick r:id="rId5"/>
              </a:rPr>
              <a:t>.</a:t>
            </a:r>
            <a:r>
              <a:rPr lang="en-US" sz="1100">
                <a:latin typeface="Arial Black" pitchFamily="34" charset="0"/>
                <a:hlinkClick r:id="rId5"/>
              </a:rPr>
              <a:t>com</a:t>
            </a:r>
            <a:r>
              <a:rPr lang="ru-RU" sz="1100">
                <a:latin typeface="Arial Black" pitchFamily="34" charset="0"/>
                <a:hlinkClick r:id="rId5"/>
              </a:rPr>
              <a:t>/</a:t>
            </a:r>
            <a:r>
              <a:rPr lang="en-US" sz="1100">
                <a:latin typeface="Arial Black" pitchFamily="34" charset="0"/>
                <a:hlinkClick r:id="rId5"/>
              </a:rPr>
              <a:t>spb</a:t>
            </a:r>
            <a:r>
              <a:rPr lang="ru-RU" sz="1100">
                <a:latin typeface="Arial Black" pitchFamily="34" charset="0"/>
                <a:hlinkClick r:id="rId5"/>
              </a:rPr>
              <a:t>/</a:t>
            </a:r>
            <a:r>
              <a:rPr lang="en-US" sz="1100">
                <a:latin typeface="Arial Black" pitchFamily="34" charset="0"/>
                <a:hlinkClick r:id="rId5"/>
              </a:rPr>
              <a:t>p</a:t>
            </a:r>
            <a:r>
              <a:rPr lang="ru-RU" sz="1100">
                <a:latin typeface="Arial Black" pitchFamily="34" charset="0"/>
                <a:hlinkClick r:id="rId5"/>
              </a:rPr>
              <a:t>/</a:t>
            </a:r>
            <a:r>
              <a:rPr lang="en-US" sz="1100">
                <a:latin typeface="Arial Black" pitchFamily="34" charset="0"/>
                <a:hlinkClick r:id="rId5"/>
              </a:rPr>
              <a:t>monuments</a:t>
            </a:r>
            <a:r>
              <a:rPr lang="ru-RU" sz="1100">
                <a:latin typeface="Arial Black" pitchFamily="34" charset="0"/>
                <a:hlinkClick r:id="rId5"/>
              </a:rPr>
              <a:t>/</a:t>
            </a:r>
            <a:r>
              <a:rPr lang="en-US" sz="1100">
                <a:latin typeface="Arial Black" pitchFamily="34" charset="0"/>
                <a:hlinkClick r:id="rId5"/>
              </a:rPr>
              <a:t>mednyj</a:t>
            </a:r>
            <a:r>
              <a:rPr lang="ru-RU" sz="1100">
                <a:latin typeface="Arial Black" pitchFamily="34" charset="0"/>
                <a:hlinkClick r:id="rId5"/>
              </a:rPr>
              <a:t>-</a:t>
            </a:r>
            <a:r>
              <a:rPr lang="en-US" sz="1100">
                <a:latin typeface="Arial Black" pitchFamily="34" charset="0"/>
                <a:hlinkClick r:id="rId5"/>
              </a:rPr>
              <a:t>vsadnik</a:t>
            </a:r>
            <a:r>
              <a:rPr lang="ru-RU" sz="1100">
                <a:latin typeface="Arial Black" pitchFamily="34" charset="0"/>
                <a:hlinkClick r:id="rId5"/>
              </a:rPr>
              <a:t>/</a:t>
            </a:r>
            <a:r>
              <a:rPr lang="ru-RU" sz="1100">
                <a:latin typeface="Arial Black" pitchFamily="34" charset="0"/>
              </a:rPr>
              <a:t> </a:t>
            </a:r>
            <a:r>
              <a:rPr lang="ru-RU" sz="1100">
                <a:solidFill>
                  <a:srgbClr val="333333"/>
                </a:solidFill>
                <a:latin typeface="Arial Black" pitchFamily="34" charset="0"/>
              </a:rPr>
              <a:t>Знаменитый памятник Петру</a:t>
            </a:r>
            <a:endParaRPr lang="ru-RU" sz="1100">
              <a:latin typeface="Arial Black" pitchFamily="34" charset="0"/>
            </a:endParaRPr>
          </a:p>
          <a:p>
            <a:pPr eaLnBrk="0" hangingPunct="0"/>
            <a:r>
              <a:rPr lang="ru-RU" sz="1100" b="1">
                <a:solidFill>
                  <a:srgbClr val="000000"/>
                </a:solidFill>
                <a:latin typeface="Arial Black" pitchFamily="34" charset="0"/>
              </a:rPr>
              <a:t>Летний сад</a:t>
            </a:r>
            <a:r>
              <a:rPr lang="ru-RU" sz="1100">
                <a:solidFill>
                  <a:srgbClr val="000000"/>
                </a:solidFill>
                <a:latin typeface="Arial Black" pitchFamily="34" charset="0"/>
              </a:rPr>
              <a:t> в </a:t>
            </a:r>
            <a:r>
              <a:rPr lang="ru-RU" sz="1100" b="1">
                <a:solidFill>
                  <a:srgbClr val="000000"/>
                </a:solidFill>
                <a:latin typeface="Arial Black" pitchFamily="34" charset="0"/>
              </a:rPr>
              <a:t>Санкт-Петербурге</a:t>
            </a:r>
            <a:r>
              <a:rPr lang="ru-RU" sz="1100">
                <a:solidFill>
                  <a:srgbClr val="000000"/>
                </a:solidFill>
                <a:latin typeface="Arial Black" pitchFamily="34" charset="0"/>
              </a:rPr>
              <a:t> </a:t>
            </a:r>
            <a:r>
              <a:rPr lang="ru-RU" sz="1100">
                <a:solidFill>
                  <a:srgbClr val="228822"/>
                </a:solidFill>
                <a:latin typeface="Arial Black" pitchFamily="34" charset="0"/>
              </a:rPr>
              <a:t>spb.ria.ru</a:t>
            </a:r>
            <a:endParaRPr lang="ru-RU" sz="1100">
              <a:latin typeface="Arial Black" pitchFamily="34" charset="0"/>
            </a:endParaRPr>
          </a:p>
          <a:p>
            <a:pPr eaLnBrk="0" hangingPunct="0"/>
            <a:r>
              <a:rPr lang="ru-RU" sz="1100">
                <a:solidFill>
                  <a:srgbClr val="000000"/>
                </a:solidFill>
                <a:latin typeface="Arial Black" pitchFamily="34" charset="0"/>
              </a:rPr>
              <a:t> </a:t>
            </a:r>
            <a:r>
              <a:rPr lang="ru-RU" sz="1100" b="1">
                <a:solidFill>
                  <a:srgbClr val="000000"/>
                </a:solidFill>
                <a:latin typeface="Arial Black" pitchFamily="34" charset="0"/>
              </a:rPr>
              <a:t>Летний сад</a:t>
            </a:r>
            <a:endParaRPr lang="ru-RU" sz="1100">
              <a:latin typeface="Arial Black" pitchFamily="34" charset="0"/>
            </a:endParaRPr>
          </a:p>
          <a:p>
            <a:pPr eaLnBrk="0" hangingPunct="0"/>
            <a:r>
              <a:rPr lang="ru-RU" sz="1100">
                <a:solidFill>
                  <a:srgbClr val="228822"/>
                </a:solidFill>
                <a:latin typeface="Arial Black" pitchFamily="34" charset="0"/>
                <a:cs typeface="Times New Roman" pitchFamily="18" charset="0"/>
              </a:rPr>
              <a:t>sdelanounas.ru</a:t>
            </a:r>
            <a:endParaRPr lang="ru-RU" sz="1100">
              <a:latin typeface="Arial Black" pitchFamily="34" charset="0"/>
            </a:endParaRPr>
          </a:p>
          <a:p>
            <a:pPr eaLnBrk="0" hangingPunct="0"/>
            <a:r>
              <a:rPr lang="ru-RU" sz="1100">
                <a:solidFill>
                  <a:srgbClr val="000000"/>
                </a:solidFill>
                <a:latin typeface="Arial Black" pitchFamily="34" charset="0"/>
                <a:cs typeface="Times New Roman" pitchFamily="18" charset="0"/>
              </a:rPr>
              <a:t>Крейсер "</a:t>
            </a:r>
            <a:r>
              <a:rPr lang="ru-RU" sz="1100" b="1">
                <a:solidFill>
                  <a:srgbClr val="000000"/>
                </a:solidFill>
                <a:latin typeface="Arial Black" pitchFamily="34" charset="0"/>
                <a:cs typeface="Times New Roman" pitchFamily="18" charset="0"/>
              </a:rPr>
              <a:t>Аврора</a:t>
            </a:r>
            <a:r>
              <a:rPr lang="ru-RU" sz="1100">
                <a:solidFill>
                  <a:srgbClr val="000000"/>
                </a:solidFill>
                <a:latin typeface="Arial Black" pitchFamily="34" charset="0"/>
                <a:cs typeface="Times New Roman" pitchFamily="18" charset="0"/>
              </a:rPr>
              <a:t>", </a:t>
            </a:r>
            <a:r>
              <a:rPr lang="ru-RU" sz="1100" b="1">
                <a:solidFill>
                  <a:srgbClr val="000000"/>
                </a:solidFill>
                <a:latin typeface="Arial Black" pitchFamily="34" charset="0"/>
                <a:cs typeface="Times New Roman" pitchFamily="18" charset="0"/>
              </a:rPr>
              <a:t>Санкт-Петербург</a:t>
            </a:r>
            <a:r>
              <a:rPr lang="ru-RU" sz="1100">
                <a:solidFill>
                  <a:srgbClr val="000000"/>
                </a:solidFill>
                <a:latin typeface="Arial Black" pitchFamily="34" charset="0"/>
                <a:cs typeface="Times New Roman" pitchFamily="18" charset="0"/>
              </a:rPr>
              <a:t>, Россия.</a:t>
            </a:r>
            <a:endParaRPr lang="ru-RU" sz="1100">
              <a:latin typeface="Arial Black" pitchFamily="34" charset="0"/>
            </a:endParaRPr>
          </a:p>
          <a:p>
            <a:pPr eaLnBrk="0" hangingPunct="0"/>
            <a:r>
              <a:rPr lang="ru-RU" sz="1100">
                <a:solidFill>
                  <a:srgbClr val="228822"/>
                </a:solidFill>
                <a:latin typeface="Arial Black" pitchFamily="34" charset="0"/>
                <a:cs typeface="Times New Roman" pitchFamily="18" charset="0"/>
              </a:rPr>
              <a:t>svali.ru</a:t>
            </a:r>
            <a:endParaRPr lang="ru-RU" sz="1100">
              <a:latin typeface="Arial Black" pitchFamily="34" charset="0"/>
            </a:endParaRPr>
          </a:p>
          <a:p>
            <a:pPr eaLnBrk="0" hangingPunct="0"/>
            <a:r>
              <a:rPr lang="ru-RU" sz="1100" b="1">
                <a:solidFill>
                  <a:srgbClr val="000000"/>
                </a:solidFill>
                <a:latin typeface="Arial Black" pitchFamily="34" charset="0"/>
              </a:rPr>
              <a:t>Каза́нский кафедра́льный собо́р</a:t>
            </a:r>
            <a:r>
              <a:rPr lang="ru-RU" sz="1100">
                <a:solidFill>
                  <a:srgbClr val="000000"/>
                </a:solidFill>
                <a:latin typeface="Arial Black" pitchFamily="34" charset="0"/>
              </a:rPr>
              <a:t> </a:t>
            </a:r>
            <a:r>
              <a:rPr lang="ru-RU" sz="1100">
                <a:latin typeface="Arial Black" pitchFamily="34" charset="0"/>
              </a:rPr>
              <a:t>u.wikipedia.org/</a:t>
            </a:r>
          </a:p>
          <a:p>
            <a:pPr eaLnBrk="0" hangingPunct="0"/>
            <a:r>
              <a:rPr lang="ru-RU" sz="1100" b="1">
                <a:solidFill>
                  <a:srgbClr val="000000"/>
                </a:solidFill>
                <a:latin typeface="Arial Black" pitchFamily="34" charset="0"/>
                <a:cs typeface="Times New Roman" pitchFamily="18" charset="0"/>
              </a:rPr>
              <a:t>Екатерининский дворец в Пушкине </a:t>
            </a:r>
            <a:r>
              <a:rPr lang="ru-RU" sz="1100">
                <a:solidFill>
                  <a:srgbClr val="228822"/>
                </a:solidFill>
                <a:latin typeface="Arial Black" pitchFamily="34" charset="0"/>
                <a:cs typeface="Times New Roman" pitchFamily="18" charset="0"/>
              </a:rPr>
              <a:t>aganya.ru</a:t>
            </a:r>
            <a:endParaRPr lang="ru-RU" sz="1100">
              <a:latin typeface="Arial Black" pitchFamily="34" charset="0"/>
            </a:endParaRPr>
          </a:p>
          <a:p>
            <a:pPr eaLnBrk="0" hangingPunct="0"/>
            <a:r>
              <a:rPr lang="ru-RU" sz="1100" b="1">
                <a:solidFill>
                  <a:srgbClr val="000000"/>
                </a:solidFill>
                <a:latin typeface="Arial Black" pitchFamily="34" charset="0"/>
                <a:cs typeface="Times New Roman" pitchFamily="18" charset="0"/>
              </a:rPr>
              <a:t>Бобрищев</a:t>
            </a:r>
            <a:r>
              <a:rPr lang="ru-RU" sz="1100">
                <a:solidFill>
                  <a:srgbClr val="000000"/>
                </a:solidFill>
                <a:latin typeface="Arial Black" pitchFamily="34" charset="0"/>
                <a:cs typeface="Times New Roman" pitchFamily="18" charset="0"/>
              </a:rPr>
              <a:t>-</a:t>
            </a:r>
            <a:r>
              <a:rPr lang="ru-RU" sz="1100" b="1">
                <a:solidFill>
                  <a:srgbClr val="000000"/>
                </a:solidFill>
                <a:latin typeface="Arial Black" pitchFamily="34" charset="0"/>
                <a:cs typeface="Times New Roman" pitchFamily="18" charset="0"/>
              </a:rPr>
              <a:t>Пушкин</a:t>
            </a:r>
            <a:r>
              <a:rPr lang="ru-RU" sz="1100">
                <a:solidFill>
                  <a:srgbClr val="000000"/>
                </a:solidFill>
                <a:latin typeface="Arial Black" pitchFamily="34" charset="0"/>
                <a:cs typeface="Times New Roman" pitchFamily="18" charset="0"/>
              </a:rPr>
              <a:t> Владимир </a:t>
            </a:r>
            <a:r>
              <a:rPr lang="ru-RU" sz="1100">
                <a:solidFill>
                  <a:srgbClr val="228822"/>
                </a:solidFill>
                <a:latin typeface="Arial Black" pitchFamily="34" charset="0"/>
                <a:cs typeface="Times New Roman" pitchFamily="18" charset="0"/>
              </a:rPr>
              <a:t>sammler.ru</a:t>
            </a:r>
            <a:endParaRPr lang="ru-RU" sz="1100">
              <a:latin typeface="Arial Black" pitchFamily="34" charset="0"/>
            </a:endParaRPr>
          </a:p>
          <a:p>
            <a:pPr eaLnBrk="0" hangingPunct="0"/>
            <a:r>
              <a:rPr lang="ru-RU" sz="1100">
                <a:latin typeface="Arial Black" pitchFamily="34" charset="0"/>
                <a:hlinkClick r:id="rId6"/>
              </a:rPr>
              <a:t>http://www.kostyor.ru/</a:t>
            </a:r>
            <a:endParaRPr lang="ru-RU" sz="1100">
              <a:latin typeface="Arial Black" pitchFamily="34" charset="0"/>
            </a:endParaRPr>
          </a:p>
          <a:p>
            <a:pPr eaLnBrk="0" hangingPunct="0"/>
            <a:r>
              <a:rPr lang="ru-RU" sz="1100" b="1">
                <a:solidFill>
                  <a:srgbClr val="000000"/>
                </a:solidFill>
                <a:latin typeface="Arial Black" pitchFamily="34" charset="0"/>
              </a:rPr>
              <a:t>Нина Куковерова</a:t>
            </a:r>
            <a:r>
              <a:rPr lang="ru-RU" sz="1100">
                <a:solidFill>
                  <a:srgbClr val="000000"/>
                </a:solidFill>
                <a:latin typeface="Arial Black" pitchFamily="34" charset="0"/>
              </a:rPr>
              <a:t> </a:t>
            </a:r>
            <a:r>
              <a:rPr lang="ru-RU" sz="1100">
                <a:solidFill>
                  <a:srgbClr val="228822"/>
                </a:solidFill>
                <a:latin typeface="Arial Black" pitchFamily="34" charset="0"/>
              </a:rPr>
              <a:t>vk.com</a:t>
            </a:r>
            <a:endParaRPr lang="ru-RU" sz="1100">
              <a:latin typeface="Arial Black" pitchFamily="34" charset="0"/>
            </a:endParaRPr>
          </a:p>
          <a:p>
            <a:pPr eaLnBrk="0" hangingPunct="0"/>
            <a:r>
              <a:rPr lang="ru-RU" sz="1100">
                <a:latin typeface="Arial Black" pitchFamily="34" charset="0"/>
              </a:rPr>
              <a:t>Зина Портнова </a:t>
            </a:r>
            <a:r>
              <a:rPr lang="ru-RU" sz="1100">
                <a:latin typeface="Arial Black" pitchFamily="34" charset="0"/>
                <a:hlinkClick r:id="rId7"/>
              </a:rPr>
              <a:t>http://www.google.ru/</a:t>
            </a:r>
            <a:endParaRPr lang="ru-RU" sz="1100">
              <a:latin typeface="Arial Black" pitchFamily="34" charset="0"/>
            </a:endParaRPr>
          </a:p>
          <a:p>
            <a:pPr eaLnBrk="0" hangingPunct="0"/>
            <a:r>
              <a:rPr lang="ru-RU" sz="1100" b="1">
                <a:solidFill>
                  <a:srgbClr val="000000"/>
                </a:solidFill>
                <a:latin typeface="Arial Black" pitchFamily="34" charset="0"/>
                <a:cs typeface="Times New Roman" pitchFamily="18" charset="0"/>
              </a:rPr>
              <a:t>Памятник</a:t>
            </a:r>
            <a:r>
              <a:rPr lang="ru-RU" sz="1100">
                <a:solidFill>
                  <a:srgbClr val="000000"/>
                </a:solidFill>
                <a:latin typeface="Arial Black" pitchFamily="34" charset="0"/>
                <a:cs typeface="Times New Roman" pitchFamily="18" charset="0"/>
              </a:rPr>
              <a:t> детям </a:t>
            </a:r>
            <a:r>
              <a:rPr lang="ru-RU" sz="1100" b="1">
                <a:solidFill>
                  <a:srgbClr val="000000"/>
                </a:solidFill>
                <a:latin typeface="Arial Black" pitchFamily="34" charset="0"/>
                <a:cs typeface="Times New Roman" pitchFamily="18" charset="0"/>
              </a:rPr>
              <a:t>блокады</a:t>
            </a:r>
            <a:r>
              <a:rPr lang="ru-RU" sz="1100">
                <a:solidFill>
                  <a:srgbClr val="000000"/>
                </a:solidFill>
                <a:latin typeface="Arial Black" pitchFamily="34" charset="0"/>
                <a:cs typeface="Times New Roman" pitchFamily="18" charset="0"/>
              </a:rPr>
              <a:t>. Мемориал «Защитникам </a:t>
            </a:r>
            <a:r>
              <a:rPr lang="ru-RU" sz="1100" b="1">
                <a:solidFill>
                  <a:srgbClr val="000000"/>
                </a:solidFill>
                <a:latin typeface="Arial Black" pitchFamily="34" charset="0"/>
                <a:cs typeface="Times New Roman" pitchFamily="18" charset="0"/>
              </a:rPr>
              <a:t>Ленинграда</a:t>
            </a:r>
            <a:r>
              <a:rPr lang="ru-RU" sz="1100">
                <a:solidFill>
                  <a:srgbClr val="000000"/>
                </a:solidFill>
                <a:latin typeface="Arial Black" pitchFamily="34" charset="0"/>
                <a:cs typeface="Times New Roman" pitchFamily="18" charset="0"/>
              </a:rPr>
              <a:t>» </a:t>
            </a:r>
            <a:r>
              <a:rPr lang="ru-RU" sz="1100">
                <a:solidFill>
                  <a:srgbClr val="228822"/>
                </a:solidFill>
                <a:latin typeface="Arial Black" pitchFamily="34" charset="0"/>
                <a:cs typeface="Times New Roman" pitchFamily="18" charset="0"/>
              </a:rPr>
              <a:t>glavred.info</a:t>
            </a:r>
            <a:endParaRPr lang="ru-RU" sz="1100">
              <a:latin typeface="Arial Black" pitchFamily="34" charset="0"/>
            </a:endParaRPr>
          </a:p>
          <a:p>
            <a:pPr eaLnBrk="0" hangingPunct="0"/>
            <a:r>
              <a:rPr lang="ru-RU" sz="1100">
                <a:solidFill>
                  <a:srgbClr val="000000"/>
                </a:solidFill>
                <a:latin typeface="Arial Black" pitchFamily="34" charset="0"/>
                <a:cs typeface="Times New Roman" pitchFamily="18" charset="0"/>
              </a:rPr>
              <a:t>Г. Красноярск памятник "Дети войны" в память о детях блокадного Ленинграда </a:t>
            </a:r>
            <a:r>
              <a:rPr lang="ru-RU" sz="1100">
                <a:solidFill>
                  <a:srgbClr val="228822"/>
                </a:solidFill>
                <a:latin typeface="Arial Black" pitchFamily="34" charset="0"/>
              </a:rPr>
              <a:t>gazeta.spb.ru</a:t>
            </a:r>
            <a:endParaRPr lang="ru-RU" sz="1100">
              <a:latin typeface="Arial Black" pitchFamily="34" charset="0"/>
            </a:endParaRPr>
          </a:p>
          <a:p>
            <a:pPr eaLnBrk="0" hangingPunct="0"/>
            <a:r>
              <a:rPr lang="ru-RU" sz="1100">
                <a:latin typeface="Arial Black" pitchFamily="34" charset="0"/>
              </a:rPr>
              <a:t>Таня Савичева </a:t>
            </a:r>
            <a:r>
              <a:rPr lang="ru-RU" sz="1100">
                <a:latin typeface="Arial Black" pitchFamily="34" charset="0"/>
                <a:hlinkClick r:id="rId8"/>
              </a:rPr>
              <a:t>http://world-war.ru/dnevnik-tani-savichevoj/</a:t>
            </a:r>
            <a:endParaRPr lang="ru-RU" sz="1100">
              <a:latin typeface="Arial Black" pitchFamily="34" charset="0"/>
            </a:endParaRPr>
          </a:p>
          <a:p>
            <a:pPr eaLnBrk="0" hangingPunct="0"/>
            <a:r>
              <a:rPr lang="ru-RU" sz="1100">
                <a:solidFill>
                  <a:srgbClr val="000000"/>
                </a:solidFill>
                <a:latin typeface="Arial Black" pitchFamily="34" charset="0"/>
              </a:rPr>
              <a:t>Особую роль в обороне города, прорыве</a:t>
            </a:r>
            <a:r>
              <a:rPr lang="ru-RU" sz="1100" b="1">
                <a:solidFill>
                  <a:srgbClr val="000000"/>
                </a:solidFill>
                <a:latin typeface="Arial Black" pitchFamily="34" charset="0"/>
              </a:rPr>
              <a:t>Блокады Ленинграда</a:t>
            </a:r>
            <a:r>
              <a:rPr lang="ru-RU" sz="1100">
                <a:solidFill>
                  <a:srgbClr val="000000"/>
                </a:solidFill>
                <a:latin typeface="Arial Black" pitchFamily="34" charset="0"/>
              </a:rPr>
              <a:t> и обеспечении </a:t>
            </a:r>
            <a:r>
              <a:rPr lang="ru-RU" sz="1100" b="1">
                <a:solidFill>
                  <a:srgbClr val="000000"/>
                </a:solidFill>
                <a:latin typeface="Arial Black" pitchFamily="34" charset="0"/>
              </a:rPr>
              <a:t>...</a:t>
            </a:r>
            <a:r>
              <a:rPr lang="ru-RU" sz="1100">
                <a:solidFill>
                  <a:srgbClr val="228822"/>
                </a:solidFill>
                <a:latin typeface="Arial Black" pitchFamily="34" charset="0"/>
              </a:rPr>
              <a:t>324school.spb.ru</a:t>
            </a:r>
            <a:endParaRPr lang="ru-RU" sz="1100">
              <a:latin typeface="Arial Black" pitchFamily="34" charset="0"/>
            </a:endParaRPr>
          </a:p>
          <a:p>
            <a:pPr eaLnBrk="0" hangingPunct="0"/>
            <a:r>
              <a:rPr lang="ru-RU" sz="1100">
                <a:solidFill>
                  <a:srgbClr val="000000"/>
                </a:solidFill>
                <a:latin typeface="Arial Black" pitchFamily="34" charset="0"/>
                <a:cs typeface="Times New Roman" pitchFamily="18" charset="0"/>
              </a:rPr>
              <a:t>Чудеса дороже хлеба: мифы </a:t>
            </a:r>
            <a:r>
              <a:rPr lang="ru-RU" sz="1100" b="1">
                <a:solidFill>
                  <a:srgbClr val="000000"/>
                </a:solidFill>
                <a:latin typeface="Arial Black" pitchFamily="34" charset="0"/>
                <a:cs typeface="Times New Roman" pitchFamily="18" charset="0"/>
              </a:rPr>
              <a:t>блокадного Ленинграда  </a:t>
            </a:r>
            <a:r>
              <a:rPr lang="ru-RU" sz="1100">
                <a:solidFill>
                  <a:srgbClr val="228822"/>
                </a:solidFill>
                <a:latin typeface="Arial Black" pitchFamily="34" charset="0"/>
                <a:cs typeface="Times New Roman" pitchFamily="18" charset="0"/>
              </a:rPr>
              <a:t>ria.ru</a:t>
            </a:r>
            <a:endParaRPr lang="ru-RU" sz="1100">
              <a:latin typeface="Arial Black" pitchFamily="34" charset="0"/>
            </a:endParaRPr>
          </a:p>
          <a:p>
            <a:pPr eaLnBrk="0" hangingPunct="0"/>
            <a:r>
              <a:rPr lang="ru-RU" sz="1100">
                <a:latin typeface="Arial Black" pitchFamily="34" charset="0"/>
              </a:rPr>
              <a:t>Цветок жизни </a:t>
            </a:r>
            <a:r>
              <a:rPr lang="en-US" sz="1100">
                <a:latin typeface="Arial Black" pitchFamily="34" charset="0"/>
                <a:hlinkClick r:id="rId9"/>
              </a:rPr>
              <a:t>http</a:t>
            </a:r>
            <a:r>
              <a:rPr lang="ru-RU" sz="1100">
                <a:latin typeface="Arial Black" pitchFamily="34" charset="0"/>
                <a:hlinkClick r:id="rId9"/>
              </a:rPr>
              <a:t>://</a:t>
            </a:r>
            <a:r>
              <a:rPr lang="en-US" sz="1100">
                <a:latin typeface="Arial Black" pitchFamily="34" charset="0"/>
                <a:hlinkClick r:id="rId9"/>
              </a:rPr>
              <a:t>cjoy</a:t>
            </a:r>
            <a:r>
              <a:rPr lang="ru-RU" sz="1100">
                <a:latin typeface="Arial Black" pitchFamily="34" charset="0"/>
                <a:hlinkClick r:id="rId9"/>
              </a:rPr>
              <a:t>.</a:t>
            </a:r>
            <a:r>
              <a:rPr lang="en-US" sz="1100">
                <a:latin typeface="Arial Black" pitchFamily="34" charset="0"/>
                <a:hlinkClick r:id="rId9"/>
              </a:rPr>
              <a:t>livejournal</a:t>
            </a:r>
            <a:r>
              <a:rPr lang="ru-RU" sz="1100">
                <a:latin typeface="Arial Black" pitchFamily="34" charset="0"/>
                <a:hlinkClick r:id="rId9"/>
              </a:rPr>
              <a:t>.</a:t>
            </a:r>
            <a:r>
              <a:rPr lang="en-US" sz="1100">
                <a:latin typeface="Arial Black" pitchFamily="34" charset="0"/>
                <a:hlinkClick r:id="rId9"/>
              </a:rPr>
              <a:t>com</a:t>
            </a:r>
            <a:r>
              <a:rPr lang="ru-RU" sz="1100">
                <a:latin typeface="Arial Black" pitchFamily="34" charset="0"/>
                <a:hlinkClick r:id="rId9"/>
              </a:rPr>
              <a:t>/301418.</a:t>
            </a:r>
            <a:r>
              <a:rPr lang="en-US" sz="1100">
                <a:latin typeface="Arial Black" pitchFamily="34" charset="0"/>
                <a:hlinkClick r:id="rId9"/>
              </a:rPr>
              <a:t>html</a:t>
            </a:r>
            <a:r>
              <a:rPr lang="ru-RU" sz="1100">
                <a:latin typeface="Arial Black" pitchFamily="34" charset="0"/>
                <a:hlinkClick r:id="rId9"/>
              </a:rPr>
              <a:t>?</a:t>
            </a:r>
            <a:r>
              <a:rPr lang="en-US" sz="1100">
                <a:latin typeface="Arial Black" pitchFamily="34" charset="0"/>
                <a:hlinkClick r:id="rId9"/>
              </a:rPr>
              <a:t>thread</a:t>
            </a:r>
            <a:r>
              <a:rPr lang="ru-RU" sz="1100">
                <a:latin typeface="Arial Black" pitchFamily="34" charset="0"/>
                <a:hlinkClick r:id="rId9"/>
              </a:rPr>
              <a:t>=1612906</a:t>
            </a:r>
            <a:endParaRPr lang="ru-RU" sz="1100">
              <a:latin typeface="Arial Black" pitchFamily="34" charset="0"/>
            </a:endParaRPr>
          </a:p>
          <a:p>
            <a:pPr eaLnBrk="0" hangingPunct="0"/>
            <a:r>
              <a:rPr lang="ru-RU" sz="1100">
                <a:latin typeface="Arial Black" pitchFamily="34" charset="0"/>
              </a:rPr>
              <a:t>Обелиск городу-герою Ленинграду </a:t>
            </a:r>
            <a:r>
              <a:rPr lang="en-US" sz="1100">
                <a:latin typeface="Arial Black" pitchFamily="34" charset="0"/>
              </a:rPr>
              <a:t>http</a:t>
            </a:r>
            <a:r>
              <a:rPr lang="ru-RU" sz="1100">
                <a:latin typeface="Arial Black" pitchFamily="34" charset="0"/>
              </a:rPr>
              <a:t>://</a:t>
            </a:r>
            <a:r>
              <a:rPr lang="en-US" sz="1100">
                <a:latin typeface="Arial Black" pitchFamily="34" charset="0"/>
              </a:rPr>
              <a:t>bigwar</a:t>
            </a:r>
            <a:r>
              <a:rPr lang="ru-RU" sz="1100">
                <a:latin typeface="Arial Black" pitchFamily="34" charset="0"/>
              </a:rPr>
              <a:t>.</a:t>
            </a:r>
            <a:r>
              <a:rPr lang="en-US" sz="1100">
                <a:latin typeface="Arial Black" pitchFamily="34" charset="0"/>
              </a:rPr>
              <a:t>msk</a:t>
            </a:r>
            <a:r>
              <a:rPr lang="ru-RU" sz="1100">
                <a:latin typeface="Arial Black" pitchFamily="34" charset="0"/>
              </a:rPr>
              <a:t>.</a:t>
            </a:r>
            <a:r>
              <a:rPr lang="en-US" sz="1100">
                <a:latin typeface="Arial Black" pitchFamily="34" charset="0"/>
              </a:rPr>
              <a:t>ru</a:t>
            </a:r>
            <a:r>
              <a:rPr lang="ru-RU" sz="1100">
                <a:latin typeface="Arial Black" pitchFamily="34" charset="0"/>
              </a:rPr>
              <a:t>/</a:t>
            </a:r>
            <a:r>
              <a:rPr lang="en-US" sz="1100">
                <a:latin typeface="Arial Black" pitchFamily="34" charset="0"/>
              </a:rPr>
              <a:t>pages</a:t>
            </a:r>
            <a:r>
              <a:rPr lang="ru-RU" sz="1100">
                <a:latin typeface="Arial Black" pitchFamily="34" charset="0"/>
              </a:rPr>
              <a:t>/</a:t>
            </a:r>
            <a:r>
              <a:rPr lang="en-US" sz="1100">
                <a:latin typeface="Arial Black" pitchFamily="34" charset="0"/>
              </a:rPr>
              <a:t>cities</a:t>
            </a:r>
            <a:r>
              <a:rPr lang="ru-RU" sz="1100">
                <a:latin typeface="Arial Black" pitchFamily="34" charset="0"/>
              </a:rPr>
              <a:t>/</a:t>
            </a:r>
            <a:r>
              <a:rPr lang="en-US" sz="1100">
                <a:latin typeface="Arial Black" pitchFamily="34" charset="0"/>
              </a:rPr>
              <a:t>leningrad</a:t>
            </a:r>
            <a:r>
              <a:rPr lang="ru-RU" sz="1100">
                <a:latin typeface="Arial Black" pitchFamily="34" charset="0"/>
              </a:rPr>
              <a:t>.</a:t>
            </a:r>
            <a:r>
              <a:rPr lang="en-US" sz="1100">
                <a:latin typeface="Arial Black" pitchFamily="34" charset="0"/>
              </a:rPr>
              <a:t>html</a:t>
            </a:r>
            <a:endParaRPr lang="ru-RU" sz="1100">
              <a:latin typeface="Arial Black" pitchFamily="34" charset="0"/>
            </a:endParaRPr>
          </a:p>
          <a:p>
            <a:pPr eaLnBrk="0" hangingPunct="0"/>
            <a:r>
              <a:rPr lang="ru-RU" sz="1100" b="1">
                <a:solidFill>
                  <a:srgbClr val="444444"/>
                </a:solidFill>
                <a:latin typeface="Arial Black" pitchFamily="34" charset="0"/>
              </a:rPr>
              <a:t>Памятник детям блокадного Ленинграда </a:t>
            </a:r>
            <a:r>
              <a:rPr lang="en-US" sz="1100">
                <a:latin typeface="Arial Black" pitchFamily="34" charset="0"/>
                <a:hlinkClick r:id="rId10"/>
              </a:rPr>
              <a:t>http</a:t>
            </a:r>
            <a:r>
              <a:rPr lang="ru-RU" sz="1100">
                <a:latin typeface="Arial Black" pitchFamily="34" charset="0"/>
                <a:hlinkClick r:id="rId10"/>
              </a:rPr>
              <a:t>://</a:t>
            </a:r>
            <a:r>
              <a:rPr lang="en-US" sz="1100">
                <a:latin typeface="Arial Black" pitchFamily="34" charset="0"/>
                <a:hlinkClick r:id="rId10"/>
              </a:rPr>
              <a:t>milgorod</a:t>
            </a:r>
            <a:r>
              <a:rPr lang="ru-RU" sz="1100">
                <a:latin typeface="Arial Black" pitchFamily="34" charset="0"/>
                <a:hlinkClick r:id="rId10"/>
              </a:rPr>
              <a:t>.</a:t>
            </a:r>
            <a:r>
              <a:rPr lang="en-US" sz="1100">
                <a:latin typeface="Arial Black" pitchFamily="34" charset="0"/>
                <a:hlinkClick r:id="rId10"/>
              </a:rPr>
              <a:t>ru</a:t>
            </a:r>
            <a:r>
              <a:rPr lang="ru-RU" sz="1100">
                <a:latin typeface="Arial Black" pitchFamily="34" charset="0"/>
                <a:hlinkClick r:id="rId10"/>
              </a:rPr>
              <a:t>/</a:t>
            </a:r>
            <a:r>
              <a:rPr lang="ru-RU" sz="1100">
                <a:latin typeface="Arial Black" pitchFamily="34" charset="0"/>
              </a:rPr>
              <a:t> Димитровград</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Содержимое 2"/>
          <p:cNvPicPr>
            <a:picLocks noGrp="1" noChangeArrowheads="1"/>
          </p:cNvPicPr>
          <p:nvPr>
            <p:ph idx="1"/>
          </p:nvPr>
        </p:nvPicPr>
        <p:blipFill>
          <a:blip r:embed="rId2"/>
          <a:srcRect/>
          <a:stretch>
            <a:fillRect/>
          </a:stretch>
        </p:blipFill>
        <p:spPr>
          <a:xfrm>
            <a:off x="433388" y="212725"/>
            <a:ext cx="8302625" cy="4786313"/>
          </a:xfrm>
        </p:spPr>
      </p:pic>
      <p:pic>
        <p:nvPicPr>
          <p:cNvPr id="14338" name="Рисунок 3" descr="http://upload.wikimedia.org/wikipedia/commons/thumb/7/72/Peter_der-Grosse_1838.jpg/280px-Peter_der-Grosse_1838.jpg"/>
          <p:cNvPicPr>
            <a:picLocks noChangeAspect="1" noChangeArrowheads="1"/>
          </p:cNvPicPr>
          <p:nvPr/>
        </p:nvPicPr>
        <p:blipFill>
          <a:blip r:embed="rId3"/>
          <a:srcRect/>
          <a:stretch>
            <a:fillRect/>
          </a:stretch>
        </p:blipFill>
        <p:spPr bwMode="auto">
          <a:xfrm>
            <a:off x="2786063" y="1785938"/>
            <a:ext cx="4000500" cy="4214812"/>
          </a:xfrm>
          <a:prstGeom prst="rect">
            <a:avLst/>
          </a:prstGeom>
          <a:noFill/>
          <a:ln w="9525">
            <a:noFill/>
            <a:miter lim="800000"/>
            <a:headEnd/>
            <a:tailEnd/>
          </a:ln>
        </p:spPr>
      </p:pic>
      <p:sp>
        <p:nvSpPr>
          <p:cNvPr id="5" name="Заголовок 1"/>
          <p:cNvSpPr>
            <a:spLocks noGrp="1"/>
          </p:cNvSpPr>
          <p:nvPr>
            <p:ph type="title"/>
          </p:nvPr>
        </p:nvSpPr>
        <p:spPr>
          <a:xfrm>
            <a:off x="3143240" y="5929306"/>
            <a:ext cx="3429024" cy="928694"/>
          </a:xfrm>
        </p:spPr>
        <p:txBody>
          <a:bodyPr/>
          <a:lstStyle/>
          <a:p>
            <a:pPr fontAlgn="auto">
              <a:spcAft>
                <a:spcPts val="0"/>
              </a:spcAft>
              <a:defRPr/>
            </a:pPr>
            <a:r>
              <a:rPr lang="ru-RU" dirty="0" smtClean="0"/>
              <a:t>Пётр Первый</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sz="2400" dirty="0" smtClean="0"/>
              <a:t>27 мая была построена Петропавловская </a:t>
            </a:r>
            <a:r>
              <a:rPr lang="ru-RU" sz="2400" dirty="0"/>
              <a:t>крепость.</a:t>
            </a:r>
          </a:p>
        </p:txBody>
      </p:sp>
      <p:pic>
        <p:nvPicPr>
          <p:cNvPr id="15362" name="Содержимое 3" descr="Petropavlovka_01.jpg"/>
          <p:cNvPicPr>
            <a:picLocks noGrp="1" noChangeAspect="1"/>
          </p:cNvPicPr>
          <p:nvPr>
            <p:ph idx="1"/>
          </p:nvPr>
        </p:nvPicPr>
        <p:blipFill>
          <a:blip r:embed="rId2"/>
          <a:srcRect/>
          <a:stretch>
            <a:fillRect/>
          </a:stretch>
        </p:blipFill>
        <p:spPr>
          <a:xfrm>
            <a:off x="785813" y="1428750"/>
            <a:ext cx="7596187" cy="4976813"/>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Заголовок 1"/>
          <p:cNvPicPr>
            <a:picLocks noGrp="1" noChangeArrowheads="1"/>
          </p:cNvPicPr>
          <p:nvPr>
            <p:ph type="title"/>
          </p:nvPr>
        </p:nvPicPr>
        <p:blipFill>
          <a:blip r:embed="rId2"/>
          <a:srcRect/>
          <a:stretch>
            <a:fillRect/>
          </a:stretch>
        </p:blipFill>
        <p:spPr bwMode="auto">
          <a:xfrm>
            <a:off x="450850" y="268288"/>
            <a:ext cx="8242300" cy="2951162"/>
          </a:xfrm>
        </p:spPr>
      </p:pic>
      <p:pic>
        <p:nvPicPr>
          <p:cNvPr id="16386" name="Рисунок 4" descr="Zimní palác (3).jpg"/>
          <p:cNvPicPr>
            <a:picLocks noChangeAspect="1" noChangeArrowheads="1"/>
          </p:cNvPicPr>
          <p:nvPr/>
        </p:nvPicPr>
        <p:blipFill>
          <a:blip r:embed="rId3"/>
          <a:srcRect/>
          <a:stretch>
            <a:fillRect/>
          </a:stretch>
        </p:blipFill>
        <p:spPr bwMode="auto">
          <a:xfrm>
            <a:off x="285750" y="214313"/>
            <a:ext cx="4214813" cy="3214687"/>
          </a:xfrm>
          <a:prstGeom prst="rect">
            <a:avLst/>
          </a:prstGeom>
          <a:noFill/>
          <a:ln w="9525">
            <a:noFill/>
            <a:miter lim="800000"/>
            <a:headEnd/>
            <a:tailEnd/>
          </a:ln>
        </p:spPr>
      </p:pic>
      <p:pic>
        <p:nvPicPr>
          <p:cNvPr id="16387" name="Рисунок 5" descr="http://www.nemiga.info/peterburg/peterburg/nevsky_prospekt.jpg"/>
          <p:cNvPicPr>
            <a:picLocks noChangeAspect="1" noChangeArrowheads="1"/>
          </p:cNvPicPr>
          <p:nvPr/>
        </p:nvPicPr>
        <p:blipFill>
          <a:blip r:embed="rId4"/>
          <a:srcRect/>
          <a:stretch>
            <a:fillRect/>
          </a:stretch>
        </p:blipFill>
        <p:spPr bwMode="auto">
          <a:xfrm>
            <a:off x="4714875" y="214313"/>
            <a:ext cx="4143375" cy="3214687"/>
          </a:xfrm>
          <a:prstGeom prst="rect">
            <a:avLst/>
          </a:prstGeom>
          <a:noFill/>
          <a:ln w="9525">
            <a:noFill/>
            <a:miter lim="800000"/>
            <a:headEnd/>
            <a:tailEnd/>
          </a:ln>
        </p:spPr>
      </p:pic>
      <p:pic>
        <p:nvPicPr>
          <p:cNvPr id="16388" name="Рисунок 6" descr="Исаакиевский собор на закате"/>
          <p:cNvPicPr>
            <a:picLocks noChangeAspect="1" noChangeArrowheads="1"/>
          </p:cNvPicPr>
          <p:nvPr/>
        </p:nvPicPr>
        <p:blipFill>
          <a:blip r:embed="rId5"/>
          <a:srcRect/>
          <a:stretch>
            <a:fillRect/>
          </a:stretch>
        </p:blipFill>
        <p:spPr bwMode="auto">
          <a:xfrm>
            <a:off x="285750" y="3500438"/>
            <a:ext cx="4214813" cy="3214687"/>
          </a:xfrm>
          <a:prstGeom prst="rect">
            <a:avLst/>
          </a:prstGeom>
          <a:noFill/>
          <a:ln w="9525">
            <a:noFill/>
            <a:miter lim="800000"/>
            <a:headEnd/>
            <a:tailEnd/>
          </a:ln>
        </p:spPr>
      </p:pic>
      <p:pic>
        <p:nvPicPr>
          <p:cNvPr id="16389" name="Рисунок 7" descr="Вид на Храм Спаса на Крови с юга"/>
          <p:cNvPicPr>
            <a:picLocks noChangeAspect="1" noChangeArrowheads="1"/>
          </p:cNvPicPr>
          <p:nvPr/>
        </p:nvPicPr>
        <p:blipFill>
          <a:blip r:embed="rId6"/>
          <a:srcRect/>
          <a:stretch>
            <a:fillRect/>
          </a:stretch>
        </p:blipFill>
        <p:spPr bwMode="auto">
          <a:xfrm>
            <a:off x="4714875" y="3500438"/>
            <a:ext cx="4143375" cy="3214687"/>
          </a:xfrm>
          <a:prstGeom prst="rect">
            <a:avLst/>
          </a:prstGeom>
          <a:noFill/>
          <a:ln w="9525">
            <a:noFill/>
            <a:miter lim="800000"/>
            <a:headEnd/>
            <a:tailEnd/>
          </a:ln>
        </p:spPr>
      </p:pic>
      <p:sp>
        <p:nvSpPr>
          <p:cNvPr id="16390" name="Прямоугольник 8"/>
          <p:cNvSpPr>
            <a:spLocks noChangeArrowheads="1"/>
          </p:cNvSpPr>
          <p:nvPr/>
        </p:nvSpPr>
        <p:spPr bwMode="auto">
          <a:xfrm>
            <a:off x="500063" y="357188"/>
            <a:ext cx="3738562" cy="400050"/>
          </a:xfrm>
          <a:prstGeom prst="rect">
            <a:avLst/>
          </a:prstGeom>
          <a:noFill/>
          <a:ln w="9525">
            <a:noFill/>
            <a:miter lim="800000"/>
            <a:headEnd/>
            <a:tailEnd/>
          </a:ln>
        </p:spPr>
        <p:txBody>
          <a:bodyPr wrap="none">
            <a:spAutoFit/>
          </a:bodyPr>
          <a:lstStyle/>
          <a:p>
            <a:r>
              <a:rPr lang="ru-RU" sz="2000" b="1">
                <a:latin typeface="Franklin Gothic Book"/>
              </a:rPr>
              <a:t>Государственный Эрмитаж</a:t>
            </a:r>
            <a:r>
              <a:rPr lang="ru-RU" sz="2000">
                <a:latin typeface="Franklin Gothic Book"/>
              </a:rPr>
              <a:t> </a:t>
            </a:r>
          </a:p>
        </p:txBody>
      </p:sp>
      <p:sp>
        <p:nvSpPr>
          <p:cNvPr id="16391" name="Прямоугольник 9"/>
          <p:cNvSpPr>
            <a:spLocks noChangeArrowheads="1"/>
          </p:cNvSpPr>
          <p:nvPr/>
        </p:nvSpPr>
        <p:spPr bwMode="auto">
          <a:xfrm>
            <a:off x="6286500" y="357188"/>
            <a:ext cx="2479675" cy="400050"/>
          </a:xfrm>
          <a:prstGeom prst="rect">
            <a:avLst/>
          </a:prstGeom>
          <a:noFill/>
          <a:ln w="9525">
            <a:noFill/>
            <a:miter lim="800000"/>
            <a:headEnd/>
            <a:tailEnd/>
          </a:ln>
        </p:spPr>
        <p:txBody>
          <a:bodyPr wrap="none">
            <a:spAutoFit/>
          </a:bodyPr>
          <a:lstStyle/>
          <a:p>
            <a:r>
              <a:rPr lang="ru-RU" sz="2000" b="1">
                <a:solidFill>
                  <a:schemeClr val="bg1"/>
                </a:solidFill>
                <a:latin typeface="Franklin Gothic Book"/>
              </a:rPr>
              <a:t>Невский проспект</a:t>
            </a:r>
            <a:endParaRPr lang="ru-RU" sz="2000">
              <a:solidFill>
                <a:schemeClr val="bg1"/>
              </a:solidFill>
              <a:latin typeface="Franklin Gothic Book"/>
            </a:endParaRPr>
          </a:p>
        </p:txBody>
      </p:sp>
      <p:sp>
        <p:nvSpPr>
          <p:cNvPr id="16392" name="Прямоугольник 10"/>
          <p:cNvSpPr>
            <a:spLocks noChangeArrowheads="1"/>
          </p:cNvSpPr>
          <p:nvPr/>
        </p:nvSpPr>
        <p:spPr bwMode="auto">
          <a:xfrm>
            <a:off x="857250" y="6215063"/>
            <a:ext cx="2928938" cy="400050"/>
          </a:xfrm>
          <a:prstGeom prst="rect">
            <a:avLst/>
          </a:prstGeom>
          <a:noFill/>
          <a:ln w="9525">
            <a:noFill/>
            <a:miter lim="800000"/>
            <a:headEnd/>
            <a:tailEnd/>
          </a:ln>
        </p:spPr>
        <p:txBody>
          <a:bodyPr>
            <a:spAutoFit/>
          </a:bodyPr>
          <a:lstStyle/>
          <a:p>
            <a:r>
              <a:rPr lang="ru-RU" sz="2000" b="1">
                <a:latin typeface="Franklin Gothic Book"/>
              </a:rPr>
              <a:t>Исаакиевский собор</a:t>
            </a:r>
            <a:r>
              <a:rPr lang="ru-RU" sz="2000">
                <a:latin typeface="Franklin Gothic Book"/>
              </a:rPr>
              <a:t> </a:t>
            </a:r>
          </a:p>
        </p:txBody>
      </p:sp>
      <p:sp>
        <p:nvSpPr>
          <p:cNvPr id="16393" name="Прямоугольник 11"/>
          <p:cNvSpPr>
            <a:spLocks noChangeArrowheads="1"/>
          </p:cNvSpPr>
          <p:nvPr/>
        </p:nvSpPr>
        <p:spPr bwMode="auto">
          <a:xfrm>
            <a:off x="4857750" y="3500438"/>
            <a:ext cx="3929063" cy="642937"/>
          </a:xfrm>
          <a:prstGeom prst="rect">
            <a:avLst/>
          </a:prstGeom>
          <a:noFill/>
          <a:ln w="9525">
            <a:noFill/>
            <a:miter lim="800000"/>
            <a:headEnd/>
            <a:tailEnd/>
          </a:ln>
        </p:spPr>
        <p:txBody>
          <a:bodyPr>
            <a:spAutoFit/>
          </a:bodyPr>
          <a:lstStyle/>
          <a:p>
            <a:r>
              <a:rPr lang="ru-RU" b="1">
                <a:solidFill>
                  <a:schemeClr val="bg1"/>
                </a:solidFill>
                <a:latin typeface="Franklin Gothic Book"/>
              </a:rPr>
              <a:t>Собор Воскресения Христова на Крови́</a:t>
            </a:r>
            <a:r>
              <a:rPr lang="ru-RU">
                <a:solidFill>
                  <a:schemeClr val="bg1"/>
                </a:solidFill>
                <a:latin typeface="Franklin Gothic Book"/>
              </a:rPr>
              <a:t> или </a:t>
            </a:r>
            <a:r>
              <a:rPr lang="ru-RU" b="1">
                <a:solidFill>
                  <a:schemeClr val="bg1"/>
                </a:solidFill>
                <a:latin typeface="Franklin Gothic Book"/>
              </a:rPr>
              <a:t>Храм Спаса-на-Крови</a:t>
            </a:r>
            <a:endParaRPr lang="ru-RU">
              <a:solidFill>
                <a:schemeClr val="bg1"/>
              </a:solidFill>
              <a:latin typeface="Franklin Gothic Book"/>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Рисунок 11" descr="http://www.svali.ru/pic/pictures/73/r_p_f255ea96cb6444a876ea71581649f516.jpg"/>
          <p:cNvPicPr>
            <a:picLocks noChangeAspect="1" noChangeArrowheads="1"/>
          </p:cNvPicPr>
          <p:nvPr/>
        </p:nvPicPr>
        <p:blipFill>
          <a:blip r:embed="rId2"/>
          <a:srcRect/>
          <a:stretch>
            <a:fillRect/>
          </a:stretch>
        </p:blipFill>
        <p:spPr bwMode="auto">
          <a:xfrm>
            <a:off x="4572000" y="3500438"/>
            <a:ext cx="4214813" cy="3214687"/>
          </a:xfrm>
          <a:prstGeom prst="rect">
            <a:avLst/>
          </a:prstGeom>
          <a:noFill/>
          <a:ln w="9525">
            <a:noFill/>
            <a:miter lim="800000"/>
            <a:headEnd/>
            <a:tailEnd/>
          </a:ln>
        </p:spPr>
      </p:pic>
      <p:pic>
        <p:nvPicPr>
          <p:cNvPr id="17410" name="Рисунок 3" descr="Большой каскад и Большой Петергофский дворец">
            <a:hlinkClick r:id="rId3" tooltip="&quot;Большой каскад и Большой Петергофский дворец&quot;"/>
          </p:cNvPr>
          <p:cNvPicPr>
            <a:picLocks noChangeAspect="1" noChangeArrowheads="1"/>
          </p:cNvPicPr>
          <p:nvPr/>
        </p:nvPicPr>
        <p:blipFill>
          <a:blip r:embed="rId4"/>
          <a:srcRect/>
          <a:stretch>
            <a:fillRect/>
          </a:stretch>
        </p:blipFill>
        <p:spPr bwMode="auto">
          <a:xfrm>
            <a:off x="357188" y="214313"/>
            <a:ext cx="4071937" cy="3214687"/>
          </a:xfrm>
          <a:prstGeom prst="rect">
            <a:avLst/>
          </a:prstGeom>
          <a:noFill/>
          <a:ln w="9525">
            <a:noFill/>
            <a:miter lim="800000"/>
            <a:headEnd/>
            <a:tailEnd/>
          </a:ln>
        </p:spPr>
      </p:pic>
      <p:pic>
        <p:nvPicPr>
          <p:cNvPr id="17411" name="Рисунок 4" descr="http://www.gopiter.ru/assets/images/Russian_museum.JPG"/>
          <p:cNvPicPr>
            <a:picLocks noChangeAspect="1" noChangeArrowheads="1"/>
          </p:cNvPicPr>
          <p:nvPr/>
        </p:nvPicPr>
        <p:blipFill>
          <a:blip r:embed="rId5"/>
          <a:srcRect/>
          <a:stretch>
            <a:fillRect/>
          </a:stretch>
        </p:blipFill>
        <p:spPr bwMode="auto">
          <a:xfrm>
            <a:off x="4572000" y="214313"/>
            <a:ext cx="4214813" cy="3214687"/>
          </a:xfrm>
          <a:prstGeom prst="rect">
            <a:avLst/>
          </a:prstGeom>
          <a:noFill/>
          <a:ln w="9525">
            <a:noFill/>
            <a:miter lim="800000"/>
            <a:headEnd/>
            <a:tailEnd/>
          </a:ln>
        </p:spPr>
      </p:pic>
      <p:pic>
        <p:nvPicPr>
          <p:cNvPr id="17412" name="Рисунок 5" descr="Медный всадник"/>
          <p:cNvPicPr>
            <a:picLocks noChangeAspect="1" noChangeArrowheads="1"/>
          </p:cNvPicPr>
          <p:nvPr/>
        </p:nvPicPr>
        <p:blipFill>
          <a:blip r:embed="rId6"/>
          <a:srcRect/>
          <a:stretch>
            <a:fillRect/>
          </a:stretch>
        </p:blipFill>
        <p:spPr bwMode="auto">
          <a:xfrm>
            <a:off x="357188" y="3500438"/>
            <a:ext cx="4071937" cy="3214687"/>
          </a:xfrm>
          <a:prstGeom prst="rect">
            <a:avLst/>
          </a:prstGeom>
          <a:noFill/>
          <a:ln w="9525">
            <a:noFill/>
            <a:miter lim="800000"/>
            <a:headEnd/>
            <a:tailEnd/>
          </a:ln>
        </p:spPr>
      </p:pic>
      <p:sp>
        <p:nvSpPr>
          <p:cNvPr id="17413" name="Прямоугольник 7"/>
          <p:cNvSpPr>
            <a:spLocks noChangeArrowheads="1"/>
          </p:cNvSpPr>
          <p:nvPr/>
        </p:nvSpPr>
        <p:spPr bwMode="auto">
          <a:xfrm>
            <a:off x="571500" y="2571750"/>
            <a:ext cx="3643313" cy="708025"/>
          </a:xfrm>
          <a:prstGeom prst="rect">
            <a:avLst/>
          </a:prstGeom>
          <a:noFill/>
          <a:ln w="9525">
            <a:noFill/>
            <a:miter lim="800000"/>
            <a:headEnd/>
            <a:tailEnd/>
          </a:ln>
        </p:spPr>
        <p:txBody>
          <a:bodyPr>
            <a:spAutoFit/>
          </a:bodyPr>
          <a:lstStyle/>
          <a:p>
            <a:r>
              <a:rPr lang="ru-RU" sz="2000">
                <a:solidFill>
                  <a:schemeClr val="bg1"/>
                </a:solidFill>
                <a:latin typeface="Franklin Gothic Book"/>
              </a:rPr>
              <a:t>Большой каскад и Большой Петергофский дворец</a:t>
            </a:r>
          </a:p>
        </p:txBody>
      </p:sp>
      <p:sp>
        <p:nvSpPr>
          <p:cNvPr id="17414" name="Прямоугольник 8"/>
          <p:cNvSpPr>
            <a:spLocks noChangeArrowheads="1"/>
          </p:cNvSpPr>
          <p:nvPr/>
        </p:nvSpPr>
        <p:spPr bwMode="auto">
          <a:xfrm>
            <a:off x="5786438" y="2928938"/>
            <a:ext cx="2039937" cy="400050"/>
          </a:xfrm>
          <a:prstGeom prst="rect">
            <a:avLst/>
          </a:prstGeom>
          <a:noFill/>
          <a:ln w="9525">
            <a:noFill/>
            <a:miter lim="800000"/>
            <a:headEnd/>
            <a:tailEnd/>
          </a:ln>
        </p:spPr>
        <p:txBody>
          <a:bodyPr wrap="none">
            <a:spAutoFit/>
          </a:bodyPr>
          <a:lstStyle/>
          <a:p>
            <a:r>
              <a:rPr lang="ru-RU" sz="2000" b="1">
                <a:solidFill>
                  <a:schemeClr val="bg1"/>
                </a:solidFill>
                <a:latin typeface="Franklin Gothic Book"/>
              </a:rPr>
              <a:t>Русский музей</a:t>
            </a:r>
            <a:endParaRPr lang="ru-RU" sz="2000">
              <a:solidFill>
                <a:schemeClr val="bg1"/>
              </a:solidFill>
              <a:latin typeface="Franklin Gothic Book"/>
            </a:endParaRPr>
          </a:p>
        </p:txBody>
      </p:sp>
      <p:sp>
        <p:nvSpPr>
          <p:cNvPr id="17415" name="Прямоугольник 9"/>
          <p:cNvSpPr>
            <a:spLocks noChangeArrowheads="1"/>
          </p:cNvSpPr>
          <p:nvPr/>
        </p:nvSpPr>
        <p:spPr bwMode="auto">
          <a:xfrm>
            <a:off x="1500188" y="6215063"/>
            <a:ext cx="2349500" cy="400050"/>
          </a:xfrm>
          <a:prstGeom prst="rect">
            <a:avLst/>
          </a:prstGeom>
          <a:noFill/>
          <a:ln w="9525">
            <a:noFill/>
            <a:miter lim="800000"/>
            <a:headEnd/>
            <a:tailEnd/>
          </a:ln>
        </p:spPr>
        <p:txBody>
          <a:bodyPr wrap="none">
            <a:spAutoFit/>
          </a:bodyPr>
          <a:lstStyle/>
          <a:p>
            <a:r>
              <a:rPr lang="ru-RU" sz="2000" b="1">
                <a:latin typeface="Franklin Gothic Book"/>
              </a:rPr>
              <a:t>Медный всадник</a:t>
            </a:r>
          </a:p>
        </p:txBody>
      </p:sp>
      <p:sp>
        <p:nvSpPr>
          <p:cNvPr id="17416" name="Прямоугольник 10"/>
          <p:cNvSpPr>
            <a:spLocks noChangeArrowheads="1"/>
          </p:cNvSpPr>
          <p:nvPr/>
        </p:nvSpPr>
        <p:spPr bwMode="auto">
          <a:xfrm>
            <a:off x="5500688" y="6286500"/>
            <a:ext cx="2571750" cy="400050"/>
          </a:xfrm>
          <a:prstGeom prst="rect">
            <a:avLst/>
          </a:prstGeom>
          <a:noFill/>
          <a:ln w="9525">
            <a:noFill/>
            <a:miter lim="800000"/>
            <a:headEnd/>
            <a:tailEnd/>
          </a:ln>
        </p:spPr>
        <p:txBody>
          <a:bodyPr>
            <a:spAutoFit/>
          </a:bodyPr>
          <a:lstStyle/>
          <a:p>
            <a:r>
              <a:rPr lang="ru-RU" sz="2000" b="1">
                <a:solidFill>
                  <a:schemeClr val="bg1"/>
                </a:solidFill>
                <a:latin typeface="Franklin Gothic Book"/>
              </a:rPr>
              <a:t>Крейсер "Аврора"</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Рисунок 9" descr="http://spb.ria.ru/images/49794/04/497940451.jpg"/>
          <p:cNvPicPr>
            <a:picLocks noChangeAspect="1" noChangeArrowheads="1"/>
          </p:cNvPicPr>
          <p:nvPr/>
        </p:nvPicPr>
        <p:blipFill>
          <a:blip r:embed="rId2"/>
          <a:srcRect/>
          <a:stretch>
            <a:fillRect/>
          </a:stretch>
        </p:blipFill>
        <p:spPr bwMode="auto">
          <a:xfrm>
            <a:off x="2428875" y="3500438"/>
            <a:ext cx="4429125" cy="3214687"/>
          </a:xfrm>
          <a:prstGeom prst="rect">
            <a:avLst/>
          </a:prstGeom>
          <a:noFill/>
          <a:ln w="9525">
            <a:noFill/>
            <a:miter lim="800000"/>
            <a:headEnd/>
            <a:tailEnd/>
          </a:ln>
        </p:spPr>
      </p:pic>
      <p:pic>
        <p:nvPicPr>
          <p:cNvPr id="2" name="Заголовок 1"/>
          <p:cNvPicPr>
            <a:picLocks noGrp="1" noChangeArrowheads="1"/>
          </p:cNvPicPr>
          <p:nvPr>
            <p:ph type="title"/>
          </p:nvPr>
        </p:nvPicPr>
        <p:blipFill>
          <a:blip r:embed="rId3"/>
          <a:srcRect/>
          <a:stretch>
            <a:fillRect/>
          </a:stretch>
        </p:blipFill>
        <p:spPr bwMode="auto">
          <a:xfrm>
            <a:off x="493713" y="-6350"/>
            <a:ext cx="8242300" cy="2597150"/>
          </a:xfrm>
        </p:spPr>
      </p:pic>
      <p:pic>
        <p:nvPicPr>
          <p:cNvPr id="18435" name="Рисунок 4" descr="http://sdelanounas.ru/i/c/2/c2RlbGFub3VuYXMucnUvdXBsb2Fkcy81LzUvNTU3MTMzODc0MzM1OC5qcGVnP19faWQ9MTgxMDE=.jpg"/>
          <p:cNvPicPr>
            <a:picLocks noChangeAspect="1" noChangeArrowheads="1"/>
          </p:cNvPicPr>
          <p:nvPr/>
        </p:nvPicPr>
        <p:blipFill>
          <a:blip r:embed="rId4"/>
          <a:srcRect/>
          <a:stretch>
            <a:fillRect/>
          </a:stretch>
        </p:blipFill>
        <p:spPr bwMode="auto">
          <a:xfrm>
            <a:off x="357188" y="214313"/>
            <a:ext cx="4214812" cy="3286125"/>
          </a:xfrm>
          <a:prstGeom prst="rect">
            <a:avLst/>
          </a:prstGeom>
          <a:noFill/>
          <a:ln w="9525">
            <a:noFill/>
            <a:miter lim="800000"/>
            <a:headEnd/>
            <a:tailEnd/>
          </a:ln>
        </p:spPr>
      </p:pic>
      <p:pic>
        <p:nvPicPr>
          <p:cNvPr id="18436" name="Рисунок 5" descr="http://sdelanounas.ru/i/c/2/c2RlbGFub3VuYXMucnUvdXBsb2Fkcy83LzYvNzYwMTMzODc0MzMwMy5qcGVnP19faWQ9MTgxMDE=.jpg"/>
          <p:cNvPicPr>
            <a:picLocks noChangeAspect="1" noChangeArrowheads="1"/>
          </p:cNvPicPr>
          <p:nvPr/>
        </p:nvPicPr>
        <p:blipFill>
          <a:blip r:embed="rId5"/>
          <a:srcRect/>
          <a:stretch>
            <a:fillRect/>
          </a:stretch>
        </p:blipFill>
        <p:spPr bwMode="auto">
          <a:xfrm>
            <a:off x="4572000" y="214313"/>
            <a:ext cx="4214813" cy="3286125"/>
          </a:xfrm>
          <a:prstGeom prst="rect">
            <a:avLst/>
          </a:prstGeom>
          <a:noFill/>
          <a:ln w="9525">
            <a:noFill/>
            <a:miter lim="800000"/>
            <a:headEnd/>
            <a:tailEnd/>
          </a:ln>
        </p:spPr>
      </p:pic>
      <p:sp>
        <p:nvSpPr>
          <p:cNvPr id="18437" name="Прямоугольник 8"/>
          <p:cNvSpPr>
            <a:spLocks noChangeArrowheads="1"/>
          </p:cNvSpPr>
          <p:nvPr/>
        </p:nvSpPr>
        <p:spPr bwMode="auto">
          <a:xfrm>
            <a:off x="3357563" y="3000375"/>
            <a:ext cx="2597150" cy="584200"/>
          </a:xfrm>
          <a:prstGeom prst="rect">
            <a:avLst/>
          </a:prstGeom>
          <a:noFill/>
          <a:ln w="9525">
            <a:noFill/>
            <a:miter lim="800000"/>
            <a:headEnd/>
            <a:tailEnd/>
          </a:ln>
        </p:spPr>
        <p:txBody>
          <a:bodyPr wrap="none">
            <a:spAutoFit/>
          </a:bodyPr>
          <a:lstStyle/>
          <a:p>
            <a:r>
              <a:rPr lang="ru-RU" sz="3200" b="1">
                <a:solidFill>
                  <a:schemeClr val="bg1"/>
                </a:solidFill>
                <a:latin typeface="Franklin Gothic Book"/>
              </a:rPr>
              <a:t>Летний сад</a:t>
            </a:r>
            <a:r>
              <a:rPr lang="ru-RU" sz="3200">
                <a:latin typeface="Franklin Gothic Book"/>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2"/>
          <p:cNvPicPr>
            <a:picLocks noGrp="1" noChangeArrowheads="1"/>
          </p:cNvPicPr>
          <p:nvPr>
            <p:ph type="title"/>
          </p:nvPr>
        </p:nvPicPr>
        <p:blipFill>
          <a:blip r:embed="rId2"/>
          <a:srcRect/>
          <a:stretch>
            <a:fillRect/>
          </a:stretch>
        </p:blipFill>
        <p:spPr bwMode="auto">
          <a:xfrm>
            <a:off x="450850" y="268288"/>
            <a:ext cx="8242300" cy="6235700"/>
          </a:xfrm>
        </p:spPr>
      </p:pic>
      <p:pic>
        <p:nvPicPr>
          <p:cNvPr id="19458" name="Рисунок 2" descr="Вид с Невского проспекта">
            <a:hlinkClick r:id="rId3" tooltip="&quot;Вид с Невского проспекта&quot;"/>
          </p:cNvPr>
          <p:cNvPicPr>
            <a:picLocks noChangeAspect="1" noChangeArrowheads="1"/>
          </p:cNvPicPr>
          <p:nvPr/>
        </p:nvPicPr>
        <p:blipFill>
          <a:blip r:embed="rId4"/>
          <a:srcRect/>
          <a:stretch>
            <a:fillRect/>
          </a:stretch>
        </p:blipFill>
        <p:spPr bwMode="auto">
          <a:xfrm>
            <a:off x="357188" y="285750"/>
            <a:ext cx="8072437" cy="3000375"/>
          </a:xfrm>
          <a:prstGeom prst="rect">
            <a:avLst/>
          </a:prstGeom>
          <a:noFill/>
          <a:ln w="9525">
            <a:noFill/>
            <a:miter lim="800000"/>
            <a:headEnd/>
            <a:tailEnd/>
          </a:ln>
        </p:spPr>
      </p:pic>
      <p:pic>
        <p:nvPicPr>
          <p:cNvPr id="19459" name="Рисунок 4" descr="http://aganya.ru/i/img1/ekaterininskij_dvorec_v_pushkine/image-909.jpg"/>
          <p:cNvPicPr>
            <a:picLocks noChangeAspect="1" noChangeArrowheads="1"/>
          </p:cNvPicPr>
          <p:nvPr/>
        </p:nvPicPr>
        <p:blipFill>
          <a:blip r:embed="rId5"/>
          <a:srcRect/>
          <a:stretch>
            <a:fillRect/>
          </a:stretch>
        </p:blipFill>
        <p:spPr bwMode="auto">
          <a:xfrm>
            <a:off x="428625" y="3500438"/>
            <a:ext cx="8072438" cy="3000375"/>
          </a:xfrm>
          <a:prstGeom prst="rect">
            <a:avLst/>
          </a:prstGeom>
          <a:noFill/>
          <a:ln w="9525">
            <a:noFill/>
            <a:miter lim="800000"/>
            <a:headEnd/>
            <a:tailEnd/>
          </a:ln>
        </p:spPr>
      </p:pic>
      <p:sp>
        <p:nvSpPr>
          <p:cNvPr id="19460" name="Прямоугольник 6"/>
          <p:cNvSpPr>
            <a:spLocks noChangeArrowheads="1"/>
          </p:cNvSpPr>
          <p:nvPr/>
        </p:nvSpPr>
        <p:spPr bwMode="auto">
          <a:xfrm>
            <a:off x="3714750" y="3571875"/>
            <a:ext cx="4686300" cy="400050"/>
          </a:xfrm>
          <a:prstGeom prst="rect">
            <a:avLst/>
          </a:prstGeom>
          <a:noFill/>
          <a:ln w="9525">
            <a:noFill/>
            <a:miter lim="800000"/>
            <a:headEnd/>
            <a:tailEnd/>
          </a:ln>
        </p:spPr>
        <p:txBody>
          <a:bodyPr wrap="none">
            <a:spAutoFit/>
          </a:bodyPr>
          <a:lstStyle/>
          <a:p>
            <a:r>
              <a:rPr lang="ru-RU" sz="2000" b="1">
                <a:solidFill>
                  <a:schemeClr val="bg1"/>
                </a:solidFill>
                <a:latin typeface="Franklin Gothic Book"/>
              </a:rPr>
              <a:t>Екатерининский дворец в Пушкине</a:t>
            </a:r>
            <a:endParaRPr lang="ru-RU" sz="2000">
              <a:solidFill>
                <a:schemeClr val="bg1"/>
              </a:solidFill>
              <a:latin typeface="Franklin Gothic Book"/>
            </a:endParaRPr>
          </a:p>
        </p:txBody>
      </p:sp>
      <p:sp>
        <p:nvSpPr>
          <p:cNvPr id="19461" name="Прямоугольник 5"/>
          <p:cNvSpPr>
            <a:spLocks noChangeArrowheads="1"/>
          </p:cNvSpPr>
          <p:nvPr/>
        </p:nvSpPr>
        <p:spPr bwMode="auto">
          <a:xfrm>
            <a:off x="3929063" y="357188"/>
            <a:ext cx="4427537" cy="400050"/>
          </a:xfrm>
          <a:prstGeom prst="rect">
            <a:avLst/>
          </a:prstGeom>
          <a:noFill/>
          <a:ln w="9525">
            <a:noFill/>
            <a:miter lim="800000"/>
            <a:headEnd/>
            <a:tailEnd/>
          </a:ln>
        </p:spPr>
        <p:txBody>
          <a:bodyPr wrap="none">
            <a:spAutoFit/>
          </a:bodyPr>
          <a:lstStyle/>
          <a:p>
            <a:r>
              <a:rPr lang="ru-RU" sz="2000" b="1">
                <a:solidFill>
                  <a:schemeClr val="bg1"/>
                </a:solidFill>
                <a:latin typeface="Franklin Gothic Book"/>
              </a:rPr>
              <a:t>Каза́нский кафедра́льный собо́р</a:t>
            </a:r>
            <a:r>
              <a:rPr lang="ru-RU">
                <a:latin typeface="Franklin Gothic Book"/>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endParaRPr lang="ru-RU" dirty="0"/>
          </a:p>
        </p:txBody>
      </p:sp>
      <p:sp>
        <p:nvSpPr>
          <p:cNvPr id="20482" name="Содержимое 2"/>
          <p:cNvSpPr>
            <a:spLocks noGrp="1"/>
          </p:cNvSpPr>
          <p:nvPr>
            <p:ph sz="quarter" idx="4294967295"/>
          </p:nvPr>
        </p:nvSpPr>
        <p:spPr>
          <a:xfrm>
            <a:off x="1143000" y="731838"/>
            <a:ext cx="6400800" cy="3475037"/>
          </a:xfrm>
        </p:spPr>
        <p:txBody>
          <a:bodyPr/>
          <a:lstStyle/>
          <a:p>
            <a:endParaRPr lang="ru-RU" smtClean="0"/>
          </a:p>
        </p:txBody>
      </p:sp>
      <p:pic>
        <p:nvPicPr>
          <p:cNvPr id="20483" name="Рисунок 3" descr="Изображение:Ussr0512.jpg"/>
          <p:cNvPicPr>
            <a:picLocks noChangeAspect="1" noChangeArrowheads="1"/>
          </p:cNvPicPr>
          <p:nvPr/>
        </p:nvPicPr>
        <p:blipFill>
          <a:blip r:embed="rId2"/>
          <a:srcRect/>
          <a:stretch>
            <a:fillRect/>
          </a:stretch>
        </p:blipFill>
        <p:spPr bwMode="auto">
          <a:xfrm>
            <a:off x="285750" y="142875"/>
            <a:ext cx="8715375" cy="6500813"/>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endParaRPr lang="ru-RU" dirty="0"/>
          </a:p>
        </p:txBody>
      </p:sp>
      <p:sp>
        <p:nvSpPr>
          <p:cNvPr id="3" name="Содержимое 2"/>
          <p:cNvSpPr>
            <a:spLocks noGrp="1"/>
          </p:cNvSpPr>
          <p:nvPr>
            <p:ph idx="1"/>
          </p:nvPr>
        </p:nvSpPr>
        <p:spPr/>
        <p:txBody>
          <a:bodyPr>
            <a:normAutofit fontScale="92500" lnSpcReduction="20000"/>
          </a:bodyPr>
          <a:lstStyle/>
          <a:p>
            <a:pPr fontAlgn="auto">
              <a:spcAft>
                <a:spcPts val="0"/>
              </a:spcAft>
              <a:buFont typeface="Wingdings 2"/>
              <a:buChar char=""/>
              <a:defRPr/>
            </a:pPr>
            <a:r>
              <a:rPr lang="ru-RU" b="1" dirty="0" smtClean="0"/>
              <a:t>Утром 22 июля 1941г. гитлеровская армия внезапно напала на нашу страну. Враг шёл на Москву. Но на пути стоял Ленинград. Чтобы сломить волю советских людей гитлеровская армия плотным кольцом захватила город. Началась блокада. Город пытали холодом, голодом, артиллерийским огнём и бомбардировками. Но, не смотря на это город, продолжал жить и не просто жить, а бороться.</a:t>
            </a:r>
            <a:endParaRPr lang="ru-RU" b="1"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Override1.xml><?xml version="1.0" encoding="utf-8"?>
<a:themeOverride xmlns:a="http://schemas.openxmlformats.org/drawingml/2006/main">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Trek</Template>
  <TotalTime>288</TotalTime>
  <Words>508</Words>
  <Application>Microsoft Office PowerPoint</Application>
  <PresentationFormat>Экран (4:3)</PresentationFormat>
  <Paragraphs>76</Paragraphs>
  <Slides>19</Slides>
  <Notes>0</Notes>
  <HiddenSlides>0</HiddenSlides>
  <MMClips>0</MMClips>
  <ScaleCrop>false</ScaleCrop>
  <HeadingPairs>
    <vt:vector size="6" baseType="variant">
      <vt:variant>
        <vt:lpstr>Использованные шрифты</vt:lpstr>
      </vt:variant>
      <vt:variant>
        <vt:i4>7</vt:i4>
      </vt:variant>
      <vt:variant>
        <vt:lpstr>Шаблон оформления</vt:lpstr>
      </vt:variant>
      <vt:variant>
        <vt:i4>9</vt:i4>
      </vt:variant>
      <vt:variant>
        <vt:lpstr>Заголовки слайдов</vt:lpstr>
      </vt:variant>
      <vt:variant>
        <vt:i4>19</vt:i4>
      </vt:variant>
    </vt:vector>
  </HeadingPairs>
  <TitlesOfParts>
    <vt:vector size="35" baseType="lpstr">
      <vt:lpstr>Franklin Gothic Book</vt:lpstr>
      <vt:lpstr>Arial</vt:lpstr>
      <vt:lpstr>Franklin Gothic Medium</vt:lpstr>
      <vt:lpstr>Wingdings 2</vt:lpstr>
      <vt:lpstr>Calibri</vt:lpstr>
      <vt:lpstr>Times New Roman</vt:lpstr>
      <vt:lpstr>Arial Black</vt:lpstr>
      <vt:lpstr>Трек</vt:lpstr>
      <vt:lpstr>Трек</vt:lpstr>
      <vt:lpstr>Трек</vt:lpstr>
      <vt:lpstr>Трек</vt:lpstr>
      <vt:lpstr>Трек</vt:lpstr>
      <vt:lpstr>Трек</vt:lpstr>
      <vt:lpstr>Трек</vt:lpstr>
      <vt:lpstr>Трек</vt:lpstr>
      <vt:lpstr>Трек</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dc:creator>
  <cp:lastModifiedBy>User</cp:lastModifiedBy>
  <cp:revision>34</cp:revision>
  <dcterms:created xsi:type="dcterms:W3CDTF">2013-01-06T10:14:34Z</dcterms:created>
  <dcterms:modified xsi:type="dcterms:W3CDTF">2013-04-06T09:46:22Z</dcterms:modified>
</cp:coreProperties>
</file>