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8" r:id="rId3"/>
    <p:sldId id="259" r:id="rId4"/>
    <p:sldId id="262" r:id="rId5"/>
    <p:sldId id="277" r:id="rId6"/>
    <p:sldId id="263" r:id="rId7"/>
    <p:sldId id="264" r:id="rId8"/>
    <p:sldId id="265" r:id="rId9"/>
    <p:sldId id="266" r:id="rId10"/>
    <p:sldId id="260" r:id="rId11"/>
    <p:sldId id="268" r:id="rId12"/>
    <p:sldId id="274" r:id="rId13"/>
    <p:sldId id="292" r:id="rId14"/>
    <p:sldId id="270" r:id="rId15"/>
    <p:sldId id="271" r:id="rId16"/>
    <p:sldId id="278" r:id="rId17"/>
    <p:sldId id="279" r:id="rId18"/>
    <p:sldId id="280" r:id="rId19"/>
    <p:sldId id="275" r:id="rId20"/>
    <p:sldId id="281" r:id="rId21"/>
    <p:sldId id="282" r:id="rId22"/>
    <p:sldId id="284" r:id="rId23"/>
    <p:sldId id="283" r:id="rId24"/>
    <p:sldId id="286" r:id="rId25"/>
    <p:sldId id="287" r:id="rId26"/>
    <p:sldId id="289" r:id="rId27"/>
    <p:sldId id="285" r:id="rId28"/>
    <p:sldId id="290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CE2-ECDF-416C-BECF-135C69D89B0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19A-DBA3-4D85-8E71-5BE477B8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9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CE2-ECDF-416C-BECF-135C69D89B0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19A-DBA3-4D85-8E71-5BE477B8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2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CE2-ECDF-416C-BECF-135C69D89B0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19A-DBA3-4D85-8E71-5BE477B8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0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CE2-ECDF-416C-BECF-135C69D89B0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19A-DBA3-4D85-8E71-5BE477B8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4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CE2-ECDF-416C-BECF-135C69D89B0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19A-DBA3-4D85-8E71-5BE477B8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6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CE2-ECDF-416C-BECF-135C69D89B0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19A-DBA3-4D85-8E71-5BE477B8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8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CE2-ECDF-416C-BECF-135C69D89B0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19A-DBA3-4D85-8E71-5BE477B8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54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CE2-ECDF-416C-BECF-135C69D89B0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19A-DBA3-4D85-8E71-5BE477B8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5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CE2-ECDF-416C-BECF-135C69D89B0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19A-DBA3-4D85-8E71-5BE477B8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65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CE2-ECDF-416C-BECF-135C69D89B0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19A-DBA3-4D85-8E71-5BE477B8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7CE2-ECDF-416C-BECF-135C69D89B0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4219A-DBA3-4D85-8E71-5BE477B8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4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27CE2-ECDF-416C-BECF-135C69D89B06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4219A-DBA3-4D85-8E71-5BE477B8E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7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зи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1708" y="1844824"/>
            <a:ext cx="57901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0033CC"/>
                </a:solidFill>
              </a:rPr>
              <a:t>Зимние  кружева</a:t>
            </a:r>
            <a:endParaRPr lang="ru-RU" sz="60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5589240"/>
            <a:ext cx="346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Федорова Екатерина Николаевна</a:t>
            </a:r>
          </a:p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МБОУ «СШ№16</a:t>
            </a:r>
            <a:r>
              <a:rPr lang="ru-RU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» </a:t>
            </a:r>
            <a:r>
              <a:rPr lang="ru-RU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г</a:t>
            </a:r>
            <a:r>
              <a:rPr lang="ru-RU" sz="160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Сергиев Посад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83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восх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Pictures\снежи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снежинка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б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95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Pictures\по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Pictures\сне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полюбемс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m3vhj_co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7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 descr="4933-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52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снегир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3874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4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Pictures\а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67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дятел зим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9876" name="Picture 4" descr="воробышк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57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4212" name="Picture 4" descr="птицы зимой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097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71400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9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абб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417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Pictures\ав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01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ав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57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аб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55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Pictures\ак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60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08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алле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зим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солн.луч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зимние круж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90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зимня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зимю солнц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иней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0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15</Words>
  <Application>Microsoft Office PowerPoint</Application>
  <PresentationFormat>Экран (4:3)</PresentationFormat>
  <Paragraphs>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узоры</dc:title>
  <dc:creator>User</dc:creator>
  <cp:lastModifiedBy>User</cp:lastModifiedBy>
  <cp:revision>10</cp:revision>
  <dcterms:created xsi:type="dcterms:W3CDTF">2013-01-26T05:54:50Z</dcterms:created>
  <dcterms:modified xsi:type="dcterms:W3CDTF">2013-01-28T13:48:14Z</dcterms:modified>
</cp:coreProperties>
</file>