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1" r:id="rId3"/>
    <p:sldId id="270" r:id="rId4"/>
    <p:sldId id="278" r:id="rId5"/>
    <p:sldId id="256" r:id="rId6"/>
    <p:sldId id="259" r:id="rId7"/>
    <p:sldId id="257" r:id="rId8"/>
    <p:sldId id="271" r:id="rId9"/>
    <p:sldId id="272" r:id="rId10"/>
    <p:sldId id="279" r:id="rId11"/>
    <p:sldId id="280" r:id="rId12"/>
    <p:sldId id="281" r:id="rId13"/>
    <p:sldId id="282" r:id="rId14"/>
    <p:sldId id="283" r:id="rId15"/>
    <p:sldId id="28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41" autoAdjust="0"/>
    <p:restoredTop sz="94671" autoAdjust="0"/>
  </p:normalViewPr>
  <p:slideViewPr>
    <p:cSldViewPr>
      <p:cViewPr varScale="1">
        <p:scale>
          <a:sx n="84" d="100"/>
          <a:sy n="84" d="100"/>
        </p:scale>
        <p:origin x="-8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61F4A-DADA-472A-83E8-330881101F69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D5657-3FFA-46AF-9FC8-3B31D8D37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D9CCC-6036-470B-B75F-EFC3C4BFF232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1BEE-CCD2-4AE1-80A4-DBBBC161B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D50FA-CE11-4B79-BEFB-A2713CA01344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D4EBF-43A9-408F-BD0F-0BE568CD3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DAF51-7B12-4A73-B951-8798DC303D4D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C1E8B-266A-4A87-8338-6FB1CCC17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24EEC-277C-4FFF-912F-116BD9629FEF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A0CDE-975D-44C0-B1D9-F4DA2522E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5B182-FA56-4118-BB8B-BB345CEAC0A9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30310-BA2E-422F-BC99-D447977D2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00F9E-41F3-480F-AEDC-8AA26035E5A2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D4AA4-5CC3-4040-8192-1A2A7DCE4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A6132-3DC4-496C-9F4E-B851E78D107E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2F143-6166-4A9E-A96D-A9389693B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DD277-BBDD-452A-B406-C3C41502BCF5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79CD9-3AEB-4CC0-BFB7-7D842666C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A468E-5070-49A4-AEC4-474B4B6B50A4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CFAB5-E785-4598-88AD-1A488B5DA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A15CD-06F6-4E46-800E-5D2AD1BFA142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C584A-1A80-49B4-BD44-DA99B2D17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0E8BF7-CAAC-425B-A1AC-686B8BAFAB3B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2A7BD3-419E-400B-A52A-D8BB09686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ransition spd="slow" advClick="0" advTm="5000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 descr="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9213" y="487363"/>
            <a:ext cx="9193213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411413" y="57816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-60325"/>
            <a:ext cx="8974137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7163" y="-117475"/>
            <a:ext cx="9301163" cy="697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 descr="L:\0_63987_92cc28c9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3338"/>
            <a:ext cx="9099550" cy="6824662"/>
          </a:xfrm>
        </p:spPr>
      </p:pic>
    </p:spTree>
  </p:cSld>
  <p:clrMapOvr>
    <a:masterClrMapping/>
  </p:clrMapOvr>
  <p:transition spd="slow" advClick="0"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0" name="Picture 2" descr="L:\35ed43a4c2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4" name="Picture 2" descr="L:\linda_whi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781050"/>
            <a:ext cx="64801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ристина\Desktop\55755754_1267266475_0_1098a_dcdcaa5f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563" y="-103188"/>
            <a:ext cx="7180262" cy="1299051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ристина\Desktop\bfd1fccb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-171450"/>
            <a:ext cx="8407400" cy="133699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4" name="Рисунок 3" descr="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8" y="-66675"/>
            <a:ext cx="8826500" cy="7040563"/>
          </a:xfrm>
          <a:prstGeom prst="rect">
            <a:avLst/>
          </a:prstGeom>
          <a:noFill/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42988" y="58769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35088" y="244475"/>
            <a:ext cx="9644063" cy="118681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19.privet.ru/lr/0b13683cb0e6d68a610abe8ea18a37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171450"/>
            <a:ext cx="9507538" cy="713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8913" y="-231775"/>
            <a:ext cx="4779963" cy="13057188"/>
          </a:xfrm>
          <a:prstGeom prst="rect">
            <a:avLst/>
          </a:prstGeom>
          <a:noFill/>
        </p:spPr>
      </p:pic>
      <p:pic>
        <p:nvPicPr>
          <p:cNvPr id="4098" name="Picture 2" descr="C:\Users\Кристина\Desktop\57227970_1270126049_0_e6a2_ac313629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875" y="-249238"/>
            <a:ext cx="4718050" cy="131968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8700" y="1520825"/>
            <a:ext cx="427355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484313"/>
            <a:ext cx="4475163" cy="4840287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«… благоухает сирень, обещает весну, и так сладко, сладко обонять нежный запах и думать о том, что вот уже прошла зима и цветут деревья в радостном блаженстве…»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А. Куприн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15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234</TotalTime>
  <Words>28</Words>
  <Application>Microsoft Office PowerPoint</Application>
  <PresentationFormat>Экран (4:3)</PresentationFormat>
  <Paragraphs>2</Paragraphs>
  <Slides>15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Constantia</vt:lpstr>
      <vt:lpstr>Arial</vt:lpstr>
      <vt:lpstr>Calibri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Кристина</dc:creator>
  <cp:lastModifiedBy>User</cp:lastModifiedBy>
  <cp:revision>29</cp:revision>
  <dcterms:created xsi:type="dcterms:W3CDTF">2012-09-20T17:45:11Z</dcterms:created>
  <dcterms:modified xsi:type="dcterms:W3CDTF">2014-01-20T17:35:00Z</dcterms:modified>
</cp:coreProperties>
</file>