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56" r:id="rId2"/>
    <p:sldId id="261" r:id="rId3"/>
    <p:sldId id="263" r:id="rId4"/>
    <p:sldId id="266" r:id="rId5"/>
    <p:sldId id="271" r:id="rId6"/>
    <p:sldId id="257" r:id="rId7"/>
    <p:sldId id="258" r:id="rId8"/>
    <p:sldId id="260" r:id="rId9"/>
    <p:sldId id="269" r:id="rId10"/>
    <p:sldId id="262" r:id="rId11"/>
    <p:sldId id="270" r:id="rId12"/>
    <p:sldId id="272" r:id="rId13"/>
    <p:sldId id="273" r:id="rId14"/>
    <p:sldId id="274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0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E7A61-4A39-4762-A129-0ADFBFB113AF}" type="datetimeFigureOut">
              <a:rPr lang="ru-RU" smtClean="0"/>
              <a:t>04.09.2013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629B8-3223-4570-A81C-9D0EC6D5D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48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A5EB-1905-4BCB-AC14-D104C5A6768F}" type="datetimeFigureOut">
              <a:rPr lang="ru-RU" smtClean="0"/>
              <a:t>04.09.2013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0442-4821-4FA3-AB9C-2B0D4D10181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A5EB-1905-4BCB-AC14-D104C5A6768F}" type="datetimeFigureOut">
              <a:rPr lang="ru-RU" smtClean="0"/>
              <a:t>04.09.2013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0442-4821-4FA3-AB9C-2B0D4D1018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A5EB-1905-4BCB-AC14-D104C5A6768F}" type="datetimeFigureOut">
              <a:rPr lang="ru-RU" smtClean="0"/>
              <a:t>04.09.2013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0442-4821-4FA3-AB9C-2B0D4D1018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A5EB-1905-4BCB-AC14-D104C5A6768F}" type="datetimeFigureOut">
              <a:rPr lang="ru-RU" smtClean="0"/>
              <a:t>04.09.2013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0442-4821-4FA3-AB9C-2B0D4D1018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A5EB-1905-4BCB-AC14-D104C5A6768F}" type="datetimeFigureOut">
              <a:rPr lang="ru-RU" smtClean="0"/>
              <a:t>04.09.2013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E990442-4821-4FA3-AB9C-2B0D4D10181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A5EB-1905-4BCB-AC14-D104C5A6768F}" type="datetimeFigureOut">
              <a:rPr lang="ru-RU" smtClean="0"/>
              <a:t>04.09.2013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0442-4821-4FA3-AB9C-2B0D4D1018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A5EB-1905-4BCB-AC14-D104C5A6768F}" type="datetimeFigureOut">
              <a:rPr lang="ru-RU" smtClean="0"/>
              <a:t>04.09.2013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0442-4821-4FA3-AB9C-2B0D4D1018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A5EB-1905-4BCB-AC14-D104C5A6768F}" type="datetimeFigureOut">
              <a:rPr lang="ru-RU" smtClean="0"/>
              <a:t>04.09.2013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0442-4821-4FA3-AB9C-2B0D4D1018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A5EB-1905-4BCB-AC14-D104C5A6768F}" type="datetimeFigureOut">
              <a:rPr lang="ru-RU" smtClean="0"/>
              <a:t>04.09.2013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0442-4821-4FA3-AB9C-2B0D4D1018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A5EB-1905-4BCB-AC14-D104C5A6768F}" type="datetimeFigureOut">
              <a:rPr lang="ru-RU" smtClean="0"/>
              <a:t>04.09.2013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0442-4821-4FA3-AB9C-2B0D4D1018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A5EB-1905-4BCB-AC14-D104C5A6768F}" type="datetimeFigureOut">
              <a:rPr lang="ru-RU" smtClean="0"/>
              <a:t>04.09.2013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0442-4821-4FA3-AB9C-2B0D4D1018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D9CA5EB-1905-4BCB-AC14-D104C5A6768F}" type="datetimeFigureOut">
              <a:rPr lang="ru-RU" smtClean="0"/>
              <a:t>04.09.2013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E990442-4821-4FA3-AB9C-2B0D4D10181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huntingsib.ru/files/gallery/2394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200799" cy="56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stihi.ru/pics/2011/11/07/729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548680"/>
            <a:ext cx="7200798" cy="561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spark-media.ru/gallery/i/57213BB7-B8D3-B0CA-0FB1-11BD7005FC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4" y="208424"/>
            <a:ext cx="8950616" cy="6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www.msmsu.ru/userdata/news_photo/full/4fabb685652e58._%D0%97%D0%B0%D0%BB_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4" y="208424"/>
            <a:ext cx="8950615" cy="662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www.gazeta.lv/images/P7280701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2" y="228251"/>
            <a:ext cx="9140396" cy="662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radikal.ua/data/upload/69fda/ba193/ddda8a5a5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" y="248076"/>
            <a:ext cx="9131423" cy="660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dietamaster.ru/images/x_8644982352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076"/>
            <a:ext cx="9131424" cy="659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xn----7sbefmjipd8auqkl.xn--p1ai/images/gruzoperevozki_230252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248076"/>
            <a:ext cx="9118847" cy="659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xn--98-6kcajk8b3a1ak.xn--p1ai/images/uslugi/perevozka_mebeli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2" y="256068"/>
            <a:ext cx="9140395" cy="658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www.skidkaest.ru/upload/images/offers/8ejnr4IWCX-preview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" y="285411"/>
            <a:ext cx="9118846" cy="655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de.trinixy.ru/pics4/20100903/odd_haircuts_14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2" y="285411"/>
            <a:ext cx="9140395" cy="655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www.sykt.strana-krasoty.ru/images/stories/sykt_/dredy.jp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2" y="404664"/>
            <a:ext cx="9140395" cy="633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www.dezinfo.net/images3/image/08.2011/starsyears/1001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" y="0"/>
            <a:ext cx="9116926" cy="683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8" y="-1"/>
            <a:ext cx="4193272" cy="683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://klidesign.artphoto.pro/photo.ashx?photoid=307333&amp;type=11&amp;w=900"/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3"/>
          <a:stretch/>
        </p:blipFill>
        <p:spPr bwMode="auto">
          <a:xfrm>
            <a:off x="3886200" y="-1"/>
            <a:ext cx="5234527" cy="683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://angelochek.info/wp-content/uploads/2012/11/skrivaem-nedostatki-figuri-odezhdoy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" y="1141"/>
            <a:ext cx="9116041" cy="68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10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136709"/>
              </p:ext>
            </p:extLst>
          </p:nvPr>
        </p:nvGraphicFramePr>
        <p:xfrm>
          <a:off x="30719" y="476672"/>
          <a:ext cx="9108503" cy="5112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152"/>
                <a:gridCol w="1872208"/>
                <a:gridCol w="1368152"/>
                <a:gridCol w="1440160"/>
                <a:gridCol w="1584176"/>
                <a:gridCol w="1475655"/>
              </a:tblGrid>
              <a:tr h="2736304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200" dirty="0" smtClean="0"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режимы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Кол-во упражнений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200" dirty="0" smtClean="0"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вес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Кол-во повторов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Кол-во подходов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Время отдыха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12101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Режим </a:t>
                      </a:r>
                      <a:r>
                        <a:rPr lang="ru-RU" sz="4000" dirty="0"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-</a:t>
                      </a:r>
                      <a:endParaRPr lang="ru-RU" sz="4000" dirty="0"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>
                          <a:effectLst/>
                          <a:latin typeface="Comic Sans MS" pitchFamily="66" charset="0"/>
                        </a:rPr>
                        <a:t>6-8</a:t>
                      </a:r>
                      <a:endParaRPr lang="ru-RU" sz="240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>
                          <a:effectLst/>
                          <a:latin typeface="Comic Sans MS" pitchFamily="66" charset="0"/>
                        </a:rPr>
                        <a:t>До 40%мах</a:t>
                      </a:r>
                      <a:endParaRPr lang="ru-RU" sz="240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>
                          <a:effectLst/>
                          <a:latin typeface="Comic Sans MS" pitchFamily="66" charset="0"/>
                        </a:rPr>
                        <a:t>12-15</a:t>
                      </a:r>
                      <a:endParaRPr lang="ru-RU" sz="240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>
                          <a:effectLst/>
                          <a:latin typeface="Comic Sans MS" pitchFamily="66" charset="0"/>
                        </a:rPr>
                        <a:t>1-2</a:t>
                      </a:r>
                      <a:endParaRPr lang="ru-RU" sz="240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Comic Sans MS" pitchFamily="66" charset="0"/>
                        </a:rPr>
                        <a:t>30-45сек.</a:t>
                      </a:r>
                      <a:endParaRPr lang="ru-RU" sz="240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400904"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Режим </a:t>
                      </a:r>
                      <a:r>
                        <a:rPr lang="ru-RU" sz="4000" dirty="0"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+</a:t>
                      </a:r>
                      <a:endParaRPr lang="ru-RU" sz="4000" dirty="0"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Comic Sans MS" pitchFamily="66" charset="0"/>
                        </a:rPr>
                        <a:t>2-3</a:t>
                      </a:r>
                      <a:endParaRPr lang="ru-RU" sz="240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Comic Sans MS" pitchFamily="66" charset="0"/>
                        </a:rPr>
                        <a:t>70-90%мах</a:t>
                      </a:r>
                      <a:endParaRPr lang="ru-RU" sz="240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>
                          <a:effectLst/>
                          <a:latin typeface="Comic Sans MS" pitchFamily="66" charset="0"/>
                        </a:rPr>
                        <a:t>2-4</a:t>
                      </a:r>
                      <a:endParaRPr lang="ru-RU" sz="240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>
                          <a:effectLst/>
                          <a:latin typeface="Comic Sans MS" pitchFamily="66" charset="0"/>
                        </a:rPr>
                        <a:t>4-6</a:t>
                      </a:r>
                      <a:endParaRPr lang="ru-RU" sz="240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750"/>
                        </a:spcAft>
                      </a:pPr>
                      <a:r>
                        <a:rPr lang="ru-RU" sz="2400" dirty="0">
                          <a:effectLst/>
                          <a:latin typeface="Comic Sans MS" pitchFamily="66" charset="0"/>
                        </a:rPr>
                        <a:t>3 -4мин.</a:t>
                      </a:r>
                      <a:endParaRPr lang="ru-RU" sz="240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287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newslenta.com/wp-content/uploads/2011/11/Paul_Mason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9"/>
          <a:stretch/>
        </p:blipFill>
        <p:spPr bwMode="auto">
          <a:xfrm>
            <a:off x="162471" y="58737"/>
            <a:ext cx="7991028" cy="460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entr-molodosti.ru/wp-content/uploads/2011/11/kak-ubrat-niz-zhivo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3144435"/>
            <a:ext cx="7092280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missfit.ru/pohudenie/i/kak-ubrat-zhir-s-lyashe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1" y="62889"/>
            <a:ext cx="4648882" cy="308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diets.ru/data/cache/2012oct/07/17/1024115_96548nothumb5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1"/>
          <a:stretch/>
        </p:blipFill>
        <p:spPr bwMode="auto">
          <a:xfrm>
            <a:off x="4811353" y="23583"/>
            <a:ext cx="4332647" cy="312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rosmolodost.ru/uploads/posts/2012-12/1355309489_shutterstock_500711801-2000x127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t="14231" r="6158" b="-441"/>
          <a:stretch/>
        </p:blipFill>
        <p:spPr bwMode="auto">
          <a:xfrm>
            <a:off x="-20960" y="23583"/>
            <a:ext cx="9164961" cy="683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hapegirl.ru/wp-content/uploads/2011/02/Pauline-Nordine-triceps-routene-dips-bech-female-bodubui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68" y="1052736"/>
            <a:ext cx="6569596" cy="43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hape.ru/wp-content/uploads/2010/07/SH071-DOIT01-07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t="11741" r="5373" b="10873"/>
          <a:stretch/>
        </p:blipFill>
        <p:spPr bwMode="auto">
          <a:xfrm>
            <a:off x="2340314" y="1058113"/>
            <a:ext cx="5041616" cy="525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xn--n1abcccj9f.xn--p1ai/uploads/images/00/01/24/2013/03/31/52cb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28" y="1058113"/>
            <a:ext cx="6894641" cy="510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edia3.onsugar.com/files/2012/08/35/2/192/1922729/f71d0055f15edf94_sidearmpush-up.xxxlarge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8113"/>
            <a:ext cx="8527549" cy="525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8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portivnoevideo.info/uploads/taginator/Jun-2012/kak-kachat-kosye-myshcy-zhivota-devush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" y="30128"/>
            <a:ext cx="436582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1.bp.blogspot.com/-ndEGTYcZZ4w/URQ_vmofN-I/AAAAAAAAAlc/-0aAvdtTAmg/s1600/%D0%BA%D0%B0%D0%BA+%D1%83%D0%B1%D1%80%D0%B0%D1%82%D1%8C+%D0%B1%D0%BE%D0%BA%D0%B0+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92" y="30128"/>
            <a:ext cx="4762500" cy="425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lady.novostiua.net/uploads/posts/2012-09/1346698153_trenirovka-kosyh-myshc-zhivo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92" y="3963184"/>
            <a:ext cx="4762500" cy="27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wday.ru/images/docs/b/18647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r="3795"/>
          <a:stretch/>
        </p:blipFill>
        <p:spPr bwMode="auto">
          <a:xfrm>
            <a:off x="29228" y="3171096"/>
            <a:ext cx="4381500" cy="349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624" y="38985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9904" y="38985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3645024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05664" y="4106689"/>
            <a:ext cx="61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4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2920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tvoetelovau.ru/wp-content/uploads/2012/11/%D0%B2%D0%BF%D0%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28" y="3489507"/>
            <a:ext cx="4080545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noman.ru/wp-content/uploads/2013/03/bedr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0" b="3011"/>
          <a:stretch/>
        </p:blipFill>
        <p:spPr bwMode="auto">
          <a:xfrm>
            <a:off x="157593" y="3331935"/>
            <a:ext cx="3995361" cy="342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timelady.ru/uploads/posts/2011-04/1302515140_bodyflex_marina_korpan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28" y="147132"/>
            <a:ext cx="4035428" cy="30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t1.gstatic.com/images?q=tbn:ANd9GcQoYnayrmKu8QX-iVepEoYqegi6qd9ndI61m9gVw7dy9ySPLR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3" y="147132"/>
            <a:ext cx="3968056" cy="287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101" y="3489507"/>
            <a:ext cx="6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3585577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480" y="332656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1891" y="220049"/>
            <a:ext cx="6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4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3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dnimg.visualizeus.com/thumbs/f8/73/f8738489bef0a014c995da0824fc3e58_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52869"/>
            <a:ext cx="30480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33265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Comic Sans MS" pitchFamily="66" charset="0"/>
              </a:rPr>
              <a:t>Не ленитесь и у вас будет фигура вашей мечты.</a:t>
            </a:r>
            <a:endParaRPr lang="ru-RU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5708" y="5890228"/>
            <a:ext cx="326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Comic Sans MS" pitchFamily="66" charset="0"/>
              </a:rPr>
              <a:t>Удачи!</a:t>
            </a:r>
            <a:endParaRPr lang="ru-RU" sz="36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14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2" y="1052736"/>
            <a:ext cx="6768752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80728" y="234563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Comic Sans MS" pitchFamily="66" charset="0"/>
              </a:rPr>
              <a:t>Типы женских фигур</a:t>
            </a:r>
            <a:endParaRPr lang="ru-RU" sz="3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6752" y="5533201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Comic Sans MS" pitchFamily="66" charset="0"/>
              </a:rPr>
              <a:t>    Х          О         А         Т        Н</a:t>
            </a:r>
            <a:endParaRPr lang="ru-RU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4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orum.forum.i.byaki.net/uploads/posts/2010-04/1271362854_sitting-dog-0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r="10754"/>
          <a:stretch/>
        </p:blipFill>
        <p:spPr bwMode="auto">
          <a:xfrm>
            <a:off x="1907704" y="1556792"/>
            <a:ext cx="5523610" cy="52696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716" y="5867770"/>
            <a:ext cx="8352928" cy="95410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Comic Sans MS" pitchFamily="66" charset="0"/>
              </a:rPr>
              <a:t>Стоя </a:t>
            </a:r>
            <a:r>
              <a:rPr lang="ru-RU" sz="2800" b="1" dirty="0">
                <a:solidFill>
                  <a:srgbClr val="FFFF00"/>
                </a:solidFill>
                <a:latin typeface="Comic Sans MS" pitchFamily="66" charset="0"/>
              </a:rPr>
              <a:t>– нагрузка на диски на 30% меньше, чем сидя.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404664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Comic Sans MS" pitchFamily="66" charset="0"/>
              </a:rPr>
              <a:t>Сидя – максимум нагрузки на межпозвоночные диски.</a:t>
            </a:r>
          </a:p>
        </p:txBody>
      </p:sp>
      <p:pic>
        <p:nvPicPr>
          <p:cNvPr id="6" name="Рисунок 5" descr="http://99px.ru/sstorage/56/2011/08/1290811183810233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5667626" cy="547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abunda.ru/uploads/posts/2011-04/1303369539_001_23891_funny_poses_of_chillin_cats_0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6" y="1728103"/>
            <a:ext cx="8352928" cy="49815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79512" y="404664"/>
            <a:ext cx="8460940" cy="132343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Comic Sans MS" pitchFamily="66" charset="0"/>
              </a:rPr>
              <a:t>Лежа – нагрузка на диски на 50% меньше, чем сидя.</a:t>
            </a:r>
          </a:p>
        </p:txBody>
      </p:sp>
    </p:spTree>
    <p:extLst>
      <p:ext uri="{BB962C8B-B14F-4D97-AF65-F5344CB8AC3E}">
        <p14:creationId xmlns:p14="http://schemas.microsoft.com/office/powerpoint/2010/main" val="385151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15112" r="21333"/>
          <a:stretch/>
        </p:blipFill>
        <p:spPr>
          <a:xfrm>
            <a:off x="1331640" y="0"/>
            <a:ext cx="633670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6" t="11111" r="21167"/>
          <a:stretch/>
        </p:blipFill>
        <p:spPr>
          <a:xfrm>
            <a:off x="1331640" y="0"/>
            <a:ext cx="633670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4000" r="21166"/>
          <a:stretch/>
        </p:blipFill>
        <p:spPr>
          <a:xfrm>
            <a:off x="1331640" y="0"/>
            <a:ext cx="633670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11111" r="20999"/>
          <a:stretch/>
        </p:blipFill>
        <p:spPr>
          <a:xfrm>
            <a:off x="1331640" y="0"/>
            <a:ext cx="633670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17975" r="22167"/>
          <a:stretch/>
        </p:blipFill>
        <p:spPr>
          <a:xfrm>
            <a:off x="1331640" y="0"/>
            <a:ext cx="633670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4" t="21333" r="21167"/>
          <a:stretch/>
        </p:blipFill>
        <p:spPr>
          <a:xfrm>
            <a:off x="1331640" y="0"/>
            <a:ext cx="6336704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3778" r="21333"/>
          <a:stretch/>
        </p:blipFill>
        <p:spPr>
          <a:xfrm>
            <a:off x="1331640" y="0"/>
            <a:ext cx="6336704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3" t="17334" r="22167"/>
          <a:stretch/>
        </p:blipFill>
        <p:spPr>
          <a:xfrm>
            <a:off x="1331640" y="0"/>
            <a:ext cx="6336704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16222" r="21833"/>
          <a:stretch/>
        </p:blipFill>
        <p:spPr>
          <a:xfrm>
            <a:off x="1314480" y="0"/>
            <a:ext cx="6336704" cy="6858000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t="15733" r="21667"/>
          <a:stretch/>
        </p:blipFill>
        <p:spPr>
          <a:xfrm>
            <a:off x="1331640" y="392"/>
            <a:ext cx="6319544" cy="6857608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2889" r="21167"/>
          <a:stretch/>
        </p:blipFill>
        <p:spPr>
          <a:xfrm>
            <a:off x="1331640" y="392"/>
            <a:ext cx="6319543" cy="6857608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7" t="16889" r="21667"/>
          <a:stretch/>
        </p:blipFill>
        <p:spPr>
          <a:xfrm>
            <a:off x="1331641" y="0"/>
            <a:ext cx="6319542" cy="6858000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14445" r="21667"/>
          <a:stretch/>
        </p:blipFill>
        <p:spPr>
          <a:xfrm>
            <a:off x="1331641" y="392"/>
            <a:ext cx="6336703" cy="6857608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t="14000" r="23666"/>
          <a:stretch/>
        </p:blipFill>
        <p:spPr>
          <a:xfrm>
            <a:off x="1331641" y="392"/>
            <a:ext cx="6319542" cy="6857608"/>
          </a:xfrm>
          <a:prstGeom prst="rect">
            <a:avLst/>
          </a:prstGeom>
        </p:spPr>
      </p:pic>
      <p:pic>
        <p:nvPicPr>
          <p:cNvPr id="1028" name="Picture 4" descr="http://artrevue.ru/wp-content/uploads/2012/09/%D0%B0%D0%BF%D0%BB%D0%BE%D0%B4%D0%B8%D1%81%D0%BC%D0%B5%D0%BD%D1%82%D1%8B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" y="392"/>
            <a:ext cx="9144000" cy="685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96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2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1.liveinternet.ru/images/attach/c/7/95/203/95203993_2749438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20688"/>
            <a:ext cx="877256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otzovik.com/product/2012/12/521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620688"/>
            <a:ext cx="460851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lida-best.com/uploads/pohudenie/novyj_zhujdem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97" y="620688"/>
            <a:ext cx="596265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55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Живот после род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63842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plastike.ru/images/cms/data/Clipart_Tatiana/Foto_operazii/arm_li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84636"/>
            <a:ext cx="29622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9.asset.yvimg.kz/userimages/tolstyak/xb07qYt0o2pm1HK9GrkRjyct8lewN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64" y="4743251"/>
            <a:ext cx="2857500" cy="188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cellulite.com/wp-content/uploads/2010/12/stage-of-cellulite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4984"/>
            <a:ext cx="348615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ja-zdorov.ru/wp-content/uploads/2011/12/cellulit-u-muzhch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77" y="4375260"/>
            <a:ext cx="214312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medicclub.ru/uploads/posts/2011-12/1323987175_cellu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28575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06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87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womenzmag.com/wp-content/uploads/2011/05/steroid_cycle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820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vkachalku.ru/wp-content/uploads/2012/04/nakachat-krasivoe-te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5715000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dobrolik.org/wp-content/uploads/2012/08/1333701773_9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0648"/>
            <a:ext cx="34861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ro-kachaem.ru/wp-content/uploads/2012/11/7013635951_a7765f3803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096"/>
            <a:ext cx="8782050" cy="6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74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arnet.ws/img5/326/figur/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488831" cy="626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warnet.ws/img5/326/figur/3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776864" cy="626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warnet.ws/img5/326/figur/2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776863" cy="626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arnet.ws/img5/326/figur/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60648"/>
            <a:ext cx="7632846" cy="6264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19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52" y="1052736"/>
            <a:ext cx="6768752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80728" y="234563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Comic Sans MS" pitchFamily="66" charset="0"/>
              </a:rPr>
              <a:t>Типы женских фигур</a:t>
            </a:r>
            <a:endParaRPr lang="ru-RU" sz="3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6752" y="5445224"/>
            <a:ext cx="676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Comic Sans MS" pitchFamily="66" charset="0"/>
              </a:rPr>
              <a:t>     </a:t>
            </a:r>
            <a:r>
              <a:rPr lang="ru-RU" sz="2800" b="1" dirty="0" smtClean="0">
                <a:solidFill>
                  <a:srgbClr val="FFFF00"/>
                </a:solidFill>
                <a:latin typeface="Comic Sans MS" pitchFamily="66" charset="0"/>
              </a:rPr>
              <a:t>Х      </a:t>
            </a:r>
            <a:r>
              <a:rPr lang="ru-RU" sz="2800" b="1" dirty="0">
                <a:solidFill>
                  <a:srgbClr val="FFFF00"/>
                </a:solidFill>
                <a:latin typeface="Comic Sans MS" pitchFamily="66" charset="0"/>
              </a:rPr>
              <a:t>О      </a:t>
            </a:r>
            <a:r>
              <a:rPr lang="ru-RU" sz="28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latin typeface="Comic Sans MS" pitchFamily="66" charset="0"/>
              </a:rPr>
              <a:t>А      </a:t>
            </a:r>
            <a:r>
              <a:rPr lang="ru-RU" sz="2800" b="1" dirty="0" smtClean="0">
                <a:solidFill>
                  <a:srgbClr val="FFFF00"/>
                </a:solidFill>
                <a:latin typeface="Comic Sans MS" pitchFamily="66" charset="0"/>
              </a:rPr>
              <a:t> Т        </a:t>
            </a:r>
            <a:r>
              <a:rPr lang="ru-RU" sz="2800" b="1" dirty="0">
                <a:solidFill>
                  <a:srgbClr val="FFFF00"/>
                </a:solidFill>
                <a:latin typeface="Comic Sans MS" pitchFamily="66" charset="0"/>
              </a:rPr>
              <a:t>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859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866</TotalTime>
  <Words>101</Words>
  <Application>Microsoft Office PowerPoint</Application>
  <PresentationFormat>Экран (4:3)</PresentationFormat>
  <Paragraphs>35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VITEK</dc:creator>
  <cp:lastModifiedBy>VITEK</cp:lastModifiedBy>
  <cp:revision>68</cp:revision>
  <dcterms:created xsi:type="dcterms:W3CDTF">2012-12-21T14:14:56Z</dcterms:created>
  <dcterms:modified xsi:type="dcterms:W3CDTF">2013-09-04T12:30:49Z</dcterms:modified>
</cp:coreProperties>
</file>