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60" r:id="rId4"/>
    <p:sldId id="258" r:id="rId5"/>
    <p:sldId id="263" r:id="rId6"/>
    <p:sldId id="259" r:id="rId7"/>
    <p:sldId id="265" r:id="rId8"/>
    <p:sldId id="266" r:id="rId9"/>
    <p:sldId id="267" r:id="rId10"/>
    <p:sldId id="271" r:id="rId11"/>
    <p:sldId id="270" r:id="rId12"/>
    <p:sldId id="261" r:id="rId13"/>
    <p:sldId id="280" r:id="rId14"/>
    <p:sldId id="279" r:id="rId15"/>
    <p:sldId id="278" r:id="rId16"/>
    <p:sldId id="277" r:id="rId17"/>
    <p:sldId id="276" r:id="rId18"/>
    <p:sldId id="275" r:id="rId19"/>
    <p:sldId id="273" r:id="rId20"/>
    <p:sldId id="281" r:id="rId21"/>
    <p:sldId id="282" r:id="rId22"/>
    <p:sldId id="283" r:id="rId23"/>
    <p:sldId id="262" r:id="rId24"/>
    <p:sldId id="291" r:id="rId25"/>
    <p:sldId id="290" r:id="rId26"/>
    <p:sldId id="289" r:id="rId27"/>
    <p:sldId id="288" r:id="rId28"/>
    <p:sldId id="292" r:id="rId29"/>
    <p:sldId id="293" r:id="rId30"/>
    <p:sldId id="285" r:id="rId31"/>
    <p:sldId id="294" r:id="rId32"/>
    <p:sldId id="295" r:id="rId33"/>
    <p:sldId id="287" r:id="rId34"/>
    <p:sldId id="286" r:id="rId35"/>
    <p:sldId id="296" r:id="rId36"/>
    <p:sldId id="301" r:id="rId37"/>
    <p:sldId id="297" r:id="rId38"/>
    <p:sldId id="298" r:id="rId39"/>
    <p:sldId id="30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54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87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7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03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1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39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4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36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8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0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20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9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DFED8-4867-46D6-98D9-C5FF31A06311}" type="datetimeFigureOut">
              <a:rPr lang="ru-RU" smtClean="0"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3DD21-EFFC-4336-9C99-72681953A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3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gif"/><Relationship Id="rId7" Type="http://schemas.microsoft.com/office/2007/relationships/hdphoto" Target="../media/hdphoto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5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2.gif"/><Relationship Id="rId7" Type="http://schemas.microsoft.com/office/2007/relationships/hdphoto" Target="../media/hdphoto9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5.jpeg"/><Relationship Id="rId5" Type="http://schemas.openxmlformats.org/officeDocument/2006/relationships/image" Target="../media/image61.jpeg"/><Relationship Id="rId10" Type="http://schemas.openxmlformats.org/officeDocument/2006/relationships/image" Target="../media/image64.jpeg"/><Relationship Id="rId4" Type="http://schemas.openxmlformats.org/officeDocument/2006/relationships/image" Target="../media/image60.jpe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vegif.ru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44000" cy="68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3"/>
            <a:ext cx="7772400" cy="1584175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Всероссийский  Фестиваль педагогических </a:t>
            </a: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идей «Открытый урок»</a:t>
            </a:r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Конкурс </a:t>
            </a:r>
            <a:r>
              <a:rPr lang="ru-RU" sz="1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«Презентация к уроку</a:t>
            </a:r>
            <a:r>
              <a:rPr lang="ru-RU" sz="1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br>
              <a:rPr lang="ru-RU" sz="1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Преподавание в начальной школе</a:t>
            </a:r>
            <a:r>
              <a:rPr lang="ru-RU" sz="1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7992888" cy="460851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Презентация к  внеклассному занятию по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русскому языку   в начальной школе по теме «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Звуки родного языка», или «Учимся говорить чисто»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16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     Автор: Козлова Екатерина Ивановна (260-974-392),</a:t>
            </a:r>
          </a:p>
          <a:p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      учитель начальных классов</a:t>
            </a:r>
          </a:p>
          <a:p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      ГБОУ СОШ № 456 </a:t>
            </a:r>
            <a:r>
              <a:rPr lang="ru-RU" sz="1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Колпинского</a:t>
            </a: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Санкт-Петербурга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</a:t>
            </a: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2013 /2014 учебный год</a:t>
            </a: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1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ЧАС ПОТЕХИ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003232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- Хо-хо! – раздался хохот Льва.</a:t>
            </a:r>
          </a:p>
          <a:p>
            <a:pPr marL="0" indent="0">
              <a:buNone/>
            </a:pPr>
            <a:r>
              <a:rPr lang="ru-RU" sz="2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Уху! – отозвалась Сова. – </a:t>
            </a:r>
          </a:p>
          <a:p>
            <a:pPr marL="0" indent="0">
              <a:buNone/>
            </a:pPr>
            <a:endParaRPr lang="ru-RU" sz="24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Хе-хе! Хо-хо! </a:t>
            </a:r>
          </a:p>
          <a:p>
            <a:pPr marL="0" indent="0">
              <a:buNone/>
            </a:pP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Уху! –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Смеялись все – </a:t>
            </a:r>
          </a:p>
          <a:p>
            <a:pPr marL="0" indent="0">
              <a:buNone/>
            </a:pP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и млад, и стар.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20" y="2858330"/>
            <a:ext cx="4488499" cy="33663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100000" l="12749" r="760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617">
            <a:off x="6448328" y="991970"/>
            <a:ext cx="2630002" cy="210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80" y="0"/>
            <a:ext cx="92392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ЧАС ПОТЕХИ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2"/>
            <a:ext cx="792266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Смеялся Ворон: - Кар-кар-кар!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Смеялся Пёсик: - Гав-гав-гав!</a:t>
            </a:r>
          </a:p>
          <a:p>
            <a:pPr marL="0" indent="0">
              <a:buNone/>
            </a:pPr>
            <a:endParaRPr lang="ru-RU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b="1" dirty="0" smtClean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b="1" dirty="0" smtClean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веселится – тот и прав!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8" y="2564904"/>
            <a:ext cx="3571597" cy="2232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62" y="2546754"/>
            <a:ext cx="3319337" cy="2250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" y="-18835"/>
            <a:ext cx="9144728" cy="68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0646" y="567628"/>
            <a:ext cx="5730980" cy="1800200"/>
          </a:xfrm>
        </p:spPr>
        <p:txBody>
          <a:bodyPr>
            <a:noAutofit/>
          </a:bodyPr>
          <a:lstStyle/>
          <a:p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СКОРОГОВОРКИ,</a:t>
            </a:r>
            <a:b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РАБОТАЕМ НАД ДИКЦИЕЙ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1" name="Picture 3" descr="C:\Users\полрнп\Desktop\все картинки\люди\LECTUR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3"/>
            <a:ext cx="2249152" cy="40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рнп\Desktop\все картинки\люди\b63fc0a93020f6929ad7f34fb62dfcd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7628"/>
            <a:ext cx="1728192" cy="16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50" y="0"/>
            <a:ext cx="92562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5" y="620688"/>
            <a:ext cx="4248472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СКОРОГОВОРКИ   </a:t>
            </a:r>
            <a:r>
              <a:rPr lang="ru-RU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АЛГОРИТМ  РАБОТЫ: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34900"/>
            <a:ext cx="8075240" cy="41912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Послушай или прочитай скороговорку.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Повтори отчётливо </a:t>
            </a:r>
          </a:p>
          <a:p>
            <a:pPr marL="0" indent="0">
              <a:buNone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    в медленном темпе.</a:t>
            </a: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3. Запомни её.</a:t>
            </a: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4. Повторяй  отчётливо</a:t>
            </a: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    в быстром темпе </a:t>
            </a: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    несколько раз без остановки.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15362" name="Picture 2" descr="C:\Users\полрнп\Desktop\все картинки\люди\KISS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323">
            <a:off x="6830829" y="3751209"/>
            <a:ext cx="1786236" cy="178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рнп\Desktop\все картинки\люди\KISS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8052">
            <a:off x="5279253" y="3783302"/>
            <a:ext cx="953199" cy="95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полрнп\Desktop\все картинки\анимации 3\19a86fcc9ac7202e0def86fb4697d1c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021">
            <a:off x="1365599" y="548679"/>
            <a:ext cx="16954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653" y="548680"/>
            <a:ext cx="8229600" cy="18002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  Аграфены  и  Арины 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растут  георгины.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89" y="3196862"/>
            <a:ext cx="3296206" cy="304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" t="12114" r="392" b="18895"/>
          <a:stretch/>
        </p:blipFill>
        <p:spPr bwMode="auto">
          <a:xfrm>
            <a:off x="4427984" y="3196862"/>
            <a:ext cx="4339716" cy="301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59" y="4946498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911" l="5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69" y="2822124"/>
            <a:ext cx="1304829" cy="112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8" b="988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99" y="3948626"/>
            <a:ext cx="1115169" cy="9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9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57" y="0"/>
            <a:ext cx="91788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20688"/>
            <a:ext cx="4629200" cy="511256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Усядемся</a:t>
            </a:r>
            <a:br>
              <a:rPr lang="ru-RU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пригорке</a:t>
            </a:r>
            <a:br>
              <a:rPr lang="ru-RU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да расскажем скороговорки.</a:t>
            </a:r>
            <a:endParaRPr lang="ru-RU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291705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полрнп\Desktop\все картинки\анимация и др\75720295_1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1">
            <a:off x="1695859" y="1700808"/>
            <a:ext cx="1868029" cy="186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3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9" y="-58118"/>
            <a:ext cx="9156619" cy="691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 топота копыт </a:t>
            </a:r>
            <a:br>
              <a:rPr lang="ru-RU" sz="48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пыль по полю летит.</a:t>
            </a:r>
            <a:endParaRPr lang="ru-RU" sz="4800" b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520613" cy="41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C:\Users\полрнп\Desktop\все картинки\животн анимац\i324036048_33093_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938">
            <a:off x="2702046" y="3286455"/>
            <a:ext cx="4075943" cy="30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9"/>
            <a:ext cx="9144000" cy="688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1249" y="332656"/>
            <a:ext cx="4629200" cy="201622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Купила бабуся</a:t>
            </a:r>
            <a:br>
              <a:rPr lang="ru-RU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бусы Марусе.</a:t>
            </a:r>
            <a:endParaRPr lang="ru-RU" sz="4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264024" cy="4352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 descr="C:\Users\полрнп\Desktop\все картинки\люди\c48e0790ef5b2647b8354e93cd0f06d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685">
            <a:off x="5172244" y="2611094"/>
            <a:ext cx="2536681" cy="34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20" y="0"/>
            <a:ext cx="91788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Летели лебеди с лебедятами.</a:t>
            </a:r>
            <a:endParaRPr lang="ru-RU" sz="4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5" name="Picture 5" descr="C:\Users\полрнп\Desktop\все картинки\аним  природа\аним утес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494443" cy="412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полрнп\Desktop\SEAGULL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13" y="2095499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полрнп\Desktop\SEAGULL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802">
            <a:off x="3025891" y="3517649"/>
            <a:ext cx="1065911" cy="10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полрнп\Desktop\SEAGULL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63" y="2159545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полрнп\Desktop\SEAGULL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82" y="2144764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:\Users\полрнп\Desktop\SEAGULL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71" y="2007889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C:\Users\полрнп\Desktop\SEAGULL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030">
            <a:off x="5783620" y="2571167"/>
            <a:ext cx="858789" cy="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:\Users\полрнп\Desktop\SEAGULL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4514">
            <a:off x="4433459" y="3193769"/>
            <a:ext cx="1333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56" y="0"/>
            <a:ext cx="9294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Проворонила ворона вороненка.</a:t>
            </a:r>
            <a:endParaRPr lang="ru-RU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55948"/>
            <a:ext cx="6480611" cy="4050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 descr="C:\Users\полрнп\Desktop\BIRD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20891"/>
            <a:ext cx="1800145" cy="214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24" y="-99392"/>
            <a:ext cx="92518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2232248" cy="9361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ПЛАН:</a:t>
            </a:r>
            <a:endParaRPr lang="ru-RU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003232" cy="492941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Как надо говорить?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2. Час потехи.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3. Скороговорки, или Работаем над дикцией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4. Поиграем!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				«Звук заблудился»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			5. Проверим своё внимание!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			 «Сколько звуков услышал?»</a:t>
            </a:r>
          </a:p>
          <a:p>
            <a:pPr marL="0" indent="0">
              <a:buNone/>
            </a:pPr>
            <a:r>
              <a:rPr lang="ru-RU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6. «Улыбнись!», или немного         	                                          юмора.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1680004" cy="136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88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31224" cy="1584176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Осип охрип.</a:t>
            </a:r>
            <a:b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48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Архип осип.</a:t>
            </a:r>
            <a:endParaRPr lang="ru-RU" sz="48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рнп\Desktop\COMEDIA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2664296" cy="39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рнп\Desktop\MAN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64" y="2492896"/>
            <a:ext cx="363640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4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440160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Редька редко росла на грядке.</a:t>
            </a:r>
            <a:b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Грядка редко была в порядке.</a:t>
            </a:r>
            <a:endParaRPr lang="ru-RU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рнп\Desktop\MAN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64321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4923" b="17027"/>
          <a:stretch/>
        </p:blipFill>
        <p:spPr bwMode="auto">
          <a:xfrm rot="21412906">
            <a:off x="2304529" y="5134061"/>
            <a:ext cx="4484647" cy="1474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3" b="93000" l="1000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50864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9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4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44016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Три сороки тараторки тараторили на горке.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64904"/>
            <a:ext cx="6065880" cy="37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полрнп\Desktop\все картинки\разные картинки\48ac7f9c87f3bfb32209dac4d21e426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2" y="3830787"/>
            <a:ext cx="863875" cy="15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рнп\Desktop\все картинки\разные картинки\5a96303312b9ae3f408da8959999a1e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5209"/>
            <a:ext cx="914802" cy="217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рнп\Desktop\все картинки\разные картинки\ea2cc18fe9e8e7a9562dcaec4bdcce4b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97" y="2737171"/>
            <a:ext cx="645968" cy="22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0" b="85246" l="5455" r="95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36" y="4957046"/>
            <a:ext cx="2555329" cy="170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9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" y="-104596"/>
            <a:ext cx="9144096" cy="69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344" y="908720"/>
            <a:ext cx="7859216" cy="1503040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lang="ru-RU" sz="4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 Поиграем!</a:t>
            </a:r>
            <a:br>
              <a:rPr lang="ru-RU" sz="4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				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7567" y="3414200"/>
            <a:ext cx="4572000" cy="10525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20000"/>
              </a:spcBef>
            </a:pP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Звук заблудился»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90">
            <a:off x="5752075" y="459373"/>
            <a:ext cx="2833712" cy="30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1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Звук заблудился»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1052736"/>
            <a:ext cx="5702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Под берёзами, где тень,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Притаился старый   день 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2160" y="1652900"/>
            <a:ext cx="116570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ень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03" y="2492896"/>
            <a:ext cx="55172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полрнп\Desktop\2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198066"/>
            <a:ext cx="1094473" cy="7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Звук заблудился»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8195" name="Picture 3" descr="C:\Users\полрнп\Desktop\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688" y="1355173"/>
            <a:ext cx="1191851" cy="8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124744"/>
            <a:ext cx="6988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островок налетел ураган,</a:t>
            </a: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пальме остался</a:t>
            </a:r>
          </a:p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последний  баран .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284985"/>
            <a:ext cx="329888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13" y="3085842"/>
            <a:ext cx="4029919" cy="268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1" b="89844" l="1000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8071">
            <a:off x="4919220" y="3275072"/>
            <a:ext cx="2072704" cy="132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2929" y="2187987"/>
            <a:ext cx="140936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банан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757127"/>
            <a:ext cx="3157537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16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-40695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Звук заблудился»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полрнп\Desktop\все картинки\аним  природа\осень\0_7cf88_fc6f8ad_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6338"/>
            <a:ext cx="4350908" cy="35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67" l="10000" r="9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686">
            <a:off x="2343780" y="3125551"/>
            <a:ext cx="3879570" cy="290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полрнп\Desktop\все картинки\аним  природа\осень\листопад и дождь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69034"/>
            <a:ext cx="4922667" cy="382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7466" y="1074544"/>
            <a:ext cx="6318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пожелтевшую траву</a:t>
            </a:r>
          </a:p>
          <a:p>
            <a:r>
              <a:rPr lang="ru-RU" sz="36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Роняет  лев  свою листву.</a:t>
            </a:r>
            <a:endParaRPr lang="ru-RU" sz="3600" b="1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1674708"/>
            <a:ext cx="86036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лес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1" name="Picture 5" descr="C:\Users\полрнп\Desktop\2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60" y="1066025"/>
            <a:ext cx="1224004" cy="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1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" y="-8707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Звук заблудился»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полрнп\Desktop\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49" y="1916503"/>
            <a:ext cx="1071417" cy="7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68" y="3246528"/>
            <a:ext cx="4666298" cy="2908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1"/>
          <a:stretch/>
        </p:blipFill>
        <p:spPr bwMode="auto">
          <a:xfrm>
            <a:off x="1006734" y="3246528"/>
            <a:ext cx="3678053" cy="2917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76289" l="5792" r="96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9974">
            <a:off x="5324329" y="2960328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614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441">
            <a:off x="2027300" y="3070076"/>
            <a:ext cx="2618458" cy="162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6205" y="1439315"/>
            <a:ext cx="5522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Мы собираем васильки,</a:t>
            </a:r>
          </a:p>
          <a:p>
            <a:r>
              <a:rPr lang="ru-RU" sz="36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головах у нас  щенки .</a:t>
            </a:r>
            <a:endParaRPr lang="ru-RU" sz="36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4000" y="2039479"/>
            <a:ext cx="143821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венки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15" y="2919365"/>
            <a:ext cx="2273746" cy="3200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62" y="2964256"/>
            <a:ext cx="2337986" cy="3220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3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" y="-85825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Звук заблудился»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полрнп\Desktop\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195507"/>
            <a:ext cx="1296144" cy="9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3161" y="1196752"/>
            <a:ext cx="4495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поляне весной </a:t>
            </a:r>
          </a:p>
          <a:p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Вырос  зуб  молодой.</a:t>
            </a: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1793697"/>
            <a:ext cx="8806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дуб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27" y="2646378"/>
            <a:ext cx="4669033" cy="3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914">
            <a:off x="2468448" y="3028234"/>
            <a:ext cx="2751623" cy="28869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9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" y="-115746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794" y="284724"/>
            <a:ext cx="8229600" cy="634082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Звук заблудился»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полрнп\Desktop\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07" y="3861048"/>
            <a:ext cx="1250587" cy="8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1412776"/>
            <a:ext cx="6747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Лежит лентяй на раскладушке,</a:t>
            </a:r>
          </a:p>
          <a:p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Грызёт, </a:t>
            </a:r>
            <a:r>
              <a:rPr lang="ru-RU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похрустывая</a:t>
            </a:r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пушки .</a:t>
            </a:r>
            <a:endParaRPr lang="ru-RU" sz="3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4593"/>
          <a:stretch/>
        </p:blipFill>
        <p:spPr bwMode="auto">
          <a:xfrm rot="15744860">
            <a:off x="3170096" y="2119738"/>
            <a:ext cx="2897266" cy="4741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60" y="2741682"/>
            <a:ext cx="5467134" cy="349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7400" y="2022970"/>
            <a:ext cx="153631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сушки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1. КАК НАДО ГОВОРИТЬ?</a:t>
            </a:r>
            <a:endParaRPr lang="ru-RU" sz="2000" dirty="0"/>
          </a:p>
        </p:txBody>
      </p:sp>
      <p:pic>
        <p:nvPicPr>
          <p:cNvPr id="6148" name="Picture 4" descr="C:\Users\полрнп\Desktop\Novyy_risuno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2386730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81556"/>
            <a:ext cx="4098032" cy="30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52" y="1538792"/>
            <a:ext cx="3024187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538792"/>
            <a:ext cx="7996808" cy="458737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9964146">
            <a:off x="5042882" y="2160200"/>
            <a:ext cx="97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Как?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85867">
            <a:off x="6732240" y="2069451"/>
            <a:ext cx="7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Как?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35026">
            <a:off x="6150370" y="4757120"/>
            <a:ext cx="1066181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Как?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640612">
            <a:off x="517594" y="764704"/>
            <a:ext cx="92224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Как?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2560" y="3861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370642">
            <a:off x="4369805" y="4393468"/>
            <a:ext cx="103111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Как?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688412">
            <a:off x="7237573" y="4126333"/>
            <a:ext cx="115090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" y="-99392"/>
            <a:ext cx="9251851" cy="68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pPr lvl="0" algn="r">
              <a:spcBef>
                <a:spcPct val="20000"/>
              </a:spcBef>
            </a:pP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  <a:r>
              <a:rPr 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5. Проверим своё внимание!</a:t>
            </a: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				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62880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3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«</a:t>
            </a:r>
            <a:r>
              <a:rPr lang="ru-RU" sz="3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Сколько </a:t>
            </a:r>
            <a:r>
              <a:rPr lang="ru-RU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звуков услышали?»</a:t>
            </a:r>
            <a:endParaRPr lang="ru-RU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1" y="367948"/>
            <a:ext cx="1878486" cy="252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662">
            <a:off x="4891092" y="2708920"/>
            <a:ext cx="3785364" cy="27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0397789">
            <a:off x="883695" y="83299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8966" y="3284890"/>
            <a:ext cx="532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177" y="3544691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62"/>
            <a:ext cx="9144000" cy="686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Приходько Владимир Александрович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7" y="1772816"/>
            <a:ext cx="1215272" cy="1631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1598066"/>
            <a:ext cx="48245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Можно почитать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(озорные и юмористические стихи)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«Прогулки под дождем»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Журавочка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«Ходит кот по горе»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«Не забудь про воробья»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«Под солнцем пляшет девочка»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«Вот когда я взрослым стану»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71" y="3861048"/>
            <a:ext cx="1529382" cy="24625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02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62"/>
            <a:ext cx="9144000" cy="686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Приходько Владимир Александрович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598066"/>
            <a:ext cx="813690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Пешком шагали мышки по узенькой дорожке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От деревушки Пешки до деревушки Ложки.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А в деревушке Ложки у них устали ножки.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Обратно в Пешки мышки приехали на кошке.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И пели до порожка, и щёлкали орешки – 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     От деревушки Ложки до деревушки Пешки.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Сколько звуков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стихотворении?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20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56" y="4891917"/>
            <a:ext cx="1750559" cy="14131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C:\Users\полрнп\Desktop\0_73f7a_5171d160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469">
            <a:off x="2042828" y="4605364"/>
            <a:ext cx="4226140" cy="19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рнп\Desktop\2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38633"/>
            <a:ext cx="101299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9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6" y="34356"/>
            <a:ext cx="9131842" cy="686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499" y="1052736"/>
            <a:ext cx="4854597" cy="1143000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</a:pPr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6. «Улыбнись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!»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3573016"/>
            <a:ext cx="3339248" cy="9361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НЕМНОГО ЮМОРА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651">
            <a:off x="5722520" y="491076"/>
            <a:ext cx="2494279" cy="297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2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рнп\Desktop\все картинки\фоны\640819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" y="-40365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00811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Улыбнись!</a:t>
            </a: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755729"/>
            <a:ext cx="5976664" cy="8168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каком слове 40 гласных </a:t>
            </a:r>
            <a:r>
              <a:rPr lang="en-US" sz="1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38750" y="3830297"/>
            <a:ext cx="27751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сорок</a:t>
            </a: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6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2565"/>
            <a:ext cx="2557211" cy="1841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957">
            <a:off x="6554396" y="1311335"/>
            <a:ext cx="1116091" cy="13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6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рнп\Desktop\все картинки\фоны\640819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" y="-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00811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Улыбнись!</a:t>
            </a: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924945"/>
            <a:ext cx="6192688" cy="2088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каком слове 100 согласных  </a:t>
            </a: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3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836">
            <a:off x="6373328" y="1410202"/>
            <a:ext cx="1186642" cy="141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3843108"/>
            <a:ext cx="220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сто</a:t>
            </a:r>
            <a:r>
              <a:rPr lang="ru-RU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lang="ru-RU" sz="8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54960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6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24" y="-99392"/>
            <a:ext cx="92518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2232248" cy="9361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ПЛАН:</a:t>
            </a:r>
            <a:endParaRPr lang="ru-RU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003232" cy="492941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Как надо говорить?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2. Час потехи.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3. Скороговорки, или Работаем над дикцией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4. Поиграем!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				«Звук заблудился»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			5. Проверим своё внимание!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			 «Сколько звуков услышал?»</a:t>
            </a:r>
          </a:p>
          <a:p>
            <a:pPr marL="0" indent="0">
              <a:buNone/>
            </a:pPr>
            <a:r>
              <a:rPr lang="ru-RU" sz="2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6. «Улыбнись!», или немного         	                                          юмора.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рнп\Desktop\все картинки\разные картинки\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182338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2518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5179141" cy="1296144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</a:pPr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Конец</a:t>
            </a:r>
            <a: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br>
              <a:rPr lang="ru-RU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54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2708920"/>
            <a:ext cx="6623867" cy="3225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кто потрудился,</a:t>
            </a:r>
          </a:p>
          <a:p>
            <a:pPr marL="0" indent="0">
              <a:buNone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тот   	 		 				  </a:t>
            </a:r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молодец!</a:t>
            </a:r>
          </a:p>
        </p:txBody>
      </p:sp>
      <p:pic>
        <p:nvPicPr>
          <p:cNvPr id="1028" name="Picture 4" descr="C:\Users\полрнп\Desktop\все картинки\анимация и др\walking_5_h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77" y="3501008"/>
            <a:ext cx="981075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рнп\Desktop\все картинки\анимация и др\walking_5_h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64" y="1844824"/>
            <a:ext cx="975560" cy="13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3" b="97737" l="32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94" y="217978"/>
            <a:ext cx="1761627" cy="249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07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512" cy="68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5308057" cy="584775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</a:pPr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908720"/>
            <a:ext cx="7587720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Антонова Л.Г. Развитие речи. Уроки риторики. Популярное пособие для родителей и педагогов. – Ярославль: Академия развития, 1997.</a:t>
            </a:r>
          </a:p>
          <a:p>
            <a:pPr marL="0" indent="0"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Арсирий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А.Т.. Материалы по занимательной грамматике русского языка. – М.: Просвещение, 1967.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Волина В.В. Русский язык. –  Екатеринбург: Издательство  АРГО, 1996. (Серия «Учимся играя»).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Волина В.В. Учимся играя. – М.: Новая школа, 1994.</a:t>
            </a:r>
          </a:p>
          <a:p>
            <a:pPr marL="0" indent="0"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Новоторцева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Н.В. Развитие речи детей. Дидактический материал по развитию речи у дошкольников и младших школьников. – Ярославль: Академия развития, 1997.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Речевые уроки: Кн. Для учителей начальных классов/ Т.А.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Ладыженская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Р.И. Никольская, Г.И. Сорокина и др.; Под ред. Т.А.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Ладыженской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– 2-е изд. – М.: Просвещение,1995.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Соколова Т.Н.. Школа развития речи: Курс «Речь»: Методическое пособие. 1 класс / Т.Н. Соколова. – М.: Издательство РОСТ, 2011.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http://www.google.ru</a:t>
            </a:r>
            <a:r>
              <a:rPr lang="en-US" sz="1400" dirty="0" smtClean="0">
                <a:hlinkClick r:id="rId3"/>
              </a:rPr>
              <a:t>/</a:t>
            </a:r>
            <a:r>
              <a:rPr lang="ru-RU" sz="1400" dirty="0" smtClean="0"/>
              <a:t> -  толковый словарь, картинки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400" dirty="0" smtClean="0">
                <a:hlinkClick r:id="rId4"/>
              </a:rPr>
              <a:t>http</a:t>
            </a:r>
            <a:r>
              <a:rPr lang="en-US" sz="1400" dirty="0">
                <a:hlinkClick r:id="rId4"/>
              </a:rPr>
              <a:t>://www.livegif.ru</a:t>
            </a:r>
            <a:r>
              <a:rPr lang="en-US" sz="1400" dirty="0" smtClean="0">
                <a:hlinkClick r:id="rId4"/>
              </a:rPr>
              <a:t>/</a:t>
            </a:r>
            <a:r>
              <a:rPr lang="ru-RU" sz="1400" dirty="0" smtClean="0"/>
              <a:t> - анимационные картинки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292006"/>
            <a:ext cx="125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0094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" y="0"/>
            <a:ext cx="9323512" cy="68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43009"/>
            <a:ext cx="5976664" cy="1573823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  <a:t>Всероссийский Фестиваль педагогических идей «Открытый урок»</a:t>
            </a:r>
            <a:b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  <a:t>Конкурс «Презентация к уроку»</a:t>
            </a:r>
            <a:b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  <a:t>Преподавание в начальной школе</a:t>
            </a:r>
            <a:b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3600" y="1844824"/>
            <a:ext cx="7371696" cy="19000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Презентация выполнена учителем начальных классов</a:t>
            </a:r>
          </a:p>
          <a:p>
            <a:pPr marL="0" indent="0" algn="ctr">
              <a:buNone/>
            </a:pP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ГБОУ СОШ № 456 </a:t>
            </a:r>
            <a:r>
              <a:rPr lang="ru-RU" sz="1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Колпинского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района Санкт-Петербурга</a:t>
            </a:r>
          </a:p>
          <a:p>
            <a:pPr marL="0" indent="0" algn="ctr">
              <a:buNone/>
            </a:pP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Козловой Екатериной Ивановной (260-974-392)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2" t="28516" r="20203" b="21323"/>
          <a:stretch/>
        </p:blipFill>
        <p:spPr bwMode="auto">
          <a:xfrm>
            <a:off x="6934833" y="692696"/>
            <a:ext cx="1294511" cy="1072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24856" y="5000545"/>
            <a:ext cx="1951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2013/2014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38226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" y="-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НАДО ГОВОРИТЬ?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124744"/>
            <a:ext cx="5482952" cy="500141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хочет разговаривать, </a:t>
            </a:r>
          </a:p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Тот должен выговаривать</a:t>
            </a:r>
          </a:p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правильно и внятно,</a:t>
            </a:r>
          </a:p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Чтоб было всем понятно.</a:t>
            </a:r>
            <a:endParaRPr lang="ru-RU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3" name="Picture 7" descr="C:\Users\полрнп\Desktop\21M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2347087" cy="247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КАК НАДО ГОВОРИТЬ?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246869"/>
            <a:ext cx="5976664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будем разговаривать</a:t>
            </a:r>
          </a:p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будем выговаривать</a:t>
            </a:r>
          </a:p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 правильно и внятно,</a:t>
            </a:r>
          </a:p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Чтоб было всем </a:t>
            </a:r>
            <a:r>
              <a:rPr lang="ru-RU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онятно.</a:t>
            </a:r>
            <a:endParaRPr lang="ru-RU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9" name="Picture 3" descr="C:\Users\полрнп\Desktop\girlread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3"/>
            <a:ext cx="2236621" cy="21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рнп\Desktop\все картинки\фоны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29" y="-80980"/>
            <a:ext cx="935262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18688" cy="128215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2</a:t>
            </a: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ЧАС ПОТЕХИ </a:t>
            </a: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132856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endParaRPr lang="ru-RU" sz="24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Автор стихов: Смит Уильям</a:t>
            </a:r>
          </a:p>
          <a:p>
            <a:endParaRPr lang="ru-RU" sz="24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               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Перевел: Борис </a:t>
            </a:r>
            <a:r>
              <a:rPr lang="ru-RU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Заходер</a:t>
            </a:r>
            <a:endParaRPr lang="ru-RU" sz="2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9" y="404664"/>
            <a:ext cx="2130907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142">
            <a:off x="6397902" y="1324322"/>
            <a:ext cx="1675676" cy="22163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44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80" y="0"/>
            <a:ext cx="92392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ЧАС ПОТЕХИ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96752"/>
            <a:ext cx="7427168" cy="49294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Ура! Как раз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Потехе час! –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Расхохотался Дикобраз. –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Ха – Ха!</a:t>
            </a:r>
            <a:endParaRPr lang="ru-RU" sz="24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05649"/>
            <a:ext cx="3944888" cy="28127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80" y="0"/>
            <a:ext cx="92392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ЧАС ПОТЕХИ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196752"/>
            <a:ext cx="6779096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Хи – Хи! – сейчас же подхватил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Веселый Нильский Крокодил. –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Ха-ха! Хи-хи!</a:t>
            </a: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857754" cy="31191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9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589" y="0"/>
            <a:ext cx="95056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ЧАС ПОТЕХИ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412776"/>
            <a:ext cx="7283152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Хе-хе! – откликнулся Жираф,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Высоко голову задрав. –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Хи-хи! 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Хе-хе!</a:t>
            </a: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0772"/>
            <a:ext cx="4599282" cy="34443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831</Words>
  <Application>Microsoft Office PowerPoint</Application>
  <PresentationFormat>Экран (4:3)</PresentationFormat>
  <Paragraphs>186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Всероссийский  Фестиваль педагогических идей «Открытый урок»   Конкурс «Презентация к уроку» Преподавание в начальной школе  </vt:lpstr>
      <vt:lpstr>ПЛАН:</vt:lpstr>
      <vt:lpstr>                     1. КАК НАДО ГОВОРИТЬ?</vt:lpstr>
      <vt:lpstr>КАК НАДО ГОВОРИТЬ?</vt:lpstr>
      <vt:lpstr> КАК НАДО ГОВОРИТЬ?</vt:lpstr>
      <vt:lpstr>                    2. ЧАС ПОТЕХИ </vt:lpstr>
      <vt:lpstr> ЧАС ПОТЕХИ </vt:lpstr>
      <vt:lpstr> ЧАС ПОТЕХИ </vt:lpstr>
      <vt:lpstr> ЧАС ПОТЕХИ </vt:lpstr>
      <vt:lpstr> ЧАС ПОТЕХИ </vt:lpstr>
      <vt:lpstr> ЧАС ПОТЕХИ </vt:lpstr>
      <vt:lpstr> 3. СКОРОГОВОРКИ, ИЛИ РАБОТАЕМ НАД ДИКЦИЕЙ </vt:lpstr>
      <vt:lpstr>СКОРОГОВОРКИ     АЛГОРИТМ  РАБОТЫ:</vt:lpstr>
      <vt:lpstr>У  Аграфены  и  Арины  растут  георгины.</vt:lpstr>
      <vt:lpstr>Усядемся  на пригорке  да расскажем скороговорки.</vt:lpstr>
      <vt:lpstr>От топота копыт  пыль по полю летит.</vt:lpstr>
      <vt:lpstr>Купила бабуся  бусы Марусе.</vt:lpstr>
      <vt:lpstr>Летели лебеди с лебедятами.</vt:lpstr>
      <vt:lpstr>Проворонила ворона вороненка.</vt:lpstr>
      <vt:lpstr>Осип охрип.                             Архип осип.</vt:lpstr>
      <vt:lpstr>Редька редко росла на грядке. Грядка редко была в порядке.</vt:lpstr>
      <vt:lpstr>Три сороки тараторки тараторили на горке.</vt:lpstr>
      <vt:lpstr>         4. Поиграем!      </vt:lpstr>
      <vt:lpstr>    «Звук заблудился»</vt:lpstr>
      <vt:lpstr>    «Звук заблудился»</vt:lpstr>
      <vt:lpstr>    «Звук заблудился»</vt:lpstr>
      <vt:lpstr>    «Звук заблудился»</vt:lpstr>
      <vt:lpstr>    «Звук заблудился»</vt:lpstr>
      <vt:lpstr>    «Звук заблудился»</vt:lpstr>
      <vt:lpstr>                 5. Проверим своё внимание!      </vt:lpstr>
      <vt:lpstr>Приходько Владимир Александрович</vt:lpstr>
      <vt:lpstr>Приходько Владимир Александрович</vt:lpstr>
      <vt:lpstr>  6. «Улыбнись!»</vt:lpstr>
      <vt:lpstr>Улыбнись!</vt:lpstr>
      <vt:lpstr>Улыбнись!</vt:lpstr>
      <vt:lpstr>ПЛАН:</vt:lpstr>
      <vt:lpstr>   Конец! </vt:lpstr>
      <vt:lpstr>  </vt:lpstr>
      <vt:lpstr>  Всероссийский Фестиваль педагогических идей «Открытый урок» Конкурс «Презентация к уроку» Преподавание в начальной школе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СОШ № 456 Колпинского района Санкт-Петербурга</dc:title>
  <dc:creator>полрнп</dc:creator>
  <cp:lastModifiedBy>полрнп</cp:lastModifiedBy>
  <cp:revision>111</cp:revision>
  <dcterms:created xsi:type="dcterms:W3CDTF">2013-08-13T05:36:07Z</dcterms:created>
  <dcterms:modified xsi:type="dcterms:W3CDTF">2013-08-21T17:49:05Z</dcterms:modified>
</cp:coreProperties>
</file>