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4"/>
  </p:notesMasterIdLst>
  <p:sldIdLst>
    <p:sldId id="268" r:id="rId2"/>
    <p:sldId id="256" r:id="rId3"/>
    <p:sldId id="264" r:id="rId4"/>
    <p:sldId id="263" r:id="rId5"/>
    <p:sldId id="259" r:id="rId6"/>
    <p:sldId id="260" r:id="rId7"/>
    <p:sldId id="265" r:id="rId8"/>
    <p:sldId id="262" r:id="rId9"/>
    <p:sldId id="269" r:id="rId10"/>
    <p:sldId id="28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90" r:id="rId19"/>
    <p:sldId id="277" r:id="rId20"/>
    <p:sldId id="278" r:id="rId21"/>
    <p:sldId id="291" r:id="rId22"/>
    <p:sldId id="279" r:id="rId23"/>
    <p:sldId id="287" r:id="rId24"/>
    <p:sldId id="286" r:id="rId25"/>
    <p:sldId id="288" r:id="rId26"/>
    <p:sldId id="295" r:id="rId27"/>
    <p:sldId id="282" r:id="rId28"/>
    <p:sldId id="283" r:id="rId29"/>
    <p:sldId id="284" r:id="rId30"/>
    <p:sldId id="293" r:id="rId31"/>
    <p:sldId id="294" r:id="rId32"/>
    <p:sldId id="29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53805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3" autoAdjust="0"/>
    <p:restoredTop sz="82362" autoAdjust="0"/>
  </p:normalViewPr>
  <p:slideViewPr>
    <p:cSldViewPr>
      <p:cViewPr>
        <p:scale>
          <a:sx n="66" d="100"/>
          <a:sy n="66" d="100"/>
        </p:scale>
        <p:origin x="-1272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D415E-9259-4532-8173-E092BC72F6AB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0D915-2DEE-4CA6-AC8E-F45E6751B5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70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6213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679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796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0D915-2DEE-4CA6-AC8E-F45E6751B558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97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randomBar/>
  </p:transition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4290621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27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17268" y="2505670"/>
            <a:ext cx="5309467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EILAC</a:t>
            </a:r>
            <a:endParaRPr lang="en-US" sz="1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3171" y="23327"/>
            <a:ext cx="49455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5">
                    <a:lumMod val="20000"/>
                    <a:lumOff val="8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ALICE</a:t>
            </a:r>
            <a:endParaRPr lang="en-US" sz="1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5">
                  <a:lumMod val="20000"/>
                  <a:lumOff val="8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30055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757" y="-2819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8446" y="1802115"/>
            <a:ext cx="812001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BATIBR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9757" y="476672"/>
            <a:ext cx="9273693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omic Sans MS" pitchFamily="66" charset="0"/>
              </a:rPr>
              <a:t>THE RABBIT</a:t>
            </a:r>
            <a:endParaRPr lang="en-US" sz="11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24784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5" y="-27384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21445868">
            <a:off x="-95173" y="1247019"/>
            <a:ext cx="9265606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THRATE</a:t>
            </a:r>
            <a:endParaRPr lang="en-US" sz="1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744" y="3717032"/>
            <a:ext cx="8941871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10000" b="1" spc="150" dirty="0" smtClean="0">
                <a:ln w="1143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THE HATTER</a:t>
            </a:r>
            <a:endParaRPr lang="en-US" sz="10000" b="1" spc="150" dirty="0">
              <a:ln w="1143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074265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" y="547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30" y="548680"/>
            <a:ext cx="91432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 </a:t>
            </a:r>
          </a:p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ARMHC </a:t>
            </a:r>
          </a:p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REHA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23" y="44082"/>
            <a:ext cx="914545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0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THE </a:t>
            </a:r>
          </a:p>
          <a:p>
            <a:pPr algn="ctr"/>
            <a:r>
              <a:rPr lang="en-US" sz="10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</a:rPr>
              <a:t>MARCH HARE</a:t>
            </a:r>
            <a:endParaRPr lang="en-US" sz="10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28741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" y="-27384"/>
            <a:ext cx="912676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25252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</a:t>
            </a:r>
          </a:p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OUSDEROM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240" y="0"/>
            <a:ext cx="923528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THE DORMOUSE</a:t>
            </a:r>
            <a:endParaRPr lang="en-US" sz="10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3176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96752"/>
            <a:ext cx="8986756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</a:t>
            </a:r>
          </a:p>
          <a:p>
            <a:pPr algn="ctr"/>
            <a:r>
              <a:rPr lang="en-US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RLPCEAITRLA</a:t>
            </a:r>
            <a:endParaRPr lang="en-US" sz="10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2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756" y="3719924"/>
            <a:ext cx="896448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CATERPILLAR</a:t>
            </a:r>
            <a:endParaRPr lang="en-US" sz="10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570934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14480" y="0"/>
            <a:ext cx="5663730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THE </a:t>
            </a:r>
          </a:p>
          <a:p>
            <a:pPr algn="ctr"/>
            <a:r>
              <a:rPr lang="en-US" sz="11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RALZID</a:t>
            </a:r>
            <a:endParaRPr lang="en-US" sz="11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412" y="2967335"/>
            <a:ext cx="899316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THE LIZARD</a:t>
            </a:r>
            <a:endParaRPr lang="ru-RU" sz="11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06462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483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1. Alice saw the rabbit and ran after him.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925" y="1109001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2. Alice found a little bottle</a:t>
            </a: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on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the table and drank it all.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58554" y="2232583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3. She was in a very large room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With many doors in it.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370991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4.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Alice was sitting on the grass by her sister who was reading a book.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27925" y="4940651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5. She fell down the hole.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400" y="5525426"/>
            <a:ext cx="9132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6. She was growing smaller and smaller.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35452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liveinternet.ru/images/attach/c/2/72/707/72707462_Lewis_Carrol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104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508104" y="0"/>
            <a:ext cx="363589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Lewis Carroll (the pen-name of Charles L. Dodgson) was born in the village of </a:t>
            </a:r>
            <a:r>
              <a:rPr lang="en-US" sz="4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Daresbury</a:t>
            </a:r>
            <a:r>
              <a:rPr lang="en-US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England, on January 27, 1832. </a:t>
            </a:r>
          </a:p>
        </p:txBody>
      </p:sp>
    </p:spTree>
    <p:extLst>
      <p:ext uri="{BB962C8B-B14F-4D97-AF65-F5344CB8AC3E}">
        <p14:creationId xmlns="" xmlns:p14="http://schemas.microsoft.com/office/powerpoint/2010/main" val="13418727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4.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Alice was sitting on the grass by her sister who was reading a book.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56966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1. Alice saw the rabbit and ran after him.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06" y="2690967"/>
            <a:ext cx="8460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5. She fell down the hole.</a:t>
            </a:r>
            <a:endParaRPr lang="en-US" sz="32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05" y="3431902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3. She was in a very large room 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With many doors in it.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89" y="450912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2. Alice found a little bottle</a:t>
            </a:r>
          </a:p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on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 the table and drank it all.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00" y="5766799"/>
            <a:ext cx="913230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6. She was growing smaller and smaller.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312823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6879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1. Alice noticed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table which had …..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legs 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4 legs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) 5 legs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951" r="-21951"/>
          <a:stretch/>
        </p:blipFill>
        <p:spPr bwMode="auto">
          <a:xfrm>
            <a:off x="5687999" y="0"/>
            <a:ext cx="435660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034" y="3000372"/>
            <a:ext cx="42915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indent="-914400">
              <a:buAutoNum type="alphaLcParenR"/>
            </a:pPr>
            <a:r>
              <a:rPr lang="en-US" sz="66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 legs  </a:t>
            </a:r>
            <a:endParaRPr lang="ru-RU" sz="66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365826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570" y="0"/>
            <a:ext cx="4067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2.When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she opened one of the doors, she saw ……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pPr marL="914400" indent="-914400">
              <a:buAutoNum type="alphaLcParenR"/>
            </a:pP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lake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) a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garden</a:t>
            </a:r>
            <a:r>
              <a:rPr lang="ru-RU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c)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castle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7375"/>
                    </a14:imgEffect>
                    <a14:imgEffect>
                      <a14:saturation sat="160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06">
            <a:off x="3923927" y="462515"/>
            <a:ext cx="5220072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5643578"/>
            <a:ext cx="48429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a garden</a:t>
            </a: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44824729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2711"/>
            <a:ext cx="51480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3. Alice saw something swimming  in front of her.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It was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…</a:t>
            </a: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a) a crocodile 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a mouse    c) a cat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://images5.fanpop.com/image/photos/29400000/Empty-Backdrop-from-Alice-in-Wonderland-disney-crossover-29437362-1424-1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3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148267">
            <a:off x="4380278" y="354226"/>
            <a:ext cx="4792616" cy="344168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5429264"/>
            <a:ext cx="45592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b) a mouse </a:t>
            </a:r>
            <a:endParaRPr lang="ru-RU" sz="60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4.When  Alice came to the White Rabbit’s house, she saw…..</a:t>
            </a:r>
            <a:endParaRPr lang="ru-RU" sz="5400" b="1" dirty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  <a:p>
            <a:pPr marL="914400" lvl="0" indent="-914400">
              <a:buAutoNum type="alphaLcParenR"/>
            </a:pPr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little bottle </a:t>
            </a:r>
            <a:endParaRPr lang="ru-RU" sz="5400" b="1" dirty="0" smtClean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  <a:p>
            <a:pPr lvl="0"/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b)</a:t>
            </a:r>
            <a:r>
              <a:rPr lang="ru-RU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little cake          </a:t>
            </a:r>
            <a:endParaRPr lang="ru-RU" sz="5400" b="1" dirty="0" smtClean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  <a:p>
            <a:pPr lvl="0"/>
            <a:r>
              <a:rPr lang="en-US" sz="54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c</a:t>
            </a:r>
            <a:r>
              <a:rPr lang="en-US" sz="5400" b="1" dirty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) Marry Ann</a:t>
            </a:r>
            <a:endParaRPr lang="ru-RU" sz="5400" b="1" dirty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7758" b="7758"/>
          <a:stretch/>
        </p:blipFill>
        <p:spPr bwMode="auto">
          <a:xfrm rot="698289">
            <a:off x="5553202" y="1628800"/>
            <a:ext cx="356120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71032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0" lvl="0" indent="-914400">
              <a:buAutoNum type="alphaLcParenR"/>
            </a:pPr>
            <a:r>
              <a:rPr lang="en-US" sz="6600" b="1" dirty="0" smtClean="0">
                <a:solidFill>
                  <a:srgbClr val="8064A2">
                    <a:lumMod val="50000"/>
                  </a:srgbClr>
                </a:solidFill>
                <a:latin typeface="Comic Sans MS" pitchFamily="66" charset="0"/>
              </a:rPr>
              <a:t>a little bottle </a:t>
            </a:r>
            <a:endParaRPr lang="ru-RU" sz="6600" b="1" dirty="0" smtClean="0">
              <a:solidFill>
                <a:srgbClr val="8064A2">
                  <a:lumMod val="50000"/>
                </a:srgb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2107148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36723">
            <a:off x="4669893" y="2285209"/>
            <a:ext cx="4267757" cy="413844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watch, out of, The Rabbit, its, took, pocket, and, at, looked, it 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105835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 Rabbit took a watch out of its pocket and looked at it.</a:t>
            </a:r>
            <a:endParaRPr lang="ru-RU" sz="4800" dirty="0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880" y="22785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table,  and, a little, noticed, 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key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 gold,  she.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8880" y="2420888"/>
            <a:ext cx="44284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She noticed a table and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 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little gold key.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874" y="1569012"/>
            <a:ext cx="4724400" cy="525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527109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46" y="-37109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Didn’t,  cats,  the Mouse,  </a:t>
            </a:r>
            <a:r>
              <a:rPr lang="en-US" sz="4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dogs</a:t>
            </a:r>
            <a:r>
              <a:rPr lang="en-US" sz="48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  like,   and.</a:t>
            </a:r>
            <a:endParaRPr lang="ru-RU" sz="4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072348"/>
            <a:ext cx="40339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The Mouse  didn’t  like  cats and </a:t>
            </a:r>
            <a:endParaRPr lang="ru-RU" sz="5400" b="1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dogs</a:t>
            </a:r>
            <a:r>
              <a:rPr lang="en-US" sz="5400" dirty="0"/>
              <a:t>.</a:t>
            </a:r>
            <a:endParaRPr lang="ru-RU" sz="5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946" y="1412777"/>
            <a:ext cx="5110053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7125042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7" y="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Alice,  suddenly,   that,   near, </a:t>
            </a:r>
            <a:r>
              <a:rPr lang="en-US" sz="4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saw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,  the mirror,  a bottle,   stood.</a:t>
            </a:r>
            <a:endParaRPr lang="ru-RU" sz="4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7" y="2610683"/>
            <a:ext cx="454227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Alice stood near the mirror and suddenly saw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bottle</a:t>
            </a:r>
            <a:r>
              <a:rPr lang="en-US" sz="5400" b="1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2357">
            <a:off x="4427984" y="2420888"/>
            <a:ext cx="4656223" cy="4360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262900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0562" y="57077"/>
            <a:ext cx="464343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eldest boy in a family of 11 children, Carroll was very good at mathematics and won many academic prizes. He was a photographer and wrote essays, 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political pamphlets and poetry. </a:t>
            </a:r>
            <a:endParaRPr lang="ru-RU" sz="40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snobdenie.ucoz.ru/_ph/14/2/8787147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6898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9829137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6000" contrast="-6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39281"/>
            <a:ext cx="9144000" cy="688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 rot="171363">
            <a:off x="2192253" y="2274837"/>
            <a:ext cx="1508746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lgerian" pitchFamily="82" charset="0"/>
              </a:rPr>
              <a:t>D</a:t>
            </a:r>
            <a:endParaRPr lang="en-US" sz="17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lumMod val="7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lgerian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 rot="20582764">
            <a:off x="4484953" y="2903743"/>
            <a:ext cx="1276311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atangChe" pitchFamily="49" charset="-127"/>
                <a:ea typeface="BatangChe" pitchFamily="49" charset="-127"/>
              </a:rPr>
              <a:t>P</a:t>
            </a:r>
            <a:endParaRPr lang="en-US" sz="17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4" name="Rectangle 3"/>
          <p:cNvSpPr/>
          <p:nvPr/>
        </p:nvSpPr>
        <p:spPr>
          <a:xfrm rot="1257862">
            <a:off x="3352814" y="-26976"/>
            <a:ext cx="1848584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7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endParaRPr lang="en-US" sz="17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9326883">
            <a:off x="6721893" y="303919"/>
            <a:ext cx="1927131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</a:t>
            </a:r>
            <a:endParaRPr lang="en-US" sz="17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617133">
            <a:off x="6315709" y="3475166"/>
            <a:ext cx="1048685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</a:t>
            </a:r>
            <a:endParaRPr lang="en-US" sz="17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619168">
            <a:off x="311206" y="69412"/>
            <a:ext cx="1845378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N</a:t>
            </a:r>
            <a:endParaRPr lang="en-US" sz="17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>
                  <a:lumMod val="40000"/>
                  <a:lumOff val="6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8" name="Rectangle 7"/>
          <p:cNvSpPr/>
          <p:nvPr/>
        </p:nvSpPr>
        <p:spPr>
          <a:xfrm rot="20650160">
            <a:off x="305597" y="3859887"/>
            <a:ext cx="1919115" cy="270843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7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1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Rounded MT Bold" pitchFamily="34" charset="0"/>
              </a:rPr>
              <a:t>G</a:t>
            </a:r>
            <a:endParaRPr lang="en-US" sz="17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2">
                  <a:lumMod val="1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53502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3" b="16216"/>
          <a:stretch/>
        </p:blipFill>
        <p:spPr bwMode="auto">
          <a:xfrm>
            <a:off x="11673" y="-25829"/>
            <a:ext cx="90456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63" y="20935"/>
            <a:ext cx="870462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53805"/>
                </a:solidFill>
                <a:effectLst>
                  <a:reflection blurRad="12700" stA="28000" endPos="45000" dist="1000" dir="5400000" sy="-100000" algn="bl" rotWithShape="0"/>
                </a:effectLst>
                <a:latin typeface="Baskerville Old Face" pitchFamily="18" charset="0"/>
              </a:rPr>
              <a:t>PUDDING</a:t>
            </a:r>
            <a:endParaRPr lang="en-US" sz="1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53805"/>
              </a:solidFill>
              <a:effectLst>
                <a:reflection blurRad="12700" stA="28000" endPos="45000" dist="1000" dir="5400000" sy="-100000" algn="bl" rotWithShape="0"/>
              </a:effectLst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247073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7" y="7514"/>
            <a:ext cx="9144000" cy="6850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3267190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18.privet.ru/lr/0a13b43413b092ee6d4deb337ee9964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2844" y="142852"/>
            <a:ext cx="407196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Charles Dodgson had no family, but he loved children very much. He often visited his friend’s family where there were three little girls.  </a:t>
            </a:r>
            <a:endParaRPr lang="ru-RU" sz="4400" b="1" dirty="0">
              <a:solidFill>
                <a:schemeClr val="bg1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533284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429256" y="0"/>
            <a:ext cx="3714744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One of them Alice was four years old.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Dodgson told her about the adventures of a little girl.  Alice liked the stories very much.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1788962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8" y="0"/>
            <a:ext cx="32861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When Alice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about ten years old, she asked Charles to write down the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stories. </a:t>
            </a:r>
            <a:endParaRPr lang="ru-RU" sz="4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quandoeutinha8anos.files.wordpress.com/2010/04/carrol-a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20"/>
            <a:ext cx="4644008" cy="68408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9898886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0906">
            <a:off x="1339790" y="-116983"/>
            <a:ext cx="5869477" cy="44053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431196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5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 made a </a:t>
            </a: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handwritten book </a:t>
            </a:r>
          </a:p>
          <a:p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her and even draw pictures in it.</a:t>
            </a:r>
            <a:endParaRPr lang="ru-RU" sz="5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02634"/>
            <a:ext cx="405481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Charles decided to publish the book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4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 book came out in 1865 and all the people who read it liked it very much. </a:t>
            </a:r>
            <a:endParaRPr lang="ru-RU" sz="4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3.gstatic.com/images?q=tbn:ANd9GcTOKIM1ohFM81XG6vzFDgZ4iRKgei-5GNm2fpgvrkDPzZbUnc8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35458">
            <a:off x="35553" y="510149"/>
            <a:ext cx="4510931" cy="6014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5786540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9566" y="32627"/>
            <a:ext cx="513295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time of his death, </a:t>
            </a:r>
            <a:r>
              <a:rPr lang="en-US" sz="48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Alice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had become the most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popular</a:t>
            </a: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children's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book in England, 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now it is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of the most popular in the world.</a:t>
            </a:r>
            <a:endParaRPr lang="ru-RU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simandan.com/wp-content/uploads/2011/04/Alice-wonderland-lewis-carro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653"/>
            <a:ext cx="4119566" cy="64562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8978295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2">
      <a:dk1>
        <a:srgbClr val="FAC08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1798</TotalTime>
  <Words>584</Words>
  <Application>Microsoft Office PowerPoint</Application>
  <PresentationFormat>Экран (4:3)</PresentationFormat>
  <Paragraphs>85</Paragraphs>
  <Slides>32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BlackTie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Carroll</dc:title>
  <dc:creator>lenovo</dc:creator>
  <cp:lastModifiedBy>Tata</cp:lastModifiedBy>
  <cp:revision>165</cp:revision>
  <dcterms:modified xsi:type="dcterms:W3CDTF">2014-01-08T21:32:33Z</dcterms:modified>
</cp:coreProperties>
</file>