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8" r:id="rId3"/>
    <p:sldId id="301" r:id="rId4"/>
    <p:sldId id="283" r:id="rId5"/>
    <p:sldId id="302" r:id="rId6"/>
    <p:sldId id="284" r:id="rId7"/>
    <p:sldId id="300" r:id="rId8"/>
    <p:sldId id="285" r:id="rId9"/>
    <p:sldId id="286" r:id="rId10"/>
    <p:sldId id="303" r:id="rId11"/>
    <p:sldId id="304" r:id="rId12"/>
    <p:sldId id="288" r:id="rId13"/>
    <p:sldId id="291" r:id="rId14"/>
    <p:sldId id="299" r:id="rId15"/>
    <p:sldId id="298" r:id="rId16"/>
    <p:sldId id="292" r:id="rId17"/>
    <p:sldId id="293" r:id="rId18"/>
    <p:sldId id="294" r:id="rId19"/>
    <p:sldId id="296" r:id="rId20"/>
    <p:sldId id="297" r:id="rId21"/>
    <p:sldId id="295" r:id="rId22"/>
    <p:sldId id="305" r:id="rId23"/>
    <p:sldId id="306" r:id="rId2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C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79" autoAdjust="0"/>
    <p:restoredTop sz="94660"/>
  </p:normalViewPr>
  <p:slideViewPr>
    <p:cSldViewPr>
      <p:cViewPr>
        <p:scale>
          <a:sx n="66" d="100"/>
          <a:sy n="66" d="100"/>
        </p:scale>
        <p:origin x="-1320" y="-7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63A3-8942-4831-A66B-104B42804DA4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A89B4-0DEA-4F6E-9FCF-AABAD452A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794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8D027-98C8-4859-A0EC-AC83E3C415C5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44951-CE7C-40F8-9CD8-AFE9EBA5B3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025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44951-CE7C-40F8-9CD8-AFE9EBA5B38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771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44951-CE7C-40F8-9CD8-AFE9EBA5B38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771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1F962-FA38-4FCC-A810-B1866374FDB6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jpe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7.jpe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ugorizont.ru/upload/iblock/b99/b995a108fae070104a96fd7fb58afc7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70-летию</a:t>
            </a:r>
            <a:b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 Курской Битвы 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5576" y="2247007"/>
            <a:ext cx="7772400" cy="1470025"/>
          </a:xfrm>
          <a:prstGeom prst="rect">
            <a:avLst/>
          </a:prstGeom>
        </p:spPr>
        <p:txBody>
          <a:bodyPr vert="horz" lIns="45720" rIns="45720" bIns="4572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посвящается</a:t>
            </a:r>
            <a:endParaRPr kumimoji="0" lang="ru-RU" sz="5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396536" cy="1752600"/>
          </a:xfrm>
        </p:spPr>
        <p:txBody>
          <a:bodyPr>
            <a:normAutofit/>
          </a:bodyPr>
          <a:lstStyle/>
          <a:p>
            <a:endParaRPr lang="ru-RU" sz="2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Picture 4" descr="http://art-apple.ru/albums/userpics/10001/Star_Victory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104" y="4745938"/>
            <a:ext cx="3635896" cy="211206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43808" y="64440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МОСКВА 2013 г.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" name="Picture 2" descr="H:\фото шорин\img08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74795"/>
            <a:ext cx="3528392" cy="379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230" y="686511"/>
            <a:ext cx="401785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22 июня 1941 года.</a:t>
            </a:r>
          </a:p>
          <a:p>
            <a:r>
              <a:rPr lang="ru-RU" dirty="0" smtClean="0"/>
              <a:t>Вставай , страна огромная ,</a:t>
            </a:r>
          </a:p>
          <a:p>
            <a:r>
              <a:rPr lang="ru-RU" dirty="0" smtClean="0"/>
              <a:t>Вставай на смертный бой…</a:t>
            </a:r>
          </a:p>
          <a:p>
            <a:r>
              <a:rPr lang="ru-RU" dirty="0" smtClean="0"/>
              <a:t>«Дедушка </a:t>
            </a:r>
            <a:r>
              <a:rPr lang="ru-RU" dirty="0"/>
              <a:t>запомнил на всю жизнь тот день, когда к  нему по улице бежала  мама. Ее </a:t>
            </a:r>
            <a:r>
              <a:rPr lang="ru-RU" dirty="0" smtClean="0"/>
              <a:t>волосы </a:t>
            </a:r>
            <a:r>
              <a:rPr lang="ru-RU" dirty="0"/>
              <a:t>выбились из-под шёлковой косынки, а слёзы ручьём текли по лицу. Он очень удивился, что мама горько плачет в такой солнечный день. Сердце его дрогнуло, когда она, упав перед ним на колени, срывающимся голосом произнесла: «Володя! Война!»</a:t>
            </a:r>
          </a:p>
          <a:p>
            <a:r>
              <a:rPr lang="ru-RU" dirty="0"/>
              <a:t>     </a:t>
            </a:r>
            <a:r>
              <a:rPr lang="ru-RU" dirty="0" smtClean="0"/>
              <a:t>      Навек </a:t>
            </a:r>
            <a:r>
              <a:rPr lang="ru-RU" dirty="0"/>
              <a:t>война осталась тенью </a:t>
            </a:r>
          </a:p>
          <a:p>
            <a:r>
              <a:rPr lang="ru-RU" dirty="0"/>
              <a:t>       </a:t>
            </a:r>
            <a:r>
              <a:rPr lang="ru-RU" dirty="0" smtClean="0"/>
              <a:t>    Среди </a:t>
            </a:r>
            <a:r>
              <a:rPr lang="ru-RU" dirty="0"/>
              <a:t>душевного огня,</a:t>
            </a:r>
          </a:p>
          <a:p>
            <a:r>
              <a:rPr lang="ru-RU" dirty="0"/>
              <a:t>          </a:t>
            </a:r>
            <a:r>
              <a:rPr lang="ru-RU" dirty="0" smtClean="0"/>
              <a:t> </a:t>
            </a:r>
            <a:r>
              <a:rPr lang="ru-RU" dirty="0"/>
              <a:t>И наша память бродит с нею </a:t>
            </a:r>
            <a:r>
              <a:rPr lang="ru-RU" dirty="0" smtClean="0"/>
              <a:t>,</a:t>
            </a:r>
            <a:endParaRPr lang="ru-RU" dirty="0"/>
          </a:p>
          <a:p>
            <a:r>
              <a:rPr lang="ru-RU" dirty="0"/>
              <a:t>         </a:t>
            </a:r>
            <a:r>
              <a:rPr lang="ru-RU" dirty="0" smtClean="0"/>
              <a:t>  </a:t>
            </a:r>
            <a:r>
              <a:rPr lang="ru-RU" dirty="0"/>
              <a:t>И боль, и скорбь, в себе </a:t>
            </a:r>
            <a:r>
              <a:rPr lang="ru-RU" dirty="0" smtClean="0"/>
              <a:t>храня.</a:t>
            </a:r>
          </a:p>
          <a:p>
            <a:r>
              <a:rPr lang="ru-RU" dirty="0" smtClean="0"/>
              <a:t> </a:t>
            </a:r>
            <a:r>
              <a:rPr lang="ru-RU" dirty="0"/>
              <a:t>На фронт провожали  родные и близкие, желая  вернуться ему невредимым.  Мама крестила своего сына и говорила: «Возвращайся с Победой!»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59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Фильм_0005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" y="0"/>
            <a:ext cx="9143139" cy="6309320"/>
          </a:xfrm>
        </p:spPr>
      </p:pic>
      <p:pic>
        <p:nvPicPr>
          <p:cNvPr id="4" name="Фильм_0005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" y="0"/>
            <a:ext cx="9143139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829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146" name="Picture 2" descr="H:\фото шорин\img070 - копия (2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1884" y="1484784"/>
            <a:ext cx="259228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79" y="620688"/>
            <a:ext cx="38424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первый год Владимир </a:t>
            </a:r>
            <a:r>
              <a:rPr lang="ru-RU" dirty="0"/>
              <a:t>И</a:t>
            </a:r>
            <a:r>
              <a:rPr lang="ru-RU" dirty="0" smtClean="0"/>
              <a:t>льич </a:t>
            </a:r>
            <a:r>
              <a:rPr lang="ru-RU" dirty="0" err="1" smtClean="0"/>
              <a:t>Чичварин</a:t>
            </a:r>
            <a:r>
              <a:rPr lang="ru-RU" dirty="0" smtClean="0"/>
              <a:t> рвался на фронт, но его не пускали: на ЛЛМЗ должны работать мужчины, знающие слесарное дело. Завод делал  снаряды. В 1942 году его призвали в ряды Советской </a:t>
            </a:r>
            <a:r>
              <a:rPr lang="ru-RU" dirty="0"/>
              <a:t>А</a:t>
            </a:r>
            <a:r>
              <a:rPr lang="ru-RU" dirty="0" smtClean="0"/>
              <a:t>рмии. Служил на 3 Белорусском, Прибалтийском и Дальневосточном фронтах. Пять лет прошагает герой с автоматом на груди.</a:t>
            </a:r>
          </a:p>
          <a:p>
            <a:endParaRPr lang="ru-RU" dirty="0" smtClean="0"/>
          </a:p>
          <a:p>
            <a:r>
              <a:rPr lang="ru-RU" dirty="0" smtClean="0"/>
              <a:t>Наконец пора настала</a:t>
            </a:r>
          </a:p>
          <a:p>
            <a:r>
              <a:rPr lang="ru-RU" dirty="0" smtClean="0"/>
              <a:t>Возвращаться нам домой.</a:t>
            </a:r>
          </a:p>
          <a:p>
            <a:r>
              <a:rPr lang="ru-RU" dirty="0" smtClean="0"/>
              <a:t>Помню музыка играла,</a:t>
            </a:r>
          </a:p>
          <a:p>
            <a:r>
              <a:rPr lang="ru-RU" dirty="0" smtClean="0"/>
              <a:t>И друзья пошли гурьбой.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85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218" name="Picture 2" descr="H:\фото шорин\img078 - копия (2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156" y="2026920"/>
            <a:ext cx="4047744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764704"/>
            <a:ext cx="405842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Домой вернулся в 1947году.</a:t>
            </a:r>
          </a:p>
          <a:p>
            <a:endParaRPr lang="ru-RU" dirty="0" smtClean="0"/>
          </a:p>
          <a:p>
            <a:r>
              <a:rPr lang="ru-RU" dirty="0" smtClean="0"/>
              <a:t>Уезжали мы с востока</a:t>
            </a:r>
          </a:p>
          <a:p>
            <a:r>
              <a:rPr lang="ru-RU" dirty="0" smtClean="0"/>
              <a:t>Среди мирной тишины.</a:t>
            </a:r>
          </a:p>
          <a:p>
            <a:r>
              <a:rPr lang="ru-RU" dirty="0" smtClean="0"/>
              <a:t>Уходила вдаль дорога</a:t>
            </a:r>
          </a:p>
          <a:p>
            <a:r>
              <a:rPr lang="ru-RU" dirty="0" smtClean="0"/>
              <a:t>От Приморья до Москвы.</a:t>
            </a:r>
          </a:p>
          <a:p>
            <a:endParaRPr lang="ru-RU" dirty="0"/>
          </a:p>
          <a:p>
            <a:r>
              <a:rPr lang="ru-RU" dirty="0" smtClean="0"/>
              <a:t>Женился Владимир на прекрасной девушке Марии Исаевне (1921-1999), подарившей герою троих детей: дочь Надежду в 1948году, сына Илью в 1950, младшего Владимира в 1959 году. Мать Владимира Ильича радовалась</a:t>
            </a:r>
            <a:r>
              <a:rPr lang="ru-RU" dirty="0"/>
              <a:t> </a:t>
            </a:r>
            <a:r>
              <a:rPr lang="ru-RU" dirty="0" smtClean="0"/>
              <a:t>тому, что сын счастлив, воспитывает детей, работает в институте авиационной </a:t>
            </a:r>
            <a:r>
              <a:rPr lang="ru-RU" dirty="0" err="1" smtClean="0"/>
              <a:t>промыш-ленности</a:t>
            </a:r>
            <a:r>
              <a:rPr lang="ru-RU" dirty="0" smtClean="0"/>
              <a:t> токарем. Владимир Ильич- автор многих рационализаторских предложений, за что награжден грамотами.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85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16486">
            <a:off x="4372643" y="853916"/>
            <a:ext cx="4023756" cy="5710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06169">
            <a:off x="520820" y="813236"/>
            <a:ext cx="3819443" cy="5699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2898" y="1268760"/>
            <a:ext cx="3814676" cy="2440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3" y="4005064"/>
            <a:ext cx="2997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Вокруг стола врачи стояли,</a:t>
            </a:r>
          </a:p>
          <a:p>
            <a:r>
              <a:rPr lang="ru-RU" dirty="0" smtClean="0"/>
              <a:t>И зайчик прыгал по стене.</a:t>
            </a:r>
          </a:p>
          <a:p>
            <a:r>
              <a:rPr lang="ru-RU" dirty="0" smtClean="0"/>
              <a:t>Когда наркоз они мне дали,</a:t>
            </a:r>
          </a:p>
          <a:p>
            <a:r>
              <a:rPr lang="ru-RU" dirty="0" smtClean="0"/>
              <a:t>Уснул в бездонной тишине.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6016" y="400506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Пришел в себя- все те же лица,</a:t>
            </a:r>
          </a:p>
          <a:p>
            <a:r>
              <a:rPr lang="ru-RU" dirty="0" smtClean="0"/>
              <a:t>Встречают добрые глаза.</a:t>
            </a:r>
          </a:p>
          <a:p>
            <a:r>
              <a:rPr lang="ru-RU" dirty="0" smtClean="0"/>
              <a:t>Мне хочется воды напиться,</a:t>
            </a:r>
          </a:p>
          <a:p>
            <a:r>
              <a:rPr lang="ru-RU" dirty="0" smtClean="0"/>
              <a:t>А по щеке течет слеза.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291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899" y="1644663"/>
            <a:ext cx="3184021" cy="344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620687"/>
            <a:ext cx="405842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Владимир Ильич  и Мария Исаевна прожили в браке 52 года. Они дополняли друг друга. Только взаимопонимание и уважение царили между супругами.</a:t>
            </a:r>
          </a:p>
          <a:p>
            <a:endParaRPr lang="ru-RU" dirty="0" smtClean="0"/>
          </a:p>
          <a:p>
            <a:r>
              <a:rPr lang="ru-RU" dirty="0" smtClean="0"/>
              <a:t>Я женщин чту и уважаю, </a:t>
            </a:r>
          </a:p>
          <a:p>
            <a:r>
              <a:rPr lang="ru-RU" dirty="0" smtClean="0"/>
              <a:t>Ценю их плодотворный труд.</a:t>
            </a:r>
          </a:p>
          <a:p>
            <a:r>
              <a:rPr lang="ru-RU" dirty="0" smtClean="0"/>
              <a:t>И все заботы разделяю,</a:t>
            </a:r>
          </a:p>
          <a:p>
            <a:r>
              <a:rPr lang="ru-RU" dirty="0" smtClean="0"/>
              <a:t>Которые всегда их ждут.</a:t>
            </a:r>
          </a:p>
          <a:p>
            <a:endParaRPr lang="ru-RU" dirty="0"/>
          </a:p>
          <a:p>
            <a:r>
              <a:rPr lang="ru-RU" dirty="0" smtClean="0"/>
              <a:t>Пред женщинами преклоняюсь,</a:t>
            </a:r>
          </a:p>
          <a:p>
            <a:r>
              <a:rPr lang="ru-RU" dirty="0" smtClean="0"/>
              <a:t>Боготворю их красоту.</a:t>
            </a:r>
          </a:p>
          <a:p>
            <a:r>
              <a:rPr lang="ru-RU" dirty="0" smtClean="0"/>
              <a:t>И с просьбой к ним я обращаюсь-</a:t>
            </a:r>
          </a:p>
          <a:p>
            <a:r>
              <a:rPr lang="ru-RU" dirty="0" smtClean="0"/>
              <a:t>Дарите людям доброту.</a:t>
            </a:r>
          </a:p>
          <a:p>
            <a:endParaRPr lang="ru-RU" dirty="0" smtClean="0"/>
          </a:p>
          <a:p>
            <a:r>
              <a:rPr lang="ru-RU" dirty="0" smtClean="0"/>
              <a:t>Мария Исаевна долгое время проработала начальником отдела доставки на почте </a:t>
            </a:r>
            <a:r>
              <a:rPr lang="ru-RU" dirty="0"/>
              <a:t>в</a:t>
            </a:r>
            <a:r>
              <a:rPr lang="ru-RU" dirty="0" smtClean="0"/>
              <a:t> Печатниках.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53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42" name="Picture 2" descr="H:\фото шорин\img07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65944"/>
            <a:ext cx="5076055" cy="36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662906"/>
            <a:ext cx="40584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этой фотография большая и дружная семья </a:t>
            </a:r>
            <a:r>
              <a:rPr lang="ru-RU" dirty="0" err="1" smtClean="0"/>
              <a:t>Чичвариных</a:t>
            </a:r>
            <a:r>
              <a:rPr lang="ru-RU" dirty="0" smtClean="0"/>
              <a:t>-Майоровых. Дочь  Надежда и ее муж Владимир(слева), их дети на руках у бабушек :Сергей (1972года) и Ольга (1973 года).Во втором ряду (слева направо)Владимир Ильич, его младший сын Владимир и сват Юрий Иванович Майоров.</a:t>
            </a:r>
          </a:p>
          <a:p>
            <a:r>
              <a:rPr lang="ru-RU" dirty="0" smtClean="0"/>
              <a:t>Часто они отдыхают вместе на даче, стараются помогать друг другу.</a:t>
            </a:r>
          </a:p>
          <a:p>
            <a:endParaRPr lang="ru-RU" dirty="0" smtClean="0"/>
          </a:p>
          <a:p>
            <a:r>
              <a:rPr lang="ru-RU" dirty="0" smtClean="0"/>
              <a:t>Не могу я как в детстве резвиться</a:t>
            </a:r>
          </a:p>
          <a:p>
            <a:r>
              <a:rPr lang="ru-RU" dirty="0" smtClean="0"/>
              <a:t>И лелеять младые мечты.</a:t>
            </a:r>
          </a:p>
          <a:p>
            <a:r>
              <a:rPr lang="ru-RU" dirty="0" smtClean="0"/>
              <a:t>Здесь природа, могу побожиться,</a:t>
            </a:r>
          </a:p>
          <a:p>
            <a:r>
              <a:rPr lang="ru-RU" dirty="0" smtClean="0"/>
              <a:t>Удивительной красоты.</a:t>
            </a:r>
          </a:p>
          <a:p>
            <a:r>
              <a:rPr lang="ru-RU" dirty="0" smtClean="0"/>
              <a:t>Безвозмездно мне дарит богатство,</a:t>
            </a:r>
          </a:p>
          <a:p>
            <a:r>
              <a:rPr lang="ru-RU" dirty="0" smtClean="0"/>
              <a:t>Открывает простор вышины…</a:t>
            </a:r>
          </a:p>
          <a:p>
            <a:r>
              <a:rPr lang="ru-RU" dirty="0" smtClean="0"/>
              <a:t>Так и хочется к звездам подняться, Прогуляться под взглядом луны.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85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74795"/>
            <a:ext cx="2592288" cy="386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1" y="620687"/>
            <a:ext cx="391441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Владимир Ильич очень любил своих детей и каждому доверял. Особенно теплые отношения испытывал отец к младшему Владимиру. Нечасто, но рассказывал о военном времени, о фронтовых  друзьях:</a:t>
            </a:r>
          </a:p>
          <a:p>
            <a:endParaRPr lang="ru-RU" dirty="0" smtClean="0"/>
          </a:p>
          <a:p>
            <a:r>
              <a:rPr lang="ru-RU" dirty="0" smtClean="0"/>
              <a:t>Обнимая взглядом небо,</a:t>
            </a:r>
          </a:p>
          <a:p>
            <a:r>
              <a:rPr lang="ru-RU" dirty="0" smtClean="0"/>
              <a:t>Утром рано шли вдвоем, </a:t>
            </a:r>
          </a:p>
          <a:p>
            <a:r>
              <a:rPr lang="ru-RU" dirty="0" smtClean="0"/>
              <a:t>Вспоминали мы о хлебе,</a:t>
            </a:r>
          </a:p>
          <a:p>
            <a:r>
              <a:rPr lang="ru-RU" dirty="0" smtClean="0"/>
              <a:t>О нашем хлебе фронтовом.</a:t>
            </a:r>
          </a:p>
          <a:p>
            <a:endParaRPr lang="ru-RU" dirty="0" smtClean="0"/>
          </a:p>
          <a:p>
            <a:r>
              <a:rPr lang="ru-RU" dirty="0" smtClean="0"/>
              <a:t>Слаще меда были крошки-</a:t>
            </a:r>
          </a:p>
          <a:p>
            <a:r>
              <a:rPr lang="ru-RU" dirty="0" smtClean="0"/>
              <a:t>Их попробуй раздели</a:t>
            </a:r>
          </a:p>
          <a:p>
            <a:r>
              <a:rPr lang="ru-RU" dirty="0" smtClean="0"/>
              <a:t>Между нами хоть немножко</a:t>
            </a:r>
          </a:p>
          <a:p>
            <a:r>
              <a:rPr lang="ru-RU" dirty="0" smtClean="0"/>
              <a:t>Утаить мы не могли.</a:t>
            </a:r>
          </a:p>
          <a:p>
            <a:r>
              <a:rPr lang="ru-RU" dirty="0" smtClean="0"/>
              <a:t>Владимир младший после окончания школы служил в Советской Армии, гордился отцом, испытывал к нему сыновье уважение. После армии работает водителем.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53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8037" y="6017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290" name="Picture 2" descr="H:\фото шорин\img082 - копия (2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66777"/>
            <a:ext cx="1953716" cy="314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18745"/>
            <a:ext cx="2737271" cy="273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H:\фото шорин\img07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74794"/>
            <a:ext cx="3183947" cy="326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77645" y="620688"/>
            <a:ext cx="32663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Внуки Наташа (дочь Ильи),Александр  и Елена (дети Владимира младшего) всегда были с дедушкой. Владимир </a:t>
            </a:r>
            <a:r>
              <a:rPr lang="ru-RU" dirty="0"/>
              <a:t>Ильич любил внуков, посвящал им  свободное время</a:t>
            </a:r>
            <a:r>
              <a:rPr lang="ru-RU" dirty="0" smtClean="0"/>
              <a:t>.</a:t>
            </a:r>
            <a:r>
              <a:rPr lang="ru-RU" dirty="0"/>
              <a:t> </a:t>
            </a:r>
            <a:r>
              <a:rPr lang="ru-RU" dirty="0" smtClean="0"/>
              <a:t>Баловал, </a:t>
            </a:r>
            <a:r>
              <a:rPr lang="ru-RU" dirty="0"/>
              <a:t>исполняя их желания. </a:t>
            </a:r>
          </a:p>
          <a:p>
            <a:endParaRPr lang="ru-RU" dirty="0" smtClean="0"/>
          </a:p>
          <a:p>
            <a:r>
              <a:rPr lang="ru-RU" dirty="0" smtClean="0"/>
              <a:t>Откуда он пришел, не знаю,</a:t>
            </a:r>
          </a:p>
          <a:p>
            <a:r>
              <a:rPr lang="ru-RU" dirty="0" smtClean="0"/>
              <a:t>Был маленький, смешной.</a:t>
            </a:r>
          </a:p>
          <a:p>
            <a:r>
              <a:rPr lang="ru-RU" dirty="0" smtClean="0"/>
              <a:t>Тихонько замяукал: «Мяу»,</a:t>
            </a:r>
          </a:p>
          <a:p>
            <a:r>
              <a:rPr lang="ru-RU" dirty="0" smtClean="0"/>
              <a:t>Пустите , мол, домой.</a:t>
            </a:r>
          </a:p>
          <a:p>
            <a:r>
              <a:rPr lang="ru-RU" dirty="0" smtClean="0"/>
              <a:t>Дверь быстро нараспашку,</a:t>
            </a:r>
          </a:p>
          <a:p>
            <a:r>
              <a:rPr lang="ru-RU" dirty="0" smtClean="0"/>
              <a:t>Как близким и родным,</a:t>
            </a:r>
          </a:p>
          <a:p>
            <a:r>
              <a:rPr lang="ru-RU" dirty="0" smtClean="0"/>
              <a:t>И молоко уж в чашке,</a:t>
            </a:r>
          </a:p>
          <a:p>
            <a:r>
              <a:rPr lang="ru-RU" dirty="0" smtClean="0"/>
              <a:t> И мы вокруг сидим.</a:t>
            </a:r>
          </a:p>
          <a:p>
            <a:r>
              <a:rPr lang="ru-RU" dirty="0" smtClean="0"/>
              <a:t>Потом помыли в ванне,</a:t>
            </a:r>
          </a:p>
          <a:p>
            <a:r>
              <a:rPr lang="ru-RU" dirty="0" smtClean="0"/>
              <a:t>Ласкали от души.</a:t>
            </a:r>
          </a:p>
          <a:p>
            <a:r>
              <a:rPr lang="ru-RU" dirty="0" smtClean="0"/>
              <a:t>А он мяукал долго ,</a:t>
            </a:r>
          </a:p>
          <a:p>
            <a:r>
              <a:rPr lang="ru-RU" dirty="0" smtClean="0"/>
              <a:t>Смеялись малыши.</a:t>
            </a:r>
          </a:p>
        </p:txBody>
      </p:sp>
    </p:spTree>
    <p:extLst>
      <p:ext uri="{BB962C8B-B14F-4D97-AF65-F5344CB8AC3E}">
        <p14:creationId xmlns:p14="http://schemas.microsoft.com/office/powerpoint/2010/main" xmlns="" val="9753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Picture 2" descr="H:\фото шорин\img078 - копия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664" y="1520952"/>
            <a:ext cx="3316224" cy="381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620688"/>
            <a:ext cx="40584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Внук Александр (1981 года)</a:t>
            </a:r>
            <a:r>
              <a:rPr lang="ru-RU" dirty="0"/>
              <a:t>о</a:t>
            </a:r>
            <a:r>
              <a:rPr lang="ru-RU" dirty="0" smtClean="0"/>
              <a:t>кончил школу, автодорожный институт  по специальности инженер транспорта. В настоящее время работает.</a:t>
            </a:r>
          </a:p>
          <a:p>
            <a:r>
              <a:rPr lang="ru-RU" dirty="0" smtClean="0"/>
              <a:t>Внучка Елена (1996 года )закончила девять классов ГБОУ СОШ №1039 (2012 г.), сейчас обучается в бизнес – колледже. Когда Аленка была маленькой, Владимир Ильич посвятил ей стихотворение «Внучка»:</a:t>
            </a:r>
          </a:p>
          <a:p>
            <a:endParaRPr lang="ru-RU" dirty="0" smtClean="0"/>
          </a:p>
          <a:p>
            <a:r>
              <a:rPr lang="ru-RU" dirty="0" smtClean="0"/>
              <a:t>С бабушкой пройдется по лесной тропе.</a:t>
            </a:r>
          </a:p>
          <a:p>
            <a:r>
              <a:rPr lang="ru-RU" dirty="0" smtClean="0"/>
              <a:t>Птицам улыбнется, белочке в дупле.</a:t>
            </a:r>
          </a:p>
          <a:p>
            <a:r>
              <a:rPr lang="ru-RU" dirty="0" smtClean="0"/>
              <a:t>И смахнет снежинку нежною рукой, </a:t>
            </a:r>
          </a:p>
          <a:p>
            <a:r>
              <a:rPr lang="ru-RU" dirty="0" smtClean="0"/>
              <a:t>Светлую улыбку принесет домой.</a:t>
            </a:r>
          </a:p>
          <a:p>
            <a:r>
              <a:rPr lang="ru-RU" dirty="0" smtClean="0"/>
              <a:t>Весело расскажет про весенний лес,</a:t>
            </a:r>
          </a:p>
          <a:p>
            <a:r>
              <a:rPr lang="ru-RU" dirty="0" smtClean="0"/>
              <a:t>Словно возвратилась из страны чудес.</a:t>
            </a:r>
          </a:p>
          <a:p>
            <a:r>
              <a:rPr lang="ru-RU" dirty="0" smtClean="0"/>
              <a:t>А в словах витают детские мечты.</a:t>
            </a:r>
          </a:p>
          <a:p>
            <a:r>
              <a:rPr lang="ru-RU" dirty="0" smtClean="0"/>
              <a:t>В жизни оставляют зерна доброты.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53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Людмила Юрьевна\Desktop\Фото школа\Фото школа\P101029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53981"/>
            <a:ext cx="3960440" cy="3682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C:\Users\Людмила Юрьевна\Desktop\Фото школа\Фото школа\P10103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64744"/>
            <a:ext cx="1512168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16551" y="6165304"/>
            <a:ext cx="435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ул. </a:t>
            </a:r>
            <a:r>
              <a:rPr lang="ru-RU" sz="1600" dirty="0" err="1" smtClean="0">
                <a:solidFill>
                  <a:schemeClr val="bg1"/>
                </a:solidFill>
                <a:latin typeface="Arial Black" pitchFamily="34" charset="0"/>
              </a:rPr>
              <a:t>Белореченская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 23а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  <a:sym typeface="Wingdings"/>
              </a:rPr>
              <a:t> 8(495)359-35-36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2" name="Picture 4" descr="http://art-apple.ru/albums/userpics/10001/Star_Victory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412776"/>
            <a:ext cx="8862927" cy="20162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24028" y="6165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3429000"/>
            <a:ext cx="44488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Руководители проекта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Габриелян И.Г., учитель истории, руководитель музея Боевой Славы им. В.И.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Чичварина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Кузнецова Г.Е., учитель русского языка и литературы, классный руководитель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Чичвариной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Е., внучки героя</a:t>
            </a:r>
          </a:p>
          <a:p>
            <a:endParaRPr lang="ru-RU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Arial Black" pitchFamily="34" charset="0"/>
              </a:rPr>
              <a:t>   Номинация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</a:rPr>
              <a:t>“</a:t>
            </a:r>
            <a:r>
              <a:rPr lang="ru-RU" sz="4800" dirty="0" smtClean="0">
                <a:solidFill>
                  <a:srgbClr val="FF0000"/>
                </a:solidFill>
                <a:latin typeface="Arial Black" pitchFamily="34" charset="0"/>
              </a:rPr>
              <a:t>ЖИВАЯ РОДОСЛОВНАЯ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</a:rPr>
              <a:t>”</a:t>
            </a:r>
            <a:endParaRPr lang="ru-RU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2672" y="511862"/>
            <a:ext cx="3221813" cy="49028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45981"/>
            <a:ext cx="2915681" cy="3312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8028" y="3230979"/>
            <a:ext cx="1872208" cy="21621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79" y="4310957"/>
            <a:ext cx="1440161" cy="2547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511862"/>
            <a:ext cx="2232248" cy="341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53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Picture 6" descr="F:\Никто не забыт ничто не забыто\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226" y="1655531"/>
            <a:ext cx="42291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5" y="620688"/>
            <a:ext cx="40584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Владимир Ильич ушел из жизни в 2004году.Как вспоминают родные, был в его биографии(1999 год) такой момент, когда после микроинсульта память перенесла Владимира Ильича в прошлое: в  дни сражения  под Прохоровкой, он говорил о друге Коле, бежал в атаку… Родные думали, что память к нему не вернется.</a:t>
            </a:r>
          </a:p>
          <a:p>
            <a:r>
              <a:rPr lang="ru-RU" dirty="0" smtClean="0"/>
              <a:t>Навек война осталась тенью</a:t>
            </a:r>
          </a:p>
          <a:p>
            <a:r>
              <a:rPr lang="ru-RU" dirty="0" smtClean="0"/>
              <a:t>Среди душевного огня.</a:t>
            </a:r>
          </a:p>
          <a:p>
            <a:r>
              <a:rPr lang="ru-RU" dirty="0" smtClean="0"/>
              <a:t>И наша память бродит с нею,</a:t>
            </a:r>
          </a:p>
          <a:p>
            <a:r>
              <a:rPr lang="ru-RU" dirty="0" smtClean="0"/>
              <a:t>И боль, и скорбь в себе храня.</a:t>
            </a:r>
          </a:p>
          <a:p>
            <a:endParaRPr lang="ru-RU" dirty="0"/>
          </a:p>
          <a:p>
            <a:r>
              <a:rPr lang="ru-RU" dirty="0" smtClean="0"/>
              <a:t>Мне не забыть лесов и пашен, </a:t>
            </a:r>
          </a:p>
          <a:p>
            <a:r>
              <a:rPr lang="ru-RU" dirty="0" smtClean="0"/>
              <a:t>Где в дни войны мой путь пролег,</a:t>
            </a:r>
          </a:p>
          <a:p>
            <a:r>
              <a:rPr lang="ru-RU" dirty="0" smtClean="0"/>
              <a:t>Горжусь , что для Отчизны нашей</a:t>
            </a:r>
          </a:p>
          <a:p>
            <a:r>
              <a:rPr lang="ru-RU" dirty="0" smtClean="0"/>
              <a:t>Я сделал все, что мог.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536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9511" y="-39486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57298" y="476672"/>
            <a:ext cx="4891129" cy="6114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6055" y="620688"/>
            <a:ext cx="4058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D:\фото шорин\img077 - копия (2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0688"/>
            <a:ext cx="1856644" cy="23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шорин\img077 - копия (3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94429"/>
            <a:ext cx="1944216" cy="257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 шорин\img07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0760" y="1008435"/>
            <a:ext cx="1681759" cy="242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 шорин\img078 - копия (2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9326" y="2661951"/>
            <a:ext cx="3120138" cy="222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фото шорин\img078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2369" y="3750309"/>
            <a:ext cx="3006842" cy="176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фото шорин\img079 - копия (2)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31080"/>
            <a:ext cx="2978308" cy="202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фото шорин\img079 - копия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1" y="2980483"/>
            <a:ext cx="1754171" cy="216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фото шорин\img080 - копия (2)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8919"/>
            <a:ext cx="2408835" cy="18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фото шорин\img081 - копия (2)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885083"/>
            <a:ext cx="2160240" cy="197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фото шорин\img082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1262369" cy="259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фото шорин\Изображение15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12" y="2218718"/>
            <a:ext cx="2072918" cy="175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фото шорин\P1010447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753565"/>
            <a:ext cx="1262368" cy="173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430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7" name="Picture 3" descr="H:\DCIM\101_PANA\P10104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84" y="805353"/>
            <a:ext cx="2915816" cy="28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CIM\101_PANA\P101048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05353"/>
            <a:ext cx="3335916" cy="319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DCIM\101_PANA\P101054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49080"/>
            <a:ext cx="3335916" cy="25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DCIM\101_PANA\P101046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84" y="3696458"/>
            <a:ext cx="291581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DCIM\101_PANA\P101054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52242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257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23529" y="3356992"/>
            <a:ext cx="88204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Цели:</a:t>
            </a:r>
          </a:p>
          <a:p>
            <a:pPr algn="ctr"/>
            <a:r>
              <a:rPr lang="ru-RU" sz="2000" dirty="0" smtClean="0"/>
              <a:t>  -Создать </a:t>
            </a:r>
            <a:r>
              <a:rPr lang="ru-RU" sz="2000" dirty="0"/>
              <a:t>соответствующий эмоциональный фон - героический образ русского солдата – используя сведения семейного архива </a:t>
            </a:r>
            <a:r>
              <a:rPr lang="ru-RU" sz="2000" dirty="0" err="1"/>
              <a:t>Чичварина</a:t>
            </a:r>
            <a:r>
              <a:rPr lang="ru-RU" sz="2000" dirty="0"/>
              <a:t> В.И</a:t>
            </a:r>
            <a:r>
              <a:rPr lang="ru-RU" sz="2000" dirty="0" smtClean="0"/>
              <a:t>.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-Восстановить родословную семьи </a:t>
            </a:r>
            <a:r>
              <a:rPr lang="ru-RU" sz="2000" dirty="0" err="1" smtClean="0"/>
              <a:t>Чичвариных</a:t>
            </a:r>
            <a:r>
              <a:rPr lang="ru-RU" sz="2000" dirty="0" smtClean="0"/>
              <a:t> </a:t>
            </a:r>
            <a:r>
              <a:rPr lang="ru-RU" sz="2000" dirty="0"/>
              <a:t>на основе характеристики </a:t>
            </a:r>
            <a:r>
              <a:rPr lang="ru-RU" sz="2000" dirty="0" smtClean="0"/>
              <a:t>жизненного </a:t>
            </a:r>
            <a:r>
              <a:rPr lang="ru-RU" sz="2000" dirty="0"/>
              <a:t>пути ветерана с целью воспитательного воздействия на </a:t>
            </a:r>
            <a:r>
              <a:rPr lang="ru-RU" sz="2000" dirty="0" smtClean="0"/>
              <a:t>учащихся.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-Воспитание уважения к личной истории </a:t>
            </a:r>
            <a:r>
              <a:rPr lang="ru-RU" sz="2000" dirty="0" err="1" smtClean="0"/>
              <a:t>Чичварина</a:t>
            </a:r>
            <a:r>
              <a:rPr lang="ru-RU" sz="2000" dirty="0" smtClean="0"/>
              <a:t> В.И. как к истории российского народа.</a:t>
            </a:r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2" name="Picture 4" descr="http://art-apple.ru/albums/userpics/10001/Star_Victory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412776"/>
            <a:ext cx="8862927" cy="20162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24028" y="6165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Arial Black" pitchFamily="34" charset="0"/>
              </a:rPr>
              <a:t>   Номинация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</a:rPr>
              <a:t>“</a:t>
            </a:r>
            <a:r>
              <a:rPr lang="ru-RU" sz="4800" dirty="0" smtClean="0">
                <a:solidFill>
                  <a:srgbClr val="FF0000"/>
                </a:solidFill>
                <a:latin typeface="Arial Black" pitchFamily="34" charset="0"/>
              </a:rPr>
              <a:t>ЖИВАЯ РОДОСЛОВНАЯ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</a:rPr>
              <a:t>”</a:t>
            </a:r>
            <a:endParaRPr lang="ru-RU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737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1114328"/>
            <a:ext cx="3923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H:\фото шорин\img075 - копия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00809"/>
            <a:ext cx="4680520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556" y="2037658"/>
            <a:ext cx="3923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«Я </a:t>
            </a:r>
            <a:r>
              <a:rPr lang="ru-RU" dirty="0"/>
              <a:t>часто слышу высокие слова о любви к Родине. А в чем она выражается? </a:t>
            </a:r>
            <a:r>
              <a:rPr lang="ru-RU" dirty="0" smtClean="0"/>
              <a:t> </a:t>
            </a:r>
            <a:r>
              <a:rPr lang="ru-RU" dirty="0"/>
              <a:t>Кого можно назвать патриотом, верным сыном своего Отечества?</a:t>
            </a:r>
          </a:p>
          <a:p>
            <a:r>
              <a:rPr lang="ru-RU" dirty="0"/>
              <a:t>     Примером проявления истинной любви к </a:t>
            </a:r>
            <a:r>
              <a:rPr lang="ru-RU" dirty="0" smtClean="0"/>
              <a:t>Родине является </a:t>
            </a:r>
            <a:r>
              <a:rPr lang="ru-RU" dirty="0"/>
              <a:t>жизнь и подвиг замечательного человека, моего дедушки, </a:t>
            </a:r>
            <a:r>
              <a:rPr lang="ru-RU" dirty="0" err="1"/>
              <a:t>Чичварина</a:t>
            </a:r>
            <a:r>
              <a:rPr lang="ru-RU" dirty="0"/>
              <a:t> Владимира Ильича, москвича, участника двух воин: Отечественной и </a:t>
            </a:r>
            <a:r>
              <a:rPr lang="ru-RU" dirty="0" smtClean="0"/>
              <a:t>Японской».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90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" name="Picture 2" descr="H:\фото шорин\img077 - копия (2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0311"/>
            <a:ext cx="3438636" cy="49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1097741"/>
            <a:ext cx="3923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Дед </a:t>
            </a:r>
            <a:r>
              <a:rPr lang="ru-RU" dirty="0" err="1" smtClean="0"/>
              <a:t>Чичварин</a:t>
            </a:r>
            <a:r>
              <a:rPr lang="ru-RU" dirty="0" smtClean="0"/>
              <a:t>  Василий </a:t>
            </a:r>
            <a:r>
              <a:rPr lang="ru-RU" dirty="0" err="1" smtClean="0"/>
              <a:t>Саввович</a:t>
            </a:r>
            <a:r>
              <a:rPr lang="ru-RU" dirty="0" smtClean="0"/>
              <a:t> (1871-1929) - священник</a:t>
            </a:r>
            <a:r>
              <a:rPr lang="ru-RU" dirty="0"/>
              <a:t>,</a:t>
            </a:r>
            <a:r>
              <a:rPr lang="ru-RU" dirty="0" smtClean="0"/>
              <a:t> был</a:t>
            </a:r>
          </a:p>
          <a:p>
            <a:r>
              <a:rPr lang="ru-RU" dirty="0" smtClean="0"/>
              <a:t>глубоко </a:t>
            </a:r>
            <a:r>
              <a:rPr lang="ru-RU" dirty="0"/>
              <a:t>религиозным человеком и воспитывал детей в православной вере, прививая им любовь к Церкви и </a:t>
            </a:r>
            <a:r>
              <a:rPr lang="ru-RU" dirty="0" smtClean="0"/>
              <a:t>богослужению. </a:t>
            </a:r>
            <a:r>
              <a:rPr lang="ru-RU" dirty="0"/>
              <a:t>Семья жила очень скромно, несмотря на то что священник получал немалое жалованье 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Вам обо все не расскажешь –</a:t>
            </a:r>
          </a:p>
          <a:p>
            <a:r>
              <a:rPr lang="ru-RU" dirty="0" smtClean="0"/>
              <a:t>С памятью что-то стряслось…</a:t>
            </a:r>
          </a:p>
          <a:p>
            <a:endParaRPr lang="ru-RU" dirty="0" smtClean="0"/>
          </a:p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987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1600" y="5850269"/>
            <a:ext cx="3595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5" y="1586591"/>
            <a:ext cx="3373828" cy="436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620688"/>
            <a:ext cx="37444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фотографии маленький Володя с мамой и бабушкой. Бабушка, по воспоминаниям </a:t>
            </a:r>
            <a:r>
              <a:rPr lang="ru-RU" dirty="0" err="1" smtClean="0"/>
              <a:t>В.И.Чичварина</a:t>
            </a:r>
            <a:r>
              <a:rPr lang="ru-RU" dirty="0" smtClean="0"/>
              <a:t>, Евдокия Степановна (1870-1940) была  мудрой, доброй и заботливой.</a:t>
            </a:r>
            <a:r>
              <a:rPr lang="ru-RU" dirty="0"/>
              <a:t> </a:t>
            </a:r>
            <a:r>
              <a:rPr lang="ru-RU" dirty="0" smtClean="0"/>
              <a:t>Если </a:t>
            </a:r>
            <a:r>
              <a:rPr lang="ru-RU" dirty="0"/>
              <a:t>на какой- то сложный вопрос ответить не могла, не смущалась признаться в этом.  </a:t>
            </a:r>
            <a:r>
              <a:rPr lang="ru-RU" dirty="0" smtClean="0"/>
              <a:t>«Нас </a:t>
            </a:r>
            <a:r>
              <a:rPr lang="ru-RU" dirty="0"/>
              <a:t>учила говорить правду и </a:t>
            </a:r>
            <a:r>
              <a:rPr lang="ru-RU" dirty="0" smtClean="0"/>
              <a:t>самостоятельно искать </a:t>
            </a:r>
            <a:r>
              <a:rPr lang="ru-RU" dirty="0"/>
              <a:t>ответы </a:t>
            </a:r>
            <a:r>
              <a:rPr lang="ru-RU" dirty="0" smtClean="0"/>
              <a:t>на сложные житейские вопросы».</a:t>
            </a:r>
          </a:p>
          <a:p>
            <a:endParaRPr lang="ru-RU" dirty="0" smtClean="0"/>
          </a:p>
          <a:p>
            <a:r>
              <a:rPr lang="ru-RU" dirty="0" smtClean="0"/>
              <a:t>Будни пенсионных дней-</a:t>
            </a:r>
          </a:p>
          <a:p>
            <a:r>
              <a:rPr lang="ru-RU" dirty="0" smtClean="0"/>
              <a:t>Время непростое.</a:t>
            </a:r>
          </a:p>
          <a:p>
            <a:r>
              <a:rPr lang="ru-RU" dirty="0" smtClean="0"/>
              <a:t>Стало ближе и родней </a:t>
            </a:r>
          </a:p>
          <a:p>
            <a:r>
              <a:rPr lang="ru-RU" dirty="0" smtClean="0"/>
              <a:t>Детство золотое.</a:t>
            </a:r>
          </a:p>
          <a:p>
            <a:endParaRPr lang="ru-RU" dirty="0" smtClean="0"/>
          </a:p>
          <a:p>
            <a:r>
              <a:rPr lang="ru-RU" dirty="0" smtClean="0"/>
              <a:t>Не стало бабушки перед войной.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85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65319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5219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6" name="Picture 2" descr="http://im5-tub-ru.yandex.net/i?id=69862429-27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171" y="1615670"/>
            <a:ext cx="3928455" cy="303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620688"/>
            <a:ext cx="33843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Илья Васильевич  </a:t>
            </a:r>
            <a:r>
              <a:rPr lang="ru-RU" dirty="0" err="1" smtClean="0"/>
              <a:t>Чичварин</a:t>
            </a:r>
            <a:r>
              <a:rPr lang="ru-RU" dirty="0" smtClean="0"/>
              <a:t> (1897-1933)-отец Владимира Ильича работал в колхозе г. Печатники.</a:t>
            </a:r>
          </a:p>
          <a:p>
            <a:endParaRPr lang="ru-RU" dirty="0" smtClean="0"/>
          </a:p>
          <a:p>
            <a:r>
              <a:rPr lang="ru-RU" dirty="0" smtClean="0"/>
              <a:t>Часто сон ко мне приходит:</a:t>
            </a:r>
          </a:p>
          <a:p>
            <a:r>
              <a:rPr lang="ru-RU" dirty="0" smtClean="0"/>
              <a:t>Рядом вижу я отца,</a:t>
            </a:r>
          </a:p>
          <a:p>
            <a:r>
              <a:rPr lang="ru-RU" dirty="0" smtClean="0"/>
              <a:t>Со двора коня выводит </a:t>
            </a:r>
          </a:p>
          <a:p>
            <a:r>
              <a:rPr lang="ru-RU" dirty="0" smtClean="0"/>
              <a:t>Рыжей масти жеребца.</a:t>
            </a:r>
          </a:p>
          <a:p>
            <a:endParaRPr lang="ru-RU" dirty="0"/>
          </a:p>
          <a:p>
            <a:r>
              <a:rPr lang="ru-RU" dirty="0" smtClean="0"/>
              <a:t>Машет нам рукой мамаша,</a:t>
            </a:r>
          </a:p>
          <a:p>
            <a:r>
              <a:rPr lang="ru-RU" dirty="0" smtClean="0"/>
              <a:t>Провожая всех с крыльца.</a:t>
            </a:r>
          </a:p>
          <a:p>
            <a:r>
              <a:rPr lang="ru-RU" dirty="0" smtClean="0"/>
              <a:t>Целый день мы землю пашем,</a:t>
            </a:r>
          </a:p>
          <a:p>
            <a:r>
              <a:rPr lang="ru-RU" dirty="0" smtClean="0"/>
              <a:t>Два удалых молодца.</a:t>
            </a:r>
          </a:p>
          <a:p>
            <a:endParaRPr lang="ru-RU" dirty="0" smtClean="0"/>
          </a:p>
          <a:p>
            <a:r>
              <a:rPr lang="ru-RU" dirty="0" smtClean="0"/>
              <a:t>Сильно любил свою жену и единственного сына, торопился после трудового дня в семью.</a:t>
            </a:r>
          </a:p>
          <a:p>
            <a:r>
              <a:rPr lang="ru-RU" dirty="0" smtClean="0"/>
              <a:t>В 1933 году во время голода его не стало…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994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088" y="1666875"/>
            <a:ext cx="338137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620688"/>
            <a:ext cx="405842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Мать Мария Федоровна (1898-1966), оставшись без мужа, вместе с мамой воспитывала сына. Работала в колхозе, поздно возвращалась :посевная, уборка отнимали много времени .</a:t>
            </a:r>
          </a:p>
          <a:p>
            <a:endParaRPr lang="ru-RU" dirty="0" smtClean="0"/>
          </a:p>
          <a:p>
            <a:r>
              <a:rPr lang="ru-RU" dirty="0" smtClean="0"/>
              <a:t>Я часто маму вспоминаю</a:t>
            </a:r>
          </a:p>
          <a:p>
            <a:r>
              <a:rPr lang="ru-RU" dirty="0" smtClean="0"/>
              <a:t>За ласку, нежность и любовь,</a:t>
            </a:r>
          </a:p>
          <a:p>
            <a:r>
              <a:rPr lang="ru-RU" dirty="0" smtClean="0"/>
              <a:t>И низко голову склоняю</a:t>
            </a:r>
          </a:p>
          <a:p>
            <a:r>
              <a:rPr lang="ru-RU" dirty="0" smtClean="0"/>
              <a:t>Пред женщинами вновь и вновь.</a:t>
            </a:r>
          </a:p>
          <a:p>
            <a:endParaRPr lang="ru-RU" dirty="0"/>
          </a:p>
          <a:p>
            <a:r>
              <a:rPr lang="ru-RU" dirty="0" smtClean="0"/>
              <a:t>На ее долю выпадут страшные испытания :проводить единственного сына на войну, верить и ждать.</a:t>
            </a:r>
          </a:p>
          <a:p>
            <a:endParaRPr lang="ru-RU" dirty="0" smtClean="0"/>
          </a:p>
          <a:p>
            <a:r>
              <a:rPr lang="ru-RU" dirty="0" smtClean="0"/>
              <a:t>Вот старый дом, березы,</a:t>
            </a:r>
          </a:p>
          <a:p>
            <a:r>
              <a:rPr lang="ru-RU" dirty="0" smtClean="0"/>
              <a:t>Совсем седая мать.</a:t>
            </a:r>
          </a:p>
          <a:p>
            <a:r>
              <a:rPr lang="ru-RU" dirty="0" smtClean="0"/>
              <a:t>Скупые пряча слезы,</a:t>
            </a:r>
          </a:p>
          <a:p>
            <a:r>
              <a:rPr lang="ru-RU" dirty="0" smtClean="0"/>
              <a:t>Растрогалась опять.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85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ерево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34485" cy="6858000"/>
          </a:xfrm>
          <a:prstGeom prst="rect">
            <a:avLst/>
          </a:prstGeom>
        </p:spPr>
      </p:pic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дерев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11862"/>
            <a:ext cx="5076056" cy="634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2068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Живая родословная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820" y="537321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Семьи </a:t>
            </a:r>
            <a:r>
              <a:rPr lang="ru-RU" sz="28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Чичвариных</a:t>
            </a:r>
            <a:endParaRPr lang="ru-RU" sz="28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H:\фото шорин\img077 - копия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745" y="2096852"/>
            <a:ext cx="402206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620688"/>
            <a:ext cx="405842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Дом дедушки, в котором прошло детство Владимира Ильича, был большой и уютный</a:t>
            </a:r>
            <a:r>
              <a:rPr lang="ru-RU" dirty="0"/>
              <a:t>.</a:t>
            </a:r>
            <a:r>
              <a:rPr lang="ru-RU" dirty="0" smtClean="0"/>
              <a:t> </a:t>
            </a:r>
            <a:r>
              <a:rPr lang="ru-RU" dirty="0"/>
              <a:t>О</a:t>
            </a:r>
            <a:r>
              <a:rPr lang="ru-RU" dirty="0" smtClean="0"/>
              <a:t>тсюда Владимир Ильич ушел на фронт. Здесь создаст свою семью после возвращения с войны.</a:t>
            </a:r>
          </a:p>
          <a:p>
            <a:endParaRPr lang="ru-RU" dirty="0" smtClean="0"/>
          </a:p>
          <a:p>
            <a:r>
              <a:rPr lang="ru-RU" dirty="0" smtClean="0"/>
              <a:t>Я рожден в крестьянском доме,</a:t>
            </a:r>
          </a:p>
          <a:p>
            <a:r>
              <a:rPr lang="ru-RU" dirty="0" smtClean="0"/>
              <a:t>Вскормлен теплым молоком,</a:t>
            </a:r>
          </a:p>
          <a:p>
            <a:r>
              <a:rPr lang="ru-RU" dirty="0" smtClean="0"/>
              <a:t>По тропинкам, мне знакомым,</a:t>
            </a:r>
          </a:p>
          <a:p>
            <a:r>
              <a:rPr lang="ru-RU" dirty="0" smtClean="0"/>
              <a:t>Бегал летом босиком.</a:t>
            </a:r>
          </a:p>
          <a:p>
            <a:r>
              <a:rPr lang="ru-RU" dirty="0" smtClean="0"/>
              <a:t>Там летели годы детства-</a:t>
            </a:r>
          </a:p>
          <a:p>
            <a:r>
              <a:rPr lang="ru-RU" dirty="0" smtClean="0"/>
              <a:t>Все мне было нипочем.</a:t>
            </a:r>
          </a:p>
          <a:p>
            <a:r>
              <a:rPr lang="ru-RU" dirty="0" smtClean="0"/>
              <a:t>Без обиды билось сердце-</a:t>
            </a:r>
          </a:p>
          <a:p>
            <a:r>
              <a:rPr lang="ru-RU" dirty="0" smtClean="0"/>
              <a:t>Я любил свой отчий дом.</a:t>
            </a:r>
          </a:p>
          <a:p>
            <a:endParaRPr lang="ru-RU" dirty="0" smtClean="0"/>
          </a:p>
          <a:p>
            <a:r>
              <a:rPr lang="ru-RU" dirty="0" smtClean="0"/>
              <a:t>Двери дома всегда были открыты, среди </a:t>
            </a:r>
            <a:r>
              <a:rPr lang="ru-RU" dirty="0"/>
              <a:t>этих стен проходила жизнь нескольких поколений </a:t>
            </a:r>
            <a:r>
              <a:rPr lang="ru-RU" dirty="0" smtClean="0"/>
              <a:t>, </a:t>
            </a:r>
            <a:r>
              <a:rPr lang="ru-RU" dirty="0"/>
              <a:t>и в каждое </a:t>
            </a:r>
            <a:r>
              <a:rPr lang="ru-RU" dirty="0" smtClean="0"/>
              <a:t>бревнышко </a:t>
            </a:r>
            <a:r>
              <a:rPr lang="ru-RU" dirty="0"/>
              <a:t>в</a:t>
            </a:r>
            <a:r>
              <a:rPr lang="ru-RU" dirty="0" smtClean="0"/>
              <a:t>ложено свое</a:t>
            </a:r>
            <a:r>
              <a:rPr lang="ru-RU" dirty="0"/>
              <a:t>, заветное, </a:t>
            </a:r>
            <a:r>
              <a:rPr lang="ru-RU" dirty="0" smtClean="0"/>
              <a:t>чтобы  </a:t>
            </a:r>
            <a:r>
              <a:rPr lang="ru-RU" dirty="0"/>
              <a:t>оставить 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smtClean="0"/>
              <a:t>наследство</a:t>
            </a:r>
            <a:r>
              <a:rPr lang="ru-RU" dirty="0"/>
              <a:t> </a:t>
            </a:r>
            <a:r>
              <a:rPr lang="ru-RU" dirty="0" smtClean="0"/>
              <a:t>детям.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85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1731</Words>
  <Application>Microsoft Office PowerPoint</Application>
  <PresentationFormat>Экран (4:3)</PresentationFormat>
  <Paragraphs>236</Paragraphs>
  <Slides>23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70-летию  Курской Битвы </vt:lpstr>
      <vt:lpstr>Слайд 2</vt:lpstr>
      <vt:lpstr>Слайд 3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Слайд 11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70-летию  Курской Битвы</dc:title>
  <dc:creator>vikki</dc:creator>
  <cp:lastModifiedBy>Tata</cp:lastModifiedBy>
  <cp:revision>76</cp:revision>
  <dcterms:created xsi:type="dcterms:W3CDTF">2013-04-22T06:13:46Z</dcterms:created>
  <dcterms:modified xsi:type="dcterms:W3CDTF">2014-01-16T23:42:23Z</dcterms:modified>
</cp:coreProperties>
</file>