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57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9296" autoAdjust="0"/>
  </p:normalViewPr>
  <p:slideViewPr>
    <p:cSldViewPr>
      <p:cViewPr>
        <p:scale>
          <a:sx n="47" d="100"/>
          <a:sy n="47" d="100"/>
        </p:scale>
        <p:origin x="-6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FCF17D1-16C8-4C87-BE21-45212910C088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A831B4C-11B8-4D33-8C4E-2C08BFECF7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423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65F322-73BD-451D-9863-98333247CE2C}" type="slidenum">
              <a:rPr lang="ru-RU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D36E2-73AC-4034-97CD-E228BB29BDE3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8935-F5FD-4EE6-AADA-3BA97CBBD5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18B65-BF51-4C2F-B8F6-B413CE885ABE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3CD18-8860-4324-94DC-8B6E79403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01A0F-A844-4CD0-A884-6C276112B6D1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0F355-8708-445B-BA9F-30505E28E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B40B7-579C-4CEB-BE60-8FDC0AA70909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5A828-5E0E-4B93-B439-9932297A8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7C52C-44AF-4844-8942-C245BDBE431D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F7B8C-551D-48CA-B3F8-7E885C0C7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D520-C351-497B-80DE-C863714703F5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2043C-0AA1-4C7E-A937-6A903CC6C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86BE8-B3B7-463A-8F32-9526EABB6BA0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2344C-82F6-4FAA-9180-C8A28E6D5F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2C6C-F55B-4E15-9839-4690DD5A5EF4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917A6-2FF9-4AB3-841A-6BC7810DD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D264B-8A8D-4DA4-800C-51F23A4F4B4C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22686-27C2-464A-886C-64C608638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2C34F-B7C0-4FDE-8DF8-6839CF466284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3D4FF-BEE1-442D-92A1-2691FC1C3B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2FE5C-0BD3-4208-9815-C34FED036BF9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BF85D-2DF6-446D-868B-3FF02BC36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B4BE17-F5C5-47C6-80A8-8C1A2B0A2A31}" type="datetimeFigureOut">
              <a:rPr lang="ru-RU"/>
              <a:pPr>
                <a:defRPr/>
              </a:pPr>
              <a:t>27.10.2013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1F0E2-E607-4827-A451-25604EF7B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851275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800">
                <a:solidFill>
                  <a:srgbClr val="BFBFBF"/>
                </a:solidFill>
                <a:ea typeface="Calibri" pitchFamily="34" charset="0"/>
                <a:cs typeface="Times New Roman" pitchFamily="18" charset="0"/>
              </a:rPr>
              <a:t>FokinaLida.75@mail.ru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3" name="Picture 9" descr="http://img-fotki.yandex.ru/get/5504/svetlera.16b/0_5659a_7894667f_L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1889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9" descr="http://img-fotki.yandex.ru/get/5504/svetlera.16b/0_5659a_7894667f_L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32588" y="1889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9" descr="http://img-fotki.yandex.ru/get/5504/svetlera.16b/0_5659a_7894667f_L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732588" y="443706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9" descr="http://img-fotki.yandex.ru/get/5504/svetlera.16b/0_5659a_7894667f_L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9388" y="443706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p3"/><Relationship Id="rId7" Type="http://schemas.openxmlformats.org/officeDocument/2006/relationships/image" Target="../media/image9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hyperlink" Target="http://www.picasso-pablo.ru/images/works/Jeune-fille-devant-le-miroir.jpg" TargetMode="Externa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p3"/><Relationship Id="rId7" Type="http://schemas.openxmlformats.org/officeDocument/2006/relationships/image" Target="../media/image11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hyperlink" Target="http://picassolive.ru/wp-content/uploads/2012/02/Pablo-Picasso_Les-trois-musiciens_1921.jpg" TargetMode="Externa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819224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 tableaux de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P.Picasso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8" name="Picture 7" descr="Pablo_picasso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2781300"/>
            <a:ext cx="3744913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5856" y="5516563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Пилипенко Галина Геннадьевна</a:t>
            </a:r>
          </a:p>
          <a:p>
            <a:r>
              <a:rPr lang="ru-RU" smtClean="0"/>
              <a:t>учитель </a:t>
            </a:r>
            <a:r>
              <a:rPr lang="ru-RU" dirty="0" smtClean="0"/>
              <a:t>французского языка МБОУ СОШ № 15 г. Прокопьевска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2013г.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picasso-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525" y="590550"/>
            <a:ext cx="7416800" cy="51847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 flipH="1">
            <a:off x="3652838" y="5980113"/>
            <a:ext cx="214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            (</a:t>
            </a:r>
            <a:r>
              <a:rPr lang="en-US" b="1" dirty="0"/>
              <a:t>1907)</a:t>
            </a:r>
            <a:endParaRPr lang="ru-RU" b="1" dirty="0"/>
          </a:p>
        </p:txBody>
      </p:sp>
      <p:pic>
        <p:nvPicPr>
          <p:cNvPr id="2" name="Les mademoiselles dAvigno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3652838" y="5773083"/>
            <a:ext cx="614362" cy="57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36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«Девушка перед зеркалом» (Jeune fille devant le miroir) (1932)">
            <a:hlinkClick r:id="rId6" tooltip="«Девушка перед зеркалом» (Jeune fille devant le miroir) (1932)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0112" y="620688"/>
            <a:ext cx="7272337" cy="528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3132138" y="6165850"/>
            <a:ext cx="2447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            </a:t>
            </a:r>
            <a:r>
              <a:rPr lang="ru-RU" b="1"/>
              <a:t>(1932)</a:t>
            </a:r>
            <a:endParaRPr lang="ru-RU"/>
          </a:p>
        </p:txBody>
      </p:sp>
      <p:pic>
        <p:nvPicPr>
          <p:cNvPr id="3" name="La fille devant le merroir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32008" y="5902960"/>
            <a:ext cx="809730" cy="838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2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3132138" y="5949950"/>
            <a:ext cx="21605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             (</a:t>
            </a:r>
            <a:r>
              <a:rPr lang="ru-RU" b="1"/>
              <a:t>1921</a:t>
            </a:r>
            <a:r>
              <a:rPr lang="en-US" b="1"/>
              <a:t>)</a:t>
            </a:r>
            <a:endParaRPr lang="ru-RU"/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8" descr="Картина Пабло Пикассо. Три музыканта (с собакой). 1921">
            <a:hlinkClick r:id="rId6" tooltip="&quot;Картина Пабло Пикассо. Три музыканта (с собакой). 1921&quot;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162" y="731520"/>
            <a:ext cx="75596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Les trois musicien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32138" y="5949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58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2"/>
          <p:cNvSpPr txBox="1">
            <a:spLocks noChangeArrowheads="1"/>
          </p:cNvSpPr>
          <p:nvPr/>
        </p:nvSpPr>
        <p:spPr bwMode="auto">
          <a:xfrm>
            <a:off x="3676015" y="6097270"/>
            <a:ext cx="1944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       </a:t>
            </a:r>
            <a:r>
              <a:rPr lang="en-US" b="1" dirty="0"/>
              <a:t>(1914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9458" name="Picture 2" descr="Pablo Picasso. Still life with &lt;i&gt;Guitar.&lt;/i&gt; Variant state. Paris, assembled before November 15, 1913. Subsequently preserved by the artist. Paperboard, paper, string, and painted wire installed with cut cardboard box, Overall: 30 x 20 1/2 x 7 3/4&quot; (76.2 x 52.1 x 19.7cm). The Museum of Modern Art, New York. Gift of the artist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7084" y="422910"/>
            <a:ext cx="4392612" cy="52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uita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1213" y="5855970"/>
            <a:ext cx="552713" cy="6096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"/>
          <p:cNvSpPr txBox="1">
            <a:spLocks noChangeArrowheads="1"/>
          </p:cNvSpPr>
          <p:nvPr/>
        </p:nvSpPr>
        <p:spPr bwMode="auto">
          <a:xfrm>
            <a:off x="3635375" y="573405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           </a:t>
            </a:r>
            <a:r>
              <a:rPr lang="en-US" b="1" dirty="0"/>
              <a:t>(1937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20482" name="Picture 4" descr="E:\Пабло Пикассо (к конкурсу)\7182281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836613"/>
            <a:ext cx="77755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Пикассо. Герника (преобразовать в  звук в mp3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0575" y="5795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Фокина Л. П. Шаблон (фон) презентации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(фон) презентации3</Template>
  <TotalTime>571</TotalTime>
  <Words>41</Words>
  <Application>Microsoft Office PowerPoint</Application>
  <PresentationFormat>Экран (4:3)</PresentationFormat>
  <Paragraphs>10</Paragraphs>
  <Slides>6</Slides>
  <Notes>1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Фокина Л. П. Шаблон (фон) презентации3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2013-10-13T02:20:50Z</dcterms:created>
  <dcterms:modified xsi:type="dcterms:W3CDTF">2013-10-27T04:09:31Z</dcterms:modified>
</cp:coreProperties>
</file>