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4" r:id="rId2"/>
    <p:sldId id="259" r:id="rId3"/>
    <p:sldId id="256" r:id="rId4"/>
    <p:sldId id="258" r:id="rId5"/>
    <p:sldId id="257" r:id="rId6"/>
    <p:sldId id="260" r:id="rId7"/>
    <p:sldId id="263" r:id="rId8"/>
    <p:sldId id="264" r:id="rId9"/>
    <p:sldId id="262" r:id="rId10"/>
    <p:sldId id="265" r:id="rId11"/>
    <p:sldId id="269" r:id="rId12"/>
    <p:sldId id="270" r:id="rId13"/>
    <p:sldId id="272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2F0EEBF-28D6-4C0E-B55B-CFD1D69CBF26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30D088-D38C-4D1C-AD15-D3B438BFF8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Microsoft_Word1.doc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60648"/>
            <a:ext cx="684076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«ЦЕНТР РАЗВИТИЯ РЕБЕНКА-ДЕТСКИЙ САД №31 «БЕРЁЗКА»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 ГОРОД-КУРОРТ ГЕЛЕНДЖИК КРАСНОДАРСКОГО КРАЯ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«СКАЗОЧНЫЕ ПРИКЛЮЧЕНИЯ»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ПРЕЗЕНТАЦИЯ  К  НОД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СРЕДНЕЙ ГРУППЕ</a:t>
            </a:r>
          </a:p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pPr algn="r"/>
            <a:endParaRPr lang="ru-RU" sz="2800" dirty="0">
              <a:latin typeface="Monotype Corsiva" pitchFamily="66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Составитель: воспитатель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Солопова М.Н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5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6048375" cy="701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:\Users\Admin\Documents\сказки\сказки0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r="49418"/>
          <a:stretch/>
        </p:blipFill>
        <p:spPr bwMode="auto">
          <a:xfrm>
            <a:off x="5371089" y="116632"/>
            <a:ext cx="3772911" cy="40235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9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cuments\сказки\сказки00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" b="99769" l="445" r="97998">
                        <a14:foregroundMark x1="24027" y1="3576" x2="37375" y2="23068"/>
                        <a14:foregroundMark x1="23582" y1="1384" x2="445" y2="461"/>
                        <a14:foregroundMark x1="38265" y1="23991" x2="98220" y2="22722"/>
                        <a14:foregroundMark x1="48276" y1="35755" x2="78087" y2="30565"/>
                        <a14:foregroundMark x1="10567" y1="95386" x2="94883" y2="94464"/>
                        <a14:foregroundMark x1="15128" y1="23991" x2="62959" y2="50519"/>
                        <a14:foregroundMark x1="77753" y1="38754" x2="91101" y2="34833"/>
                        <a14:foregroundMark x1="5895" y1="11419" x2="10567" y2="36217"/>
                        <a14:foregroundMark x1="23137" y1="34025" x2="26029" y2="58824"/>
                        <a14:foregroundMark x1="40712" y1="61476" x2="36151" y2="64937"/>
                        <a14:foregroundMark x1="4227" y1="98847" x2="43715" y2="99769"/>
                        <a14:backgroundMark x1="24360" y1="1384" x2="39043" y2="23529"/>
                        <a14:backgroundMark x1="38710" y1="22261" x2="99110" y2="22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7384"/>
            <a:ext cx="7416825" cy="68317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2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cuments\сказки\сказки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91177"/>
            <a:ext cx="2905211" cy="24646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ocuments\сказки\сказки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52" y="-14263"/>
            <a:ext cx="3079001" cy="38219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ocuments\сказки\сказки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46526"/>
            <a:ext cx="2304256" cy="34893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Admin\Documents\МУХА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437112"/>
            <a:ext cx="2110531" cy="23034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3916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Виктория\Documents\коле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458" y="-1151217"/>
            <a:ext cx="6884757" cy="9133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9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фоны рабочие\0_8e792_79865d8e_X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2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ны рабочие\0_8e787_cb9f4b97_X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5988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«СКАЗОЧНЫЕ   ПРИКЛЮЧЕНИЯ»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7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сказки\сказки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7"/>
          <a:stretch/>
        </p:blipFill>
        <p:spPr bwMode="auto">
          <a:xfrm>
            <a:off x="1475656" y="-49838"/>
            <a:ext cx="6336704" cy="684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1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662279"/>
              </p:ext>
            </p:extLst>
          </p:nvPr>
        </p:nvGraphicFramePr>
        <p:xfrm>
          <a:off x="2123728" y="17013"/>
          <a:ext cx="4896544" cy="6779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Документ" r:id="rId4" imgW="7190773" imgH="9957426" progId="Word.Document.12">
                  <p:embed/>
                </p:oleObj>
              </mc:Choice>
              <mc:Fallback>
                <p:oleObj name="Документ" r:id="rId4" imgW="7190773" imgH="995742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3728" y="17013"/>
                        <a:ext cx="4896544" cy="67794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116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cuments\сказки\сказки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t="6814"/>
          <a:stretch/>
        </p:blipFill>
        <p:spPr bwMode="auto">
          <a:xfrm>
            <a:off x="2339752" y="4443"/>
            <a:ext cx="4248471" cy="68603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cuments\сказки\сказки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741" b="1741"/>
          <a:stretch/>
        </p:blipFill>
        <p:spPr bwMode="auto">
          <a:xfrm>
            <a:off x="1190443" y="19748"/>
            <a:ext cx="6909947" cy="68580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664"/>
            <a:ext cx="5572125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Admin\Documents\сказки\сказки0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0" t="31484" r="28462" b="8561"/>
          <a:stretch/>
        </p:blipFill>
        <p:spPr bwMode="auto">
          <a:xfrm>
            <a:off x="5130039" y="116632"/>
            <a:ext cx="4107785" cy="305350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8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4306" r="8809" b="15178"/>
          <a:stretch/>
        </p:blipFill>
        <p:spPr bwMode="auto">
          <a:xfrm>
            <a:off x="3724" y="0"/>
            <a:ext cx="5016922" cy="696441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ocuments\сказки\сказки0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4" t="12676" r="3384"/>
          <a:stretch/>
        </p:blipFill>
        <p:spPr bwMode="auto">
          <a:xfrm>
            <a:off x="5020646" y="116632"/>
            <a:ext cx="3642134" cy="37575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75"/>
            <a:ext cx="532859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\Documents\сказки\сказки0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8932" r="70870" b="8579"/>
          <a:stretch/>
        </p:blipFill>
        <p:spPr bwMode="auto">
          <a:xfrm>
            <a:off x="4997369" y="3175"/>
            <a:ext cx="4146631" cy="285081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0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376</TotalTime>
  <Words>42</Words>
  <Application>Microsoft Office PowerPoint</Application>
  <PresentationFormat>Экран (4:3)</PresentationFormat>
  <Paragraphs>12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Spring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Виктория</cp:lastModifiedBy>
  <cp:revision>25</cp:revision>
  <dcterms:created xsi:type="dcterms:W3CDTF">2013-06-11T06:33:00Z</dcterms:created>
  <dcterms:modified xsi:type="dcterms:W3CDTF">2013-12-14T22:37:53Z</dcterms:modified>
</cp:coreProperties>
</file>