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1" r:id="rId3"/>
    <p:sldId id="259" r:id="rId4"/>
    <p:sldId id="261" r:id="rId5"/>
    <p:sldId id="262" r:id="rId6"/>
    <p:sldId id="276" r:id="rId7"/>
    <p:sldId id="277" r:id="rId8"/>
    <p:sldId id="278" r:id="rId9"/>
    <p:sldId id="280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Rg st="1" end="1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E25A-D691-4598-B74E-9F85C0996BF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4E6-1A75-42D4-8BEA-D169A4BBF7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E25A-D691-4598-B74E-9F85C0996BF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4E6-1A75-42D4-8BEA-D169A4BB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E25A-D691-4598-B74E-9F85C0996BF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4E6-1A75-42D4-8BEA-D169A4BB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E25A-D691-4598-B74E-9F85C0996BF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4E6-1A75-42D4-8BEA-D169A4BB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E25A-D691-4598-B74E-9F85C0996BF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5224E6-1A75-42D4-8BEA-D169A4BB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E25A-D691-4598-B74E-9F85C0996BF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4E6-1A75-42D4-8BEA-D169A4BB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E25A-D691-4598-B74E-9F85C0996BF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4E6-1A75-42D4-8BEA-D169A4BB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E25A-D691-4598-B74E-9F85C0996BF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4E6-1A75-42D4-8BEA-D169A4BB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E25A-D691-4598-B74E-9F85C0996BF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4E6-1A75-42D4-8BEA-D169A4BB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E25A-D691-4598-B74E-9F85C0996BF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4E6-1A75-42D4-8BEA-D169A4BB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E25A-D691-4598-B74E-9F85C0996BF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4E6-1A75-42D4-8BEA-D169A4BB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58E25A-D691-4598-B74E-9F85C0996BF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5224E6-1A75-42D4-8BEA-D169A4BBF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Колокольчик позвени!</a:t>
            </a:r>
            <a:endParaRPr lang="ru-RU" sz="2800" dirty="0"/>
          </a:p>
        </p:txBody>
      </p:sp>
      <p:pic>
        <p:nvPicPr>
          <p:cNvPr id="4" name="Содержимое 3" descr="слайд2колок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5904656" cy="5184576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П.И.Чайковский                                                      в семье Давыдовых. Каменка.</a:t>
            </a:r>
            <a:endParaRPr lang="ru-RU" sz="3600" dirty="0"/>
          </a:p>
        </p:txBody>
      </p:sp>
      <p:pic>
        <p:nvPicPr>
          <p:cNvPr id="4" name="Содержимое 3" descr="kamenka-old-13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5029" y="1600200"/>
            <a:ext cx="7833941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Володя Давыдов</a:t>
            </a:r>
            <a:endParaRPr lang="ru-RU" dirty="0"/>
          </a:p>
        </p:txBody>
      </p:sp>
      <p:pic>
        <p:nvPicPr>
          <p:cNvPr id="4" name="Содержимое 3" descr="володя давы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196752"/>
            <a:ext cx="4464496" cy="54006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«Зимнее утро»</a:t>
            </a:r>
            <a:endParaRPr lang="ru-RU" dirty="0"/>
          </a:p>
        </p:txBody>
      </p:sp>
      <p:pic>
        <p:nvPicPr>
          <p:cNvPr id="4" name="Содержимое 3" descr="фото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268760"/>
            <a:ext cx="5472608" cy="5328592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«Мама»</a:t>
            </a:r>
            <a:endParaRPr lang="ru-RU" dirty="0"/>
          </a:p>
        </p:txBody>
      </p:sp>
      <p:pic>
        <p:nvPicPr>
          <p:cNvPr id="4" name="Содержимое 3" descr="ма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8768" y="1412776"/>
            <a:ext cx="6726464" cy="489594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«Игра в лошадки»</a:t>
            </a:r>
            <a:endParaRPr lang="ru-RU" dirty="0"/>
          </a:p>
        </p:txBody>
      </p:sp>
      <p:pic>
        <p:nvPicPr>
          <p:cNvPr id="4" name="Содержимое 3" descr="лошад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484784"/>
            <a:ext cx="6667500" cy="4641378"/>
          </a:xfrm>
        </p:spPr>
      </p:pic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«Марш деревянных солдатиков»</a:t>
            </a:r>
            <a:endParaRPr lang="ru-RU" dirty="0"/>
          </a:p>
        </p:txBody>
      </p:sp>
      <p:pic>
        <p:nvPicPr>
          <p:cNvPr id="4" name="Содержимое 3" descr="солда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«Болезнь куклы»</a:t>
            </a:r>
            <a:endParaRPr lang="ru-RU" dirty="0"/>
          </a:p>
        </p:txBody>
      </p:sp>
      <p:pic>
        <p:nvPicPr>
          <p:cNvPr id="4" name="Содержимое 3" descr="кукла боле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96752"/>
            <a:ext cx="5184576" cy="54006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«Новая кукла»</a:t>
            </a:r>
            <a:endParaRPr lang="ru-RU" dirty="0"/>
          </a:p>
        </p:txBody>
      </p:sp>
      <p:pic>
        <p:nvPicPr>
          <p:cNvPr id="4" name="Содержимое 3" descr="кук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12776"/>
            <a:ext cx="5616624" cy="5256584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«Баба Яга»</a:t>
            </a:r>
            <a:endParaRPr lang="ru-RU" dirty="0"/>
          </a:p>
        </p:txBody>
      </p:sp>
      <p:pic>
        <p:nvPicPr>
          <p:cNvPr id="4" name="Содержимое 3" descr="баба яг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600200"/>
            <a:ext cx="5328592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«Сладкая греза»</a:t>
            </a:r>
            <a:endParaRPr lang="ru-RU" dirty="0"/>
          </a:p>
        </p:txBody>
      </p:sp>
      <p:pic>
        <p:nvPicPr>
          <p:cNvPr id="4" name="Содержимое 3" descr="1242825042_detskij_albom_avi_imag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976664" cy="4824535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айков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4536504" cy="6048672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семьи  Чайковских</a:t>
            </a:r>
            <a:endParaRPr lang="ru-RU" dirty="0"/>
          </a:p>
        </p:txBody>
      </p:sp>
      <p:pic>
        <p:nvPicPr>
          <p:cNvPr id="4" name="Содержимое 3" descr="д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68462"/>
            <a:ext cx="6096000" cy="4712866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Жилая комната семьи Чайковских</a:t>
            </a:r>
            <a:endParaRPr lang="ru-RU" dirty="0"/>
          </a:p>
        </p:txBody>
      </p:sp>
      <p:pic>
        <p:nvPicPr>
          <p:cNvPr id="4" name="Содержимое 3" descr="домищ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68462"/>
            <a:ext cx="6096000" cy="45720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Фортепиано на котором играл маленький Петя</a:t>
            </a:r>
            <a:endParaRPr lang="ru-RU" sz="2400" dirty="0"/>
          </a:p>
        </p:txBody>
      </p:sp>
      <p:pic>
        <p:nvPicPr>
          <p:cNvPr id="4" name="Содержимое 3" descr="дом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68462"/>
            <a:ext cx="6096000" cy="4572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8ку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544616" cy="5400600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Чувства в музыке</a:t>
            </a:r>
            <a:endParaRPr lang="ru-RU" dirty="0"/>
          </a:p>
        </p:txBody>
      </p:sp>
      <p:pic>
        <p:nvPicPr>
          <p:cNvPr id="4" name="Содержимое 3" descr="разноц клавиш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1606550"/>
            <a:ext cx="7143750" cy="4695825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Санкт-Петербург   </a:t>
            </a:r>
            <a:endParaRPr lang="ru-RU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696743" cy="5112568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«Щелкунчик»</a:t>
            </a:r>
            <a:endParaRPr lang="ru-RU" dirty="0"/>
          </a:p>
        </p:txBody>
      </p:sp>
      <p:pic>
        <p:nvPicPr>
          <p:cNvPr id="4" name="Содержимое 3" descr="щелкунч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242363" cy="4708525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</TotalTime>
  <Words>65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Колокольчик позвени!</vt:lpstr>
      <vt:lpstr>Слайд 2</vt:lpstr>
      <vt:lpstr>Дом семьи  Чайковских</vt:lpstr>
      <vt:lpstr>Жилая комната семьи Чайковских</vt:lpstr>
      <vt:lpstr>Фортепиано на котором играл маленький Петя</vt:lpstr>
      <vt:lpstr>Слайд 6</vt:lpstr>
      <vt:lpstr>Чувства в музыке</vt:lpstr>
      <vt:lpstr>Санкт-Петербург   </vt:lpstr>
      <vt:lpstr>«Щелкунчик»</vt:lpstr>
      <vt:lpstr>П.И.Чайковский                                                      в семье Давыдовых. Каменка.</vt:lpstr>
      <vt:lpstr>Володя Давыдов</vt:lpstr>
      <vt:lpstr>«Зимнее утро»</vt:lpstr>
      <vt:lpstr>«Мама»</vt:lpstr>
      <vt:lpstr>«Игра в лошадки»</vt:lpstr>
      <vt:lpstr>«Марш деревянных солдатиков»</vt:lpstr>
      <vt:lpstr>«Болезнь куклы»</vt:lpstr>
      <vt:lpstr>«Новая кукла»</vt:lpstr>
      <vt:lpstr>«Баба Яга»</vt:lpstr>
      <vt:lpstr>«Сладкая греза»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 Ильич Чайковский</dc:title>
  <dc:creator>user</dc:creator>
  <cp:lastModifiedBy>user</cp:lastModifiedBy>
  <cp:revision>18</cp:revision>
  <dcterms:created xsi:type="dcterms:W3CDTF">2014-01-08T14:38:42Z</dcterms:created>
  <dcterms:modified xsi:type="dcterms:W3CDTF">2014-01-15T16:09:29Z</dcterms:modified>
</cp:coreProperties>
</file>