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7"/>
  </p:notesMasterIdLst>
  <p:sldIdLst>
    <p:sldId id="273" r:id="rId2"/>
    <p:sldId id="272" r:id="rId3"/>
    <p:sldId id="274" r:id="rId4"/>
    <p:sldId id="257" r:id="rId5"/>
    <p:sldId id="258" r:id="rId6"/>
    <p:sldId id="256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8" r:id="rId15"/>
    <p:sldId id="25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  <a:srgbClr val="6699FF"/>
    <a:srgbClr val="0000FF"/>
    <a:srgbClr val="A5CDF9"/>
    <a:srgbClr val="3366FF"/>
    <a:srgbClr val="DF8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8" autoAdjust="0"/>
    <p:restoredTop sz="94718" autoAdjust="0"/>
  </p:normalViewPr>
  <p:slideViewPr>
    <p:cSldViewPr>
      <p:cViewPr varScale="1">
        <p:scale>
          <a:sx n="45" d="100"/>
          <a:sy n="45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30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70353F-9177-4BEA-A552-BE3010216BEB}" type="datetimeFigureOut">
              <a:rPr lang="ru-RU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338B-ACED-4DF3-BAAC-6FE0DCB7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67215FF-FAB5-4822-BA5A-9F5CD9BF7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2A2C-DA6B-47D6-A0FA-F447ABAA3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5CAFE-B723-4F36-8A59-7C00187A7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EA16-8663-4355-AC47-774008350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758DFD-D2F3-4539-9B5A-F6F8A7669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999BCE-CE58-4D53-91A2-8D971F256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047FF4-46FD-49D0-8771-ACC7FBE03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6AC2A1-2B57-44A8-9207-2F32580FC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DAD31-C9F0-4932-8FD6-536CB9C52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42637A-6801-49D9-9F75-EE48A2002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9311056-BB4D-4709-8C13-D241C6972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B5A3E33-EDCC-4967-BB4C-63F694DD5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7" r:id="rId2"/>
    <p:sldLayoutId id="2147483892" r:id="rId3"/>
    <p:sldLayoutId id="2147483893" r:id="rId4"/>
    <p:sldLayoutId id="2147483894" r:id="rId5"/>
    <p:sldLayoutId id="2147483895" r:id="rId6"/>
    <p:sldLayoutId id="2147483888" r:id="rId7"/>
    <p:sldLayoutId id="2147483896" r:id="rId8"/>
    <p:sldLayoutId id="2147483897" r:id="rId9"/>
    <p:sldLayoutId id="2147483889" r:id="rId10"/>
    <p:sldLayoutId id="21474838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jpe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87220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dirty="0" smtClean="0"/>
              <a:t>МАТЕМАТИКА 3 КЛАСС</a:t>
            </a:r>
            <a:br>
              <a:rPr lang="ru-RU" dirty="0" smtClean="0"/>
            </a:br>
            <a:r>
              <a:rPr lang="ru-RU" dirty="0" smtClean="0"/>
              <a:t>«Единицы площади»</a:t>
            </a:r>
            <a:endParaRPr lang="ru-RU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ru-RU" smtClean="0"/>
              <a:t>Лынова М. А., Тихонова Н. Н.</a:t>
            </a:r>
          </a:p>
          <a:p>
            <a:pPr marR="0"/>
            <a:r>
              <a:rPr lang="ru-RU" smtClean="0"/>
              <a:t>МБОУ школа №84 г. Воронеж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124075" y="765175"/>
            <a:ext cx="55451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 велел царь вырыть пруд, чтобы плавали в нём рыбы заморские да лебеди белые. Да только получился пруд у них квадратной формы. </a:t>
            </a:r>
          </a:p>
          <a:p>
            <a:pPr>
              <a:spcBef>
                <a:spcPct val="50000"/>
              </a:spcBef>
            </a:pPr>
            <a:r>
              <a:rPr lang="ru-RU"/>
              <a:t>Какие варианты площади возможны для данного пруда:</a:t>
            </a:r>
          </a:p>
          <a:p>
            <a:pPr>
              <a:spcBef>
                <a:spcPct val="50000"/>
              </a:spcBef>
            </a:pPr>
            <a:r>
              <a:rPr lang="en-US"/>
              <a:t>S=12</a:t>
            </a:r>
            <a:r>
              <a:rPr lang="ru-RU"/>
              <a:t>м</a:t>
            </a:r>
            <a:r>
              <a:rPr lang="en-US">
                <a:cs typeface="Arial" charset="0"/>
              </a:rPr>
              <a:t>²</a:t>
            </a:r>
            <a:r>
              <a:rPr lang="ru-RU">
                <a:cs typeface="Arial" charset="0"/>
              </a:rPr>
              <a:t>; 36м</a:t>
            </a:r>
            <a:r>
              <a:rPr lang="en-US"/>
              <a:t>²</a:t>
            </a:r>
            <a:r>
              <a:rPr lang="ru-RU"/>
              <a:t>; 24м</a:t>
            </a:r>
            <a:r>
              <a:rPr lang="en-US"/>
              <a:t>²</a:t>
            </a:r>
            <a:r>
              <a:rPr lang="ru-RU"/>
              <a:t>; 81м</a:t>
            </a:r>
            <a:r>
              <a:rPr lang="en-US"/>
              <a:t>²</a:t>
            </a:r>
            <a:r>
              <a:rPr lang="ru-RU"/>
              <a:t>.</a:t>
            </a:r>
            <a:endParaRPr lang="en-US"/>
          </a:p>
        </p:txBody>
      </p:sp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1071563" y="5143500"/>
          <a:ext cx="869950" cy="1431925"/>
        </p:xfrm>
        <a:graphic>
          <a:graphicData uri="http://schemas.openxmlformats.org/presentationml/2006/ole">
            <p:oleObj spid="_x0000_s18435" name="Image" r:id="rId3" imgW="863188" imgH="1422222" progId="Photoshop.Image.8">
              <p:embed/>
            </p:oleObj>
          </a:graphicData>
        </a:graphic>
      </p:graphicFrame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4500563" y="2924175"/>
            <a:ext cx="3168650" cy="3168650"/>
          </a:xfrm>
          <a:prstGeom prst="rect">
            <a:avLst/>
          </a:prstGeom>
          <a:solidFill>
            <a:srgbClr val="A5CDF9"/>
          </a:solidFill>
          <a:ln w="76200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6027" name="Object 11"/>
          <p:cNvGraphicFramePr>
            <a:graphicFrameLocks noChangeAspect="1"/>
          </p:cNvGraphicFramePr>
          <p:nvPr/>
        </p:nvGraphicFramePr>
        <p:xfrm>
          <a:off x="849313" y="1428750"/>
          <a:ext cx="1235075" cy="2225675"/>
        </p:xfrm>
        <a:graphic>
          <a:graphicData uri="http://schemas.openxmlformats.org/presentationml/2006/ole">
            <p:oleObj spid="_x0000_s18437" name="Image" r:id="rId4" imgW="1155148" imgH="2082540" progId="Photoshop.Image.8">
              <p:embed/>
            </p:oleObj>
          </a:graphicData>
        </a:graphic>
      </p:graphicFrame>
      <p:pic>
        <p:nvPicPr>
          <p:cNvPr id="86030" name="Picture 14" descr="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0" y="4429125"/>
            <a:ext cx="1152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9" name="Picture 13" descr="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7763" y="3284538"/>
            <a:ext cx="1152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1" name="AutoShape 15"/>
          <p:cNvSpPr>
            <a:spLocks noChangeArrowheads="1"/>
          </p:cNvSpPr>
          <p:nvPr/>
        </p:nvSpPr>
        <p:spPr bwMode="auto">
          <a:xfrm>
            <a:off x="1500188" y="4500563"/>
            <a:ext cx="1944687" cy="431800"/>
          </a:xfrm>
          <a:prstGeom prst="wedgeRoundRectCallout">
            <a:avLst>
              <a:gd name="adj1" fmla="val -45593"/>
              <a:gd name="adj2" fmla="val 8345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/>
              <a:t>КРАСОТА!!!</a:t>
            </a:r>
          </a:p>
        </p:txBody>
      </p:sp>
    </p:spTree>
  </p:cSld>
  <p:clrMapOvr>
    <a:masterClrMapping/>
  </p:clrMapOvr>
  <p:transition spd="slow"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animBg="1"/>
      <p:bldP spid="860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1476375" y="765175"/>
            <a:ext cx="59039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Вздумалось царю измерить площадь всего, что есть в его царстве. Поручил он это важное дело Вовке. Да только Вовка всё перепутал.</a:t>
            </a:r>
          </a:p>
          <a:p>
            <a:pPr algn="ctr">
              <a:spcBef>
                <a:spcPct val="50000"/>
              </a:spcBef>
            </a:pPr>
            <a:endParaRPr lang="ru-RU"/>
          </a:p>
          <a:p>
            <a:pPr algn="ctr">
              <a:spcBef>
                <a:spcPct val="50000"/>
              </a:spcBef>
            </a:pPr>
            <a:r>
              <a:rPr lang="ru-RU"/>
              <a:t> Какие единицы площади подходят для данных предметов?</a:t>
            </a:r>
          </a:p>
        </p:txBody>
      </p:sp>
      <p:pic>
        <p:nvPicPr>
          <p:cNvPr id="87046" name="Picture 6" descr="izb_n_kur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3141663"/>
            <a:ext cx="198913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4427538" y="3500438"/>
            <a:ext cx="790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S=?</a:t>
            </a:r>
            <a:endParaRPr lang="ru-RU"/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1619250" y="5300663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9</a:t>
            </a:r>
            <a:r>
              <a:rPr lang="en-US" sz="2000"/>
              <a:t> </a:t>
            </a:r>
            <a:r>
              <a:rPr lang="ru-RU" sz="2000"/>
              <a:t>(м</a:t>
            </a:r>
            <a:r>
              <a:rPr lang="en-US" sz="2000"/>
              <a:t>²</a:t>
            </a:r>
            <a:r>
              <a:rPr lang="ru-RU" sz="2000"/>
              <a:t>,дм</a:t>
            </a:r>
            <a:r>
              <a:rPr lang="en-US" sz="2000"/>
              <a:t>²</a:t>
            </a:r>
            <a:r>
              <a:rPr lang="ru-RU" sz="2000"/>
              <a:t>,см</a:t>
            </a:r>
            <a:r>
              <a:rPr lang="en-US" sz="2000"/>
              <a:t>²</a:t>
            </a:r>
            <a:r>
              <a:rPr lang="ru-RU" sz="2000"/>
              <a:t>,мм</a:t>
            </a:r>
            <a:r>
              <a:rPr lang="en-US" sz="2000"/>
              <a:t>²</a:t>
            </a:r>
            <a:r>
              <a:rPr lang="ru-RU" sz="2000"/>
              <a:t>)</a:t>
            </a:r>
          </a:p>
        </p:txBody>
      </p:sp>
      <p:graphicFrame>
        <p:nvGraphicFramePr>
          <p:cNvPr id="87051" name="Object 11"/>
          <p:cNvGraphicFramePr>
            <a:graphicFrameLocks noChangeAspect="1"/>
          </p:cNvGraphicFramePr>
          <p:nvPr/>
        </p:nvGraphicFramePr>
        <p:xfrm>
          <a:off x="5580063" y="2924175"/>
          <a:ext cx="1360487" cy="2309813"/>
        </p:xfrm>
        <a:graphic>
          <a:graphicData uri="http://schemas.openxmlformats.org/presentationml/2006/ole">
            <p:oleObj spid="_x0000_s19462" name="Image" r:id="rId4" imgW="2212291" imgH="3758192" progId="Photoshop.Image.8">
              <p:embed/>
            </p:oleObj>
          </a:graphicData>
        </a:graphic>
      </p:graphicFrame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5219700" y="5373688"/>
            <a:ext cx="2709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6 (м</a:t>
            </a:r>
            <a:r>
              <a:rPr lang="en-US" sz="2000"/>
              <a:t>²</a:t>
            </a:r>
            <a:r>
              <a:rPr lang="ru-RU" sz="2000"/>
              <a:t>,дм</a:t>
            </a:r>
            <a:r>
              <a:rPr lang="en-US" sz="2000"/>
              <a:t>²</a:t>
            </a:r>
            <a:r>
              <a:rPr lang="ru-RU" sz="2000"/>
              <a:t>,см</a:t>
            </a:r>
            <a:r>
              <a:rPr lang="en-US" sz="2000"/>
              <a:t>²</a:t>
            </a:r>
            <a:r>
              <a:rPr lang="ru-RU" sz="2000"/>
              <a:t>,мм</a:t>
            </a:r>
            <a:r>
              <a:rPr lang="en-US" sz="2000"/>
              <a:t>²</a:t>
            </a:r>
            <a:r>
              <a:rPr lang="ru-RU" sz="2000"/>
              <a:t>)</a:t>
            </a:r>
          </a:p>
        </p:txBody>
      </p:sp>
      <p:graphicFrame>
        <p:nvGraphicFramePr>
          <p:cNvPr id="87053" name="Object 13"/>
          <p:cNvGraphicFramePr>
            <a:graphicFrameLocks noChangeAspect="1"/>
          </p:cNvGraphicFramePr>
          <p:nvPr/>
        </p:nvGraphicFramePr>
        <p:xfrm>
          <a:off x="785813" y="5072063"/>
          <a:ext cx="869950" cy="1431925"/>
        </p:xfrm>
        <a:graphic>
          <a:graphicData uri="http://schemas.openxmlformats.org/presentationml/2006/ole">
            <p:oleObj spid="_x0000_s19464" name="Image" r:id="rId5" imgW="863188" imgH="1422222" progId="Photoshop.Image.8">
              <p:embed/>
            </p:oleObj>
          </a:graphicData>
        </a:graphic>
      </p:graphicFrame>
    </p:spTree>
  </p:cSld>
  <p:clrMapOvr>
    <a:masterClrMapping/>
  </p:clrMapOvr>
  <p:transition spd="slow"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/>
      <p:bldP spid="870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908050"/>
            <a:ext cx="131445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3851275" y="2924175"/>
            <a:ext cx="1512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S=?</a:t>
            </a:r>
            <a:endParaRPr lang="ru-RU" sz="4800" b="1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971550" y="256540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80 </a:t>
            </a:r>
            <a:r>
              <a:rPr lang="ru-RU"/>
              <a:t>(м</a:t>
            </a:r>
            <a:r>
              <a:rPr lang="en-US"/>
              <a:t>²</a:t>
            </a:r>
            <a:r>
              <a:rPr lang="ru-RU"/>
              <a:t>,дм</a:t>
            </a:r>
            <a:r>
              <a:rPr lang="en-US"/>
              <a:t>²</a:t>
            </a:r>
            <a:r>
              <a:rPr lang="ru-RU"/>
              <a:t>,см</a:t>
            </a:r>
            <a:r>
              <a:rPr lang="en-US"/>
              <a:t>²</a:t>
            </a:r>
            <a:r>
              <a:rPr lang="ru-RU"/>
              <a:t>,мм</a:t>
            </a:r>
            <a:r>
              <a:rPr lang="en-US"/>
              <a:t>²</a:t>
            </a:r>
            <a:r>
              <a:rPr lang="ru-RU"/>
              <a:t>)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5435600" y="2636838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100 </a:t>
            </a:r>
            <a:r>
              <a:rPr lang="ru-RU"/>
              <a:t>(м</a:t>
            </a:r>
            <a:r>
              <a:rPr lang="en-US"/>
              <a:t>²</a:t>
            </a:r>
            <a:r>
              <a:rPr lang="ru-RU"/>
              <a:t>,дм</a:t>
            </a:r>
            <a:r>
              <a:rPr lang="en-US"/>
              <a:t>²</a:t>
            </a:r>
            <a:r>
              <a:rPr lang="ru-RU"/>
              <a:t>,см</a:t>
            </a:r>
            <a:r>
              <a:rPr lang="en-US"/>
              <a:t>²</a:t>
            </a:r>
            <a:r>
              <a:rPr lang="ru-RU"/>
              <a:t>,мм</a:t>
            </a:r>
            <a:r>
              <a:rPr lang="en-US"/>
              <a:t>²</a:t>
            </a:r>
            <a:r>
              <a:rPr lang="ru-RU"/>
              <a:t>)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684213" y="5949950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70 </a:t>
            </a:r>
            <a:r>
              <a:rPr lang="ru-RU"/>
              <a:t>(м</a:t>
            </a:r>
            <a:r>
              <a:rPr lang="en-US"/>
              <a:t>²</a:t>
            </a:r>
            <a:r>
              <a:rPr lang="ru-RU"/>
              <a:t>,дм</a:t>
            </a:r>
            <a:r>
              <a:rPr lang="en-US"/>
              <a:t>²</a:t>
            </a:r>
            <a:r>
              <a:rPr lang="ru-RU"/>
              <a:t>,см</a:t>
            </a:r>
            <a:r>
              <a:rPr lang="en-US"/>
              <a:t>²</a:t>
            </a:r>
            <a:r>
              <a:rPr lang="ru-RU"/>
              <a:t>,мм</a:t>
            </a:r>
            <a:r>
              <a:rPr lang="en-US"/>
              <a:t>²</a:t>
            </a:r>
            <a:r>
              <a:rPr lang="ru-RU"/>
              <a:t>)</a:t>
            </a: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5724525" y="594995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90 </a:t>
            </a:r>
            <a:r>
              <a:rPr lang="ru-RU"/>
              <a:t>(м</a:t>
            </a:r>
            <a:r>
              <a:rPr lang="en-US"/>
              <a:t>²</a:t>
            </a:r>
            <a:r>
              <a:rPr lang="ru-RU"/>
              <a:t>,дм</a:t>
            </a:r>
            <a:r>
              <a:rPr lang="en-US"/>
              <a:t>²</a:t>
            </a:r>
            <a:r>
              <a:rPr lang="ru-RU"/>
              <a:t>,см</a:t>
            </a:r>
            <a:r>
              <a:rPr lang="en-US"/>
              <a:t>²</a:t>
            </a:r>
            <a:r>
              <a:rPr lang="ru-RU"/>
              <a:t>,мм</a:t>
            </a:r>
            <a:r>
              <a:rPr lang="en-US"/>
              <a:t>²</a:t>
            </a:r>
            <a:r>
              <a:rPr lang="ru-RU"/>
              <a:t>)</a:t>
            </a:r>
          </a:p>
        </p:txBody>
      </p:sp>
      <p:pic>
        <p:nvPicPr>
          <p:cNvPr id="88075" name="Picture 11" descr="kikimor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692150"/>
            <a:ext cx="117792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6227763" y="692150"/>
            <a:ext cx="1800225" cy="18002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6516688" y="1412875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БОЛОТО</a:t>
            </a:r>
          </a:p>
        </p:txBody>
      </p:sp>
      <p:pic>
        <p:nvPicPr>
          <p:cNvPr id="88078" name="Picture 14" descr="168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4071942"/>
            <a:ext cx="2665412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079" name="WordArt 15"/>
          <p:cNvSpPr>
            <a:spLocks noChangeArrowheads="1" noChangeShapeType="1" noTextEdit="1"/>
          </p:cNvSpPr>
          <p:nvPr/>
        </p:nvSpPr>
        <p:spPr bwMode="auto">
          <a:xfrm>
            <a:off x="857250" y="3500438"/>
            <a:ext cx="3384550" cy="4111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Скатерть-самобранка</a:t>
            </a:r>
          </a:p>
        </p:txBody>
      </p:sp>
      <p:pic>
        <p:nvPicPr>
          <p:cNvPr id="88080" name="Picture 16" descr="kowe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3213100"/>
            <a:ext cx="1985963" cy="263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3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6" grpId="0" animBg="1"/>
      <p:bldP spid="88077" grpId="0"/>
      <p:bldP spid="880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187450" y="692150"/>
            <a:ext cx="684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Хорошо, что Кикимора всё про всё знала! </a:t>
            </a:r>
          </a:p>
        </p:txBody>
      </p:sp>
      <p:pic>
        <p:nvPicPr>
          <p:cNvPr id="89094" name="Picture 6" descr="izb_n_kur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916113"/>
            <a:ext cx="13525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2484438" y="2060575"/>
          <a:ext cx="636587" cy="1081088"/>
        </p:xfrm>
        <a:graphic>
          <a:graphicData uri="http://schemas.openxmlformats.org/presentationml/2006/ole">
            <p:oleObj spid="_x0000_s21508" name="Image" r:id="rId4" imgW="2212291" imgH="3758192" progId="Photoshop.Image.8">
              <p:embed/>
            </p:oleObj>
          </a:graphicData>
        </a:graphic>
      </p:graphicFrame>
      <p:pic>
        <p:nvPicPr>
          <p:cNvPr id="89096" name="Picture 8" descr="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475" y="2205038"/>
            <a:ext cx="869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4500563" y="1844675"/>
            <a:ext cx="1344612" cy="134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4500563" y="2276475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БОЛОТО</a:t>
            </a:r>
          </a:p>
        </p:txBody>
      </p:sp>
      <p:pic>
        <p:nvPicPr>
          <p:cNvPr id="89099" name="Picture 11" descr="1685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888" y="2349500"/>
            <a:ext cx="129698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0" name="Picture 12" descr="kowe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96188" y="1916113"/>
            <a:ext cx="9763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1" name="Picture 13" descr="kikimora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57224" y="4929198"/>
            <a:ext cx="117792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9102" name="AutoShape 14"/>
          <p:cNvSpPr>
            <a:spLocks noChangeArrowheads="1"/>
          </p:cNvSpPr>
          <p:nvPr/>
        </p:nvSpPr>
        <p:spPr bwMode="auto">
          <a:xfrm>
            <a:off x="684213" y="3429000"/>
            <a:ext cx="7848600" cy="1152525"/>
          </a:xfrm>
          <a:prstGeom prst="wedgeRoundRectCallout">
            <a:avLst>
              <a:gd name="adj1" fmla="val -36894"/>
              <a:gd name="adj2" fmla="val 8622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1116013" y="3716338"/>
            <a:ext cx="93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9 м </a:t>
            </a:r>
            <a:r>
              <a:rPr lang="en-US" sz="2000"/>
              <a:t>²</a:t>
            </a:r>
            <a:endParaRPr lang="ru-RU" sz="2000"/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2339975" y="371633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60 дм</a:t>
            </a:r>
            <a:r>
              <a:rPr lang="en-US" sz="2000"/>
              <a:t>²</a:t>
            </a:r>
            <a:endParaRPr lang="ru-RU" sz="2000"/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3419475" y="3716338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80 дм </a:t>
            </a:r>
            <a:r>
              <a:rPr lang="en-US" sz="2000"/>
              <a:t>²</a:t>
            </a:r>
            <a:endParaRPr lang="ru-RU" sz="2000"/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4572000" y="3716338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100 м</a:t>
            </a:r>
            <a:r>
              <a:rPr lang="en-US" sz="2000"/>
              <a:t>²</a:t>
            </a:r>
            <a:endParaRPr lang="ru-RU" sz="2000"/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6156325" y="3716338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70 дм</a:t>
            </a:r>
            <a:r>
              <a:rPr lang="en-US" sz="2000"/>
              <a:t>²</a:t>
            </a:r>
            <a:endParaRPr lang="ru-RU" sz="2000"/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7380288" y="371633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90 дм </a:t>
            </a:r>
            <a:r>
              <a:rPr lang="en-US" sz="2000"/>
              <a:t>²</a:t>
            </a:r>
            <a:endParaRPr lang="ru-RU" sz="2000"/>
          </a:p>
        </p:txBody>
      </p:sp>
    </p:spTree>
  </p:cSld>
  <p:clrMapOvr>
    <a:masterClrMapping/>
  </p:clrMapOvr>
  <p:transition spd="slow" advTm="6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7" grpId="0" animBg="1"/>
      <p:bldP spid="89098" grpId="0"/>
      <p:bldP spid="89102" grpId="0" animBg="1"/>
      <p:bldP spid="89103" grpId="0"/>
      <p:bldP spid="89104" grpId="0"/>
      <p:bldP spid="89106" grpId="0"/>
      <p:bldP spid="89107" grpId="0"/>
      <p:bldP spid="89108" grpId="0"/>
      <p:bldP spid="89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617663" y="115888"/>
            <a:ext cx="5762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518E"/>
                </a:solidFill>
                <a:ea typeface="Arial Unicode MS" pitchFamily="34" charset="-128"/>
                <a:cs typeface="Arial" charset="0"/>
              </a:rPr>
              <a:t>Постройте геометрические  фигуры, используя свои руки и руки соседа.</a:t>
            </a:r>
          </a:p>
        </p:txBody>
      </p:sp>
      <p:sp useBgFill="1">
        <p:nvSpPr>
          <p:cNvPr id="21509" name="Oval 5"/>
          <p:cNvSpPr>
            <a:spLocks noChangeArrowheads="1"/>
          </p:cNvSpPr>
          <p:nvPr/>
        </p:nvSpPr>
        <p:spPr bwMode="auto">
          <a:xfrm>
            <a:off x="3059113" y="1700213"/>
            <a:ext cx="3529012" cy="3240087"/>
          </a:xfrm>
          <a:prstGeom prst="ellipse">
            <a:avLst/>
          </a:prstGeom>
          <a:ln w="889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979613" y="3429000"/>
            <a:ext cx="5400675" cy="0"/>
          </a:xfrm>
          <a:prstGeom prst="line">
            <a:avLst/>
          </a:prstGeom>
          <a:noFill/>
          <a:ln w="889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21511" name="Rectangle 7"/>
          <p:cNvSpPr>
            <a:spLocks noChangeArrowheads="1"/>
          </p:cNvSpPr>
          <p:nvPr/>
        </p:nvSpPr>
        <p:spPr bwMode="auto">
          <a:xfrm>
            <a:off x="2987675" y="1484313"/>
            <a:ext cx="3744913" cy="3673475"/>
          </a:xfrm>
          <a:prstGeom prst="rect">
            <a:avLst/>
          </a:prstGeom>
          <a:ln w="889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21512" name="AutoShape 8"/>
          <p:cNvSpPr>
            <a:spLocks noChangeArrowheads="1"/>
          </p:cNvSpPr>
          <p:nvPr/>
        </p:nvSpPr>
        <p:spPr bwMode="auto">
          <a:xfrm>
            <a:off x="2555875" y="1341438"/>
            <a:ext cx="4681538" cy="3240087"/>
          </a:xfrm>
          <a:prstGeom prst="triangle">
            <a:avLst>
              <a:gd name="adj" fmla="val 50000"/>
            </a:avLst>
          </a:prstGeom>
          <a:ln w="889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21513" name="Oval 9"/>
          <p:cNvSpPr>
            <a:spLocks noChangeArrowheads="1"/>
          </p:cNvSpPr>
          <p:nvPr/>
        </p:nvSpPr>
        <p:spPr bwMode="auto">
          <a:xfrm>
            <a:off x="3348038" y="981075"/>
            <a:ext cx="2952750" cy="5111750"/>
          </a:xfrm>
          <a:prstGeom prst="ellipse">
            <a:avLst/>
          </a:prstGeom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09" grpId="1" animBg="1"/>
      <p:bldP spid="21511" grpId="0" animBg="1"/>
      <p:bldP spid="21511" grpId="1" animBg="1"/>
      <p:bldP spid="21512" grpId="0" animBg="1"/>
      <p:bldP spid="21512" grpId="1" animBg="1"/>
      <p:bldP spid="21513" grpId="0" animBg="1"/>
      <p:bldP spid="215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WordArt 4" descr="1м=10дм&#10;1м²=10дм х 10дм=100дм²"/>
          <p:cNvSpPr>
            <a:spLocks noChangeArrowheads="1" noChangeShapeType="1" noTextEdit="1"/>
          </p:cNvSpPr>
          <p:nvPr/>
        </p:nvSpPr>
        <p:spPr bwMode="auto">
          <a:xfrm>
            <a:off x="1763712" y="765174"/>
            <a:ext cx="6094435" cy="19494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3300">
                    <a:alpha val="99001"/>
                  </a:srgbClr>
                </a:solidFill>
                <a:latin typeface="Times New Roman"/>
                <a:cs typeface="Times New Roman"/>
              </a:rPr>
              <a:t>1м=10дм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>
                    <a:alpha val="99001"/>
                  </a:srgbClr>
                </a:solidFill>
                <a:latin typeface="Times New Roman"/>
                <a:cs typeface="Times New Roman"/>
              </a:rPr>
              <a:t>1м²=10дм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3300">
                    <a:alpha val="99001"/>
                  </a:srgbClr>
                </a:solidFill>
                <a:latin typeface="Times New Roman"/>
                <a:cs typeface="Times New Roman"/>
              </a:rPr>
              <a:t>х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>
                    <a:alpha val="99001"/>
                  </a:srgbClr>
                </a:solidFill>
                <a:latin typeface="Times New Roman"/>
                <a:cs typeface="Times New Roman"/>
              </a:rPr>
              <a:t> 10дм=100дм²</a:t>
            </a:r>
          </a:p>
        </p:txBody>
      </p:sp>
      <p:sp>
        <p:nvSpPr>
          <p:cNvPr id="80902" name="WordArt 6"/>
          <p:cNvSpPr>
            <a:spLocks noChangeArrowheads="1" noChangeShapeType="1" noTextEdit="1"/>
          </p:cNvSpPr>
          <p:nvPr/>
        </p:nvSpPr>
        <p:spPr bwMode="auto">
          <a:xfrm>
            <a:off x="2557463" y="5518150"/>
            <a:ext cx="7175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latin typeface="Times New Roman"/>
                <a:cs typeface="Times New Roman"/>
              </a:rPr>
              <a:t>1см²</a:t>
            </a:r>
          </a:p>
        </p:txBody>
      </p:sp>
      <p:sp>
        <p:nvSpPr>
          <p:cNvPr id="80903" name="WordArt 7"/>
          <p:cNvSpPr>
            <a:spLocks noChangeArrowheads="1" noChangeShapeType="1" noTextEdit="1"/>
          </p:cNvSpPr>
          <p:nvPr/>
        </p:nvSpPr>
        <p:spPr bwMode="auto">
          <a:xfrm>
            <a:off x="3348038" y="5518150"/>
            <a:ext cx="257175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latin typeface="Times New Roman"/>
                <a:cs typeface="Times New Roman"/>
              </a:rPr>
              <a:t>&lt;</a:t>
            </a:r>
          </a:p>
        </p:txBody>
      </p:sp>
      <p:sp>
        <p:nvSpPr>
          <p:cNvPr id="80904" name="WordArt 8"/>
          <p:cNvSpPr>
            <a:spLocks noChangeArrowheads="1" noChangeShapeType="1" noTextEdit="1"/>
          </p:cNvSpPr>
          <p:nvPr/>
        </p:nvSpPr>
        <p:spPr bwMode="auto">
          <a:xfrm>
            <a:off x="3852863" y="5373688"/>
            <a:ext cx="1008062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latin typeface="Times New Roman"/>
                <a:cs typeface="Times New Roman"/>
              </a:rPr>
              <a:t>1дм²</a:t>
            </a:r>
          </a:p>
        </p:txBody>
      </p:sp>
      <p:sp>
        <p:nvSpPr>
          <p:cNvPr id="80905" name="WordArt 9"/>
          <p:cNvSpPr>
            <a:spLocks noChangeArrowheads="1" noChangeShapeType="1" noTextEdit="1"/>
          </p:cNvSpPr>
          <p:nvPr/>
        </p:nvSpPr>
        <p:spPr bwMode="auto">
          <a:xfrm>
            <a:off x="4932363" y="5373688"/>
            <a:ext cx="4333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latin typeface="Times New Roman"/>
                <a:cs typeface="Times New Roman"/>
              </a:rPr>
              <a:t>&lt;</a:t>
            </a:r>
          </a:p>
        </p:txBody>
      </p:sp>
      <p:sp>
        <p:nvSpPr>
          <p:cNvPr id="80906" name="WordArt 10"/>
          <p:cNvSpPr>
            <a:spLocks noChangeArrowheads="1" noChangeShapeType="1" noTextEdit="1"/>
          </p:cNvSpPr>
          <p:nvPr/>
        </p:nvSpPr>
        <p:spPr bwMode="auto">
          <a:xfrm>
            <a:off x="5508625" y="5013325"/>
            <a:ext cx="1368425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latin typeface="Times New Roman"/>
                <a:cs typeface="Times New Roman"/>
              </a:rPr>
              <a:t>1м²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268538" y="3141663"/>
            <a:ext cx="475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>
                <a:solidFill>
                  <a:srgbClr val="3333FF"/>
                </a:solidFill>
                <a:latin typeface="Franklin Gothic Medium" pitchFamily="34" charset="0"/>
              </a:rPr>
              <a:t>Запомни!!!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35" dur="2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  <p:bldP spid="80903" grpId="0" animBg="1"/>
      <p:bldP spid="80904" grpId="0" animBg="1"/>
      <p:bldP spid="80905" grpId="0" animBg="1"/>
      <p:bldP spid="80906" grpId="0" animBg="1"/>
      <p:bldP spid="80907" grpId="0"/>
      <p:bldP spid="8090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ChangeArrowheads="1"/>
          </p:cNvSpPr>
          <p:nvPr/>
        </p:nvSpPr>
        <p:spPr bwMode="auto">
          <a:xfrm rot="1281043">
            <a:off x="2373313" y="2719388"/>
            <a:ext cx="1262062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 rot="4186251">
            <a:off x="3132138" y="3716338"/>
            <a:ext cx="762000" cy="1905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422275" y="3500438"/>
            <a:ext cx="2330450" cy="1214437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6659563" y="4941888"/>
            <a:ext cx="1214437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 rot="1862826">
            <a:off x="5075238" y="2135188"/>
            <a:ext cx="914400" cy="1668462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 rot="20386338">
            <a:off x="527050" y="1246188"/>
            <a:ext cx="1800225" cy="1500187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20682049">
            <a:off x="3335338" y="1057275"/>
            <a:ext cx="1428750" cy="1500188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87900" y="4797425"/>
            <a:ext cx="1571625" cy="15716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23038" y="2576513"/>
            <a:ext cx="1857375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251" name="Group 4"/>
          <p:cNvGrpSpPr>
            <a:grpSpLocks/>
          </p:cNvGrpSpPr>
          <p:nvPr/>
        </p:nvGrpSpPr>
        <p:grpSpPr bwMode="auto">
          <a:xfrm flipH="1">
            <a:off x="323850" y="4797425"/>
            <a:ext cx="1944688" cy="1881188"/>
            <a:chOff x="4348" y="1611"/>
            <a:chExt cx="1297" cy="1351"/>
          </a:xfrm>
        </p:grpSpPr>
        <p:sp>
          <p:nvSpPr>
            <p:cNvPr id="10280" name="Freeform 5"/>
            <p:cNvSpPr>
              <a:spLocks/>
            </p:cNvSpPr>
            <p:nvPr/>
          </p:nvSpPr>
          <p:spPr bwMode="auto">
            <a:xfrm>
              <a:off x="5136" y="2607"/>
              <a:ext cx="258" cy="246"/>
            </a:xfrm>
            <a:custGeom>
              <a:avLst/>
              <a:gdLst>
                <a:gd name="T0" fmla="*/ 0 w 776"/>
                <a:gd name="T1" fmla="*/ 50 h 491"/>
                <a:gd name="T2" fmla="*/ 1 w 776"/>
                <a:gd name="T3" fmla="*/ 43 h 491"/>
                <a:gd name="T4" fmla="*/ 3 w 776"/>
                <a:gd name="T5" fmla="*/ 37 h 491"/>
                <a:gd name="T6" fmla="*/ 5 w 776"/>
                <a:gd name="T7" fmla="*/ 31 h 491"/>
                <a:gd name="T8" fmla="*/ 8 w 776"/>
                <a:gd name="T9" fmla="*/ 25 h 491"/>
                <a:gd name="T10" fmla="*/ 10 w 776"/>
                <a:gd name="T11" fmla="*/ 19 h 491"/>
                <a:gd name="T12" fmla="*/ 13 w 776"/>
                <a:gd name="T13" fmla="*/ 13 h 491"/>
                <a:gd name="T14" fmla="*/ 15 w 776"/>
                <a:gd name="T15" fmla="*/ 6 h 491"/>
                <a:gd name="T16" fmla="*/ 16 w 776"/>
                <a:gd name="T17" fmla="*/ 0 h 491"/>
                <a:gd name="T18" fmla="*/ 17 w 776"/>
                <a:gd name="T19" fmla="*/ 13 h 491"/>
                <a:gd name="T20" fmla="*/ 19 w 776"/>
                <a:gd name="T21" fmla="*/ 23 h 491"/>
                <a:gd name="T22" fmla="*/ 21 w 776"/>
                <a:gd name="T23" fmla="*/ 31 h 491"/>
                <a:gd name="T24" fmla="*/ 24 w 776"/>
                <a:gd name="T25" fmla="*/ 38 h 491"/>
                <a:gd name="T26" fmla="*/ 26 w 776"/>
                <a:gd name="T27" fmla="*/ 44 h 491"/>
                <a:gd name="T28" fmla="*/ 28 w 776"/>
                <a:gd name="T29" fmla="*/ 50 h 491"/>
                <a:gd name="T30" fmla="*/ 29 w 776"/>
                <a:gd name="T31" fmla="*/ 56 h 491"/>
                <a:gd name="T32" fmla="*/ 29 w 776"/>
                <a:gd name="T33" fmla="*/ 62 h 491"/>
                <a:gd name="T34" fmla="*/ 25 w 776"/>
                <a:gd name="T35" fmla="*/ 61 h 491"/>
                <a:gd name="T36" fmla="*/ 22 w 776"/>
                <a:gd name="T37" fmla="*/ 61 h 491"/>
                <a:gd name="T38" fmla="*/ 18 w 776"/>
                <a:gd name="T39" fmla="*/ 60 h 491"/>
                <a:gd name="T40" fmla="*/ 13 w 776"/>
                <a:gd name="T41" fmla="*/ 60 h 491"/>
                <a:gd name="T42" fmla="*/ 9 w 776"/>
                <a:gd name="T43" fmla="*/ 58 h 491"/>
                <a:gd name="T44" fmla="*/ 6 w 776"/>
                <a:gd name="T45" fmla="*/ 56 h 491"/>
                <a:gd name="T46" fmla="*/ 2 w 776"/>
                <a:gd name="T47" fmla="*/ 53 h 491"/>
                <a:gd name="T48" fmla="*/ 0 w 776"/>
                <a:gd name="T49" fmla="*/ 50 h 4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Freeform 6"/>
            <p:cNvSpPr>
              <a:spLocks/>
            </p:cNvSpPr>
            <p:nvPr/>
          </p:nvSpPr>
          <p:spPr bwMode="auto">
            <a:xfrm>
              <a:off x="5152" y="2626"/>
              <a:ext cx="220" cy="209"/>
            </a:xfrm>
            <a:custGeom>
              <a:avLst/>
              <a:gdLst>
                <a:gd name="T0" fmla="*/ 0 w 661"/>
                <a:gd name="T1" fmla="*/ 42 h 418"/>
                <a:gd name="T2" fmla="*/ 1 w 661"/>
                <a:gd name="T3" fmla="*/ 37 h 418"/>
                <a:gd name="T4" fmla="*/ 3 w 661"/>
                <a:gd name="T5" fmla="*/ 32 h 418"/>
                <a:gd name="T6" fmla="*/ 5 w 661"/>
                <a:gd name="T7" fmla="*/ 27 h 418"/>
                <a:gd name="T8" fmla="*/ 7 w 661"/>
                <a:gd name="T9" fmla="*/ 21 h 418"/>
                <a:gd name="T10" fmla="*/ 9 w 661"/>
                <a:gd name="T11" fmla="*/ 16 h 418"/>
                <a:gd name="T12" fmla="*/ 11 w 661"/>
                <a:gd name="T13" fmla="*/ 11 h 418"/>
                <a:gd name="T14" fmla="*/ 12 w 661"/>
                <a:gd name="T15" fmla="*/ 6 h 418"/>
                <a:gd name="T16" fmla="*/ 14 w 661"/>
                <a:gd name="T17" fmla="*/ 0 h 418"/>
                <a:gd name="T18" fmla="*/ 15 w 661"/>
                <a:gd name="T19" fmla="*/ 11 h 418"/>
                <a:gd name="T20" fmla="*/ 16 w 661"/>
                <a:gd name="T21" fmla="*/ 20 h 418"/>
                <a:gd name="T22" fmla="*/ 18 w 661"/>
                <a:gd name="T23" fmla="*/ 27 h 418"/>
                <a:gd name="T24" fmla="*/ 20 w 661"/>
                <a:gd name="T25" fmla="*/ 33 h 418"/>
                <a:gd name="T26" fmla="*/ 22 w 661"/>
                <a:gd name="T27" fmla="*/ 38 h 418"/>
                <a:gd name="T28" fmla="*/ 24 w 661"/>
                <a:gd name="T29" fmla="*/ 43 h 418"/>
                <a:gd name="T30" fmla="*/ 24 w 661"/>
                <a:gd name="T31" fmla="*/ 48 h 418"/>
                <a:gd name="T32" fmla="*/ 24 w 661"/>
                <a:gd name="T33" fmla="*/ 53 h 418"/>
                <a:gd name="T34" fmla="*/ 22 w 661"/>
                <a:gd name="T35" fmla="*/ 52 h 418"/>
                <a:gd name="T36" fmla="*/ 19 w 661"/>
                <a:gd name="T37" fmla="*/ 52 h 418"/>
                <a:gd name="T38" fmla="*/ 15 w 661"/>
                <a:gd name="T39" fmla="*/ 51 h 418"/>
                <a:gd name="T40" fmla="*/ 12 w 661"/>
                <a:gd name="T41" fmla="*/ 51 h 418"/>
                <a:gd name="T42" fmla="*/ 8 w 661"/>
                <a:gd name="T43" fmla="*/ 50 h 418"/>
                <a:gd name="T44" fmla="*/ 5 w 661"/>
                <a:gd name="T45" fmla="*/ 48 h 418"/>
                <a:gd name="T46" fmla="*/ 2 w 661"/>
                <a:gd name="T47" fmla="*/ 46 h 418"/>
                <a:gd name="T48" fmla="*/ 0 w 661"/>
                <a:gd name="T49" fmla="*/ 42 h 4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Freeform 7"/>
            <p:cNvSpPr>
              <a:spLocks/>
            </p:cNvSpPr>
            <p:nvPr/>
          </p:nvSpPr>
          <p:spPr bwMode="auto">
            <a:xfrm>
              <a:off x="5169" y="2643"/>
              <a:ext cx="182" cy="174"/>
            </a:xfrm>
            <a:custGeom>
              <a:avLst/>
              <a:gdLst>
                <a:gd name="T0" fmla="*/ 0 w 547"/>
                <a:gd name="T1" fmla="*/ 35 h 347"/>
                <a:gd name="T2" fmla="*/ 1 w 547"/>
                <a:gd name="T3" fmla="*/ 31 h 347"/>
                <a:gd name="T4" fmla="*/ 2 w 547"/>
                <a:gd name="T5" fmla="*/ 26 h 347"/>
                <a:gd name="T6" fmla="*/ 4 w 547"/>
                <a:gd name="T7" fmla="*/ 22 h 347"/>
                <a:gd name="T8" fmla="*/ 6 w 547"/>
                <a:gd name="T9" fmla="*/ 18 h 347"/>
                <a:gd name="T10" fmla="*/ 7 w 547"/>
                <a:gd name="T11" fmla="*/ 13 h 347"/>
                <a:gd name="T12" fmla="*/ 9 w 547"/>
                <a:gd name="T13" fmla="*/ 9 h 347"/>
                <a:gd name="T14" fmla="*/ 10 w 547"/>
                <a:gd name="T15" fmla="*/ 5 h 347"/>
                <a:gd name="T16" fmla="*/ 11 w 547"/>
                <a:gd name="T17" fmla="*/ 0 h 347"/>
                <a:gd name="T18" fmla="*/ 12 w 547"/>
                <a:gd name="T19" fmla="*/ 9 h 347"/>
                <a:gd name="T20" fmla="*/ 13 w 547"/>
                <a:gd name="T21" fmla="*/ 16 h 347"/>
                <a:gd name="T22" fmla="*/ 15 w 547"/>
                <a:gd name="T23" fmla="*/ 22 h 347"/>
                <a:gd name="T24" fmla="*/ 17 w 547"/>
                <a:gd name="T25" fmla="*/ 27 h 347"/>
                <a:gd name="T26" fmla="*/ 18 w 547"/>
                <a:gd name="T27" fmla="*/ 31 h 347"/>
                <a:gd name="T28" fmla="*/ 19 w 547"/>
                <a:gd name="T29" fmla="*/ 35 h 347"/>
                <a:gd name="T30" fmla="*/ 20 w 547"/>
                <a:gd name="T31" fmla="*/ 39 h 347"/>
                <a:gd name="T32" fmla="*/ 20 w 547"/>
                <a:gd name="T33" fmla="*/ 44 h 347"/>
                <a:gd name="T34" fmla="*/ 18 w 547"/>
                <a:gd name="T35" fmla="*/ 43 h 347"/>
                <a:gd name="T36" fmla="*/ 15 w 547"/>
                <a:gd name="T37" fmla="*/ 43 h 347"/>
                <a:gd name="T38" fmla="*/ 12 w 547"/>
                <a:gd name="T39" fmla="*/ 43 h 347"/>
                <a:gd name="T40" fmla="*/ 10 w 547"/>
                <a:gd name="T41" fmla="*/ 42 h 347"/>
                <a:gd name="T42" fmla="*/ 7 w 547"/>
                <a:gd name="T43" fmla="*/ 41 h 347"/>
                <a:gd name="T44" fmla="*/ 4 w 547"/>
                <a:gd name="T45" fmla="*/ 40 h 347"/>
                <a:gd name="T46" fmla="*/ 2 w 547"/>
                <a:gd name="T47" fmla="*/ 38 h 347"/>
                <a:gd name="T48" fmla="*/ 0 w 547"/>
                <a:gd name="T49" fmla="*/ 35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Freeform 8"/>
            <p:cNvSpPr>
              <a:spLocks/>
            </p:cNvSpPr>
            <p:nvPr/>
          </p:nvSpPr>
          <p:spPr bwMode="auto">
            <a:xfrm>
              <a:off x="5186" y="2662"/>
              <a:ext cx="143" cy="137"/>
            </a:xfrm>
            <a:custGeom>
              <a:avLst/>
              <a:gdLst>
                <a:gd name="T0" fmla="*/ 0 w 430"/>
                <a:gd name="T1" fmla="*/ 28 h 274"/>
                <a:gd name="T2" fmla="*/ 1 w 430"/>
                <a:gd name="T3" fmla="*/ 24 h 274"/>
                <a:gd name="T4" fmla="*/ 2 w 430"/>
                <a:gd name="T5" fmla="*/ 21 h 274"/>
                <a:gd name="T6" fmla="*/ 3 w 430"/>
                <a:gd name="T7" fmla="*/ 18 h 274"/>
                <a:gd name="T8" fmla="*/ 4 w 430"/>
                <a:gd name="T9" fmla="*/ 14 h 274"/>
                <a:gd name="T10" fmla="*/ 6 w 430"/>
                <a:gd name="T11" fmla="*/ 11 h 274"/>
                <a:gd name="T12" fmla="*/ 7 w 430"/>
                <a:gd name="T13" fmla="*/ 7 h 274"/>
                <a:gd name="T14" fmla="*/ 8 w 430"/>
                <a:gd name="T15" fmla="*/ 4 h 274"/>
                <a:gd name="T16" fmla="*/ 9 w 430"/>
                <a:gd name="T17" fmla="*/ 0 h 274"/>
                <a:gd name="T18" fmla="*/ 9 w 430"/>
                <a:gd name="T19" fmla="*/ 7 h 274"/>
                <a:gd name="T20" fmla="*/ 11 w 430"/>
                <a:gd name="T21" fmla="*/ 13 h 274"/>
                <a:gd name="T22" fmla="*/ 12 w 430"/>
                <a:gd name="T23" fmla="*/ 18 h 274"/>
                <a:gd name="T24" fmla="*/ 13 w 430"/>
                <a:gd name="T25" fmla="*/ 22 h 274"/>
                <a:gd name="T26" fmla="*/ 14 w 430"/>
                <a:gd name="T27" fmla="*/ 25 h 274"/>
                <a:gd name="T28" fmla="*/ 15 w 430"/>
                <a:gd name="T29" fmla="*/ 28 h 274"/>
                <a:gd name="T30" fmla="*/ 16 w 430"/>
                <a:gd name="T31" fmla="*/ 31 h 274"/>
                <a:gd name="T32" fmla="*/ 16 w 430"/>
                <a:gd name="T33" fmla="*/ 35 h 274"/>
                <a:gd name="T34" fmla="*/ 14 w 430"/>
                <a:gd name="T35" fmla="*/ 34 h 274"/>
                <a:gd name="T36" fmla="*/ 12 w 430"/>
                <a:gd name="T37" fmla="*/ 34 h 274"/>
                <a:gd name="T38" fmla="*/ 10 w 430"/>
                <a:gd name="T39" fmla="*/ 34 h 274"/>
                <a:gd name="T40" fmla="*/ 7 w 430"/>
                <a:gd name="T41" fmla="*/ 33 h 274"/>
                <a:gd name="T42" fmla="*/ 5 w 430"/>
                <a:gd name="T43" fmla="*/ 33 h 274"/>
                <a:gd name="T44" fmla="*/ 3 w 430"/>
                <a:gd name="T45" fmla="*/ 31 h 274"/>
                <a:gd name="T46" fmla="*/ 1 w 430"/>
                <a:gd name="T47" fmla="*/ 30 h 274"/>
                <a:gd name="T48" fmla="*/ 0 w 430"/>
                <a:gd name="T49" fmla="*/ 28 h 2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Freeform 9"/>
            <p:cNvSpPr>
              <a:spLocks/>
            </p:cNvSpPr>
            <p:nvPr/>
          </p:nvSpPr>
          <p:spPr bwMode="auto">
            <a:xfrm>
              <a:off x="5257" y="1871"/>
              <a:ext cx="86" cy="57"/>
            </a:xfrm>
            <a:custGeom>
              <a:avLst/>
              <a:gdLst>
                <a:gd name="T0" fmla="*/ 9 w 259"/>
                <a:gd name="T1" fmla="*/ 9 h 114"/>
                <a:gd name="T2" fmla="*/ 7 w 259"/>
                <a:gd name="T3" fmla="*/ 12 h 114"/>
                <a:gd name="T4" fmla="*/ 5 w 259"/>
                <a:gd name="T5" fmla="*/ 14 h 114"/>
                <a:gd name="T6" fmla="*/ 3 w 259"/>
                <a:gd name="T7" fmla="*/ 15 h 114"/>
                <a:gd name="T8" fmla="*/ 2 w 259"/>
                <a:gd name="T9" fmla="*/ 14 h 114"/>
                <a:gd name="T10" fmla="*/ 1 w 259"/>
                <a:gd name="T11" fmla="*/ 13 h 114"/>
                <a:gd name="T12" fmla="*/ 0 w 259"/>
                <a:gd name="T13" fmla="*/ 10 h 114"/>
                <a:gd name="T14" fmla="*/ 0 w 259"/>
                <a:gd name="T15" fmla="*/ 6 h 114"/>
                <a:gd name="T16" fmla="*/ 0 w 259"/>
                <a:gd name="T17" fmla="*/ 0 h 114"/>
                <a:gd name="T18" fmla="*/ 1 w 259"/>
                <a:gd name="T19" fmla="*/ 2 h 114"/>
                <a:gd name="T20" fmla="*/ 2 w 259"/>
                <a:gd name="T21" fmla="*/ 3 h 114"/>
                <a:gd name="T22" fmla="*/ 2 w 259"/>
                <a:gd name="T23" fmla="*/ 4 h 114"/>
                <a:gd name="T24" fmla="*/ 3 w 259"/>
                <a:gd name="T25" fmla="*/ 4 h 114"/>
                <a:gd name="T26" fmla="*/ 4 w 259"/>
                <a:gd name="T27" fmla="*/ 3 h 114"/>
                <a:gd name="T28" fmla="*/ 5 w 259"/>
                <a:gd name="T29" fmla="*/ 3 h 114"/>
                <a:gd name="T30" fmla="*/ 7 w 259"/>
                <a:gd name="T31" fmla="*/ 2 h 114"/>
                <a:gd name="T32" fmla="*/ 8 w 259"/>
                <a:gd name="T33" fmla="*/ 1 h 114"/>
                <a:gd name="T34" fmla="*/ 8 w 259"/>
                <a:gd name="T35" fmla="*/ 1 h 114"/>
                <a:gd name="T36" fmla="*/ 9 w 259"/>
                <a:gd name="T37" fmla="*/ 1 h 114"/>
                <a:gd name="T38" fmla="*/ 9 w 259"/>
                <a:gd name="T39" fmla="*/ 2 h 114"/>
                <a:gd name="T40" fmla="*/ 9 w 259"/>
                <a:gd name="T41" fmla="*/ 3 h 114"/>
                <a:gd name="T42" fmla="*/ 10 w 259"/>
                <a:gd name="T43" fmla="*/ 4 h 114"/>
                <a:gd name="T44" fmla="*/ 10 w 259"/>
                <a:gd name="T45" fmla="*/ 5 h 114"/>
                <a:gd name="T46" fmla="*/ 10 w 259"/>
                <a:gd name="T47" fmla="*/ 7 h 114"/>
                <a:gd name="T48" fmla="*/ 9 w 259"/>
                <a:gd name="T49" fmla="*/ 9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5" name="Freeform 10"/>
            <p:cNvSpPr>
              <a:spLocks/>
            </p:cNvSpPr>
            <p:nvPr/>
          </p:nvSpPr>
          <p:spPr bwMode="auto">
            <a:xfrm>
              <a:off x="5257" y="1892"/>
              <a:ext cx="115" cy="67"/>
            </a:xfrm>
            <a:custGeom>
              <a:avLst/>
              <a:gdLst>
                <a:gd name="T0" fmla="*/ 13 w 345"/>
                <a:gd name="T1" fmla="*/ 4 h 134"/>
                <a:gd name="T2" fmla="*/ 10 w 345"/>
                <a:gd name="T3" fmla="*/ 10 h 134"/>
                <a:gd name="T4" fmla="*/ 8 w 345"/>
                <a:gd name="T5" fmla="*/ 14 h 134"/>
                <a:gd name="T6" fmla="*/ 6 w 345"/>
                <a:gd name="T7" fmla="*/ 16 h 134"/>
                <a:gd name="T8" fmla="*/ 5 w 345"/>
                <a:gd name="T9" fmla="*/ 17 h 134"/>
                <a:gd name="T10" fmla="*/ 3 w 345"/>
                <a:gd name="T11" fmla="*/ 16 h 134"/>
                <a:gd name="T12" fmla="*/ 2 w 345"/>
                <a:gd name="T13" fmla="*/ 14 h 134"/>
                <a:gd name="T14" fmla="*/ 1 w 345"/>
                <a:gd name="T15" fmla="*/ 11 h 134"/>
                <a:gd name="T16" fmla="*/ 0 w 345"/>
                <a:gd name="T17" fmla="*/ 6 h 134"/>
                <a:gd name="T18" fmla="*/ 1 w 345"/>
                <a:gd name="T19" fmla="*/ 6 h 134"/>
                <a:gd name="T20" fmla="*/ 2 w 345"/>
                <a:gd name="T21" fmla="*/ 5 h 134"/>
                <a:gd name="T22" fmla="*/ 3 w 345"/>
                <a:gd name="T23" fmla="*/ 5 h 134"/>
                <a:gd name="T24" fmla="*/ 5 w 345"/>
                <a:gd name="T25" fmla="*/ 5 h 134"/>
                <a:gd name="T26" fmla="*/ 6 w 345"/>
                <a:gd name="T27" fmla="*/ 4 h 134"/>
                <a:gd name="T28" fmla="*/ 7 w 345"/>
                <a:gd name="T29" fmla="*/ 4 h 134"/>
                <a:gd name="T30" fmla="*/ 8 w 345"/>
                <a:gd name="T31" fmla="*/ 4 h 134"/>
                <a:gd name="T32" fmla="*/ 9 w 345"/>
                <a:gd name="T33" fmla="*/ 3 h 134"/>
                <a:gd name="T34" fmla="*/ 10 w 345"/>
                <a:gd name="T35" fmla="*/ 2 h 134"/>
                <a:gd name="T36" fmla="*/ 10 w 345"/>
                <a:gd name="T37" fmla="*/ 1 h 134"/>
                <a:gd name="T38" fmla="*/ 11 w 345"/>
                <a:gd name="T39" fmla="*/ 1 h 134"/>
                <a:gd name="T40" fmla="*/ 11 w 345"/>
                <a:gd name="T41" fmla="*/ 0 h 134"/>
                <a:gd name="T42" fmla="*/ 12 w 345"/>
                <a:gd name="T43" fmla="*/ 0 h 134"/>
                <a:gd name="T44" fmla="*/ 12 w 345"/>
                <a:gd name="T45" fmla="*/ 1 h 134"/>
                <a:gd name="T46" fmla="*/ 13 w 345"/>
                <a:gd name="T47" fmla="*/ 2 h 134"/>
                <a:gd name="T48" fmla="*/ 13 w 345"/>
                <a:gd name="T49" fmla="*/ 4 h 13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6" name="Freeform 11"/>
            <p:cNvSpPr>
              <a:spLocks/>
            </p:cNvSpPr>
            <p:nvPr/>
          </p:nvSpPr>
          <p:spPr bwMode="auto">
            <a:xfrm>
              <a:off x="4576" y="2117"/>
              <a:ext cx="756" cy="639"/>
            </a:xfrm>
            <a:custGeom>
              <a:avLst/>
              <a:gdLst>
                <a:gd name="T0" fmla="*/ 82 w 2268"/>
                <a:gd name="T1" fmla="*/ 89 h 1280"/>
                <a:gd name="T2" fmla="*/ 82 w 2268"/>
                <a:gd name="T3" fmla="*/ 64 h 1280"/>
                <a:gd name="T4" fmla="*/ 83 w 2268"/>
                <a:gd name="T5" fmla="*/ 39 h 1280"/>
                <a:gd name="T6" fmla="*/ 84 w 2268"/>
                <a:gd name="T7" fmla="*/ 14 h 1280"/>
                <a:gd name="T8" fmla="*/ 83 w 2268"/>
                <a:gd name="T9" fmla="*/ 0 h 1280"/>
                <a:gd name="T10" fmla="*/ 80 w 2268"/>
                <a:gd name="T11" fmla="*/ 0 h 1280"/>
                <a:gd name="T12" fmla="*/ 77 w 2268"/>
                <a:gd name="T13" fmla="*/ 1 h 1280"/>
                <a:gd name="T14" fmla="*/ 74 w 2268"/>
                <a:gd name="T15" fmla="*/ 1 h 1280"/>
                <a:gd name="T16" fmla="*/ 65 w 2268"/>
                <a:gd name="T17" fmla="*/ 2 h 1280"/>
                <a:gd name="T18" fmla="*/ 50 w 2268"/>
                <a:gd name="T19" fmla="*/ 5 h 1280"/>
                <a:gd name="T20" fmla="*/ 35 w 2268"/>
                <a:gd name="T21" fmla="*/ 9 h 1280"/>
                <a:gd name="T22" fmla="*/ 20 w 2268"/>
                <a:gd name="T23" fmla="*/ 12 h 1280"/>
                <a:gd name="T24" fmla="*/ 11 w 2268"/>
                <a:gd name="T25" fmla="*/ 15 h 1280"/>
                <a:gd name="T26" fmla="*/ 8 w 2268"/>
                <a:gd name="T27" fmla="*/ 19 h 1280"/>
                <a:gd name="T28" fmla="*/ 5 w 2268"/>
                <a:gd name="T29" fmla="*/ 22 h 1280"/>
                <a:gd name="T30" fmla="*/ 2 w 2268"/>
                <a:gd name="T31" fmla="*/ 26 h 1280"/>
                <a:gd name="T32" fmla="*/ 1 w 2268"/>
                <a:gd name="T33" fmla="*/ 33 h 1280"/>
                <a:gd name="T34" fmla="*/ 3 w 2268"/>
                <a:gd name="T35" fmla="*/ 47 h 1280"/>
                <a:gd name="T36" fmla="*/ 5 w 2268"/>
                <a:gd name="T37" fmla="*/ 61 h 1280"/>
                <a:gd name="T38" fmla="*/ 7 w 2268"/>
                <a:gd name="T39" fmla="*/ 74 h 1280"/>
                <a:gd name="T40" fmla="*/ 7 w 2268"/>
                <a:gd name="T41" fmla="*/ 93 h 1280"/>
                <a:gd name="T42" fmla="*/ 6 w 2268"/>
                <a:gd name="T43" fmla="*/ 113 h 1280"/>
                <a:gd name="T44" fmla="*/ 7 w 2268"/>
                <a:gd name="T45" fmla="*/ 131 h 1280"/>
                <a:gd name="T46" fmla="*/ 10 w 2268"/>
                <a:gd name="T47" fmla="*/ 148 h 1280"/>
                <a:gd name="T48" fmla="*/ 15 w 2268"/>
                <a:gd name="T49" fmla="*/ 156 h 1280"/>
                <a:gd name="T50" fmla="*/ 23 w 2268"/>
                <a:gd name="T51" fmla="*/ 158 h 1280"/>
                <a:gd name="T52" fmla="*/ 31 w 2268"/>
                <a:gd name="T53" fmla="*/ 159 h 1280"/>
                <a:gd name="T54" fmla="*/ 39 w 2268"/>
                <a:gd name="T55" fmla="*/ 159 h 1280"/>
                <a:gd name="T56" fmla="*/ 49 w 2268"/>
                <a:gd name="T57" fmla="*/ 146 h 1280"/>
                <a:gd name="T58" fmla="*/ 59 w 2268"/>
                <a:gd name="T59" fmla="*/ 136 h 1280"/>
                <a:gd name="T60" fmla="*/ 67 w 2268"/>
                <a:gd name="T61" fmla="*/ 138 h 1280"/>
                <a:gd name="T62" fmla="*/ 73 w 2268"/>
                <a:gd name="T63" fmla="*/ 141 h 1280"/>
                <a:gd name="T64" fmla="*/ 77 w 2268"/>
                <a:gd name="T65" fmla="*/ 134 h 1280"/>
                <a:gd name="T66" fmla="*/ 78 w 2268"/>
                <a:gd name="T67" fmla="*/ 125 h 1280"/>
                <a:gd name="T68" fmla="*/ 79 w 2268"/>
                <a:gd name="T69" fmla="*/ 115 h 1280"/>
                <a:gd name="T70" fmla="*/ 80 w 2268"/>
                <a:gd name="T71" fmla="*/ 106 h 1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7" name="Freeform 12"/>
            <p:cNvSpPr>
              <a:spLocks/>
            </p:cNvSpPr>
            <p:nvPr/>
          </p:nvSpPr>
          <p:spPr bwMode="auto">
            <a:xfrm>
              <a:off x="4584" y="2122"/>
              <a:ext cx="740" cy="623"/>
            </a:xfrm>
            <a:custGeom>
              <a:avLst/>
              <a:gdLst>
                <a:gd name="T0" fmla="*/ 79 w 2220"/>
                <a:gd name="T1" fmla="*/ 85 h 1244"/>
                <a:gd name="T2" fmla="*/ 80 w 2220"/>
                <a:gd name="T3" fmla="*/ 61 h 1244"/>
                <a:gd name="T4" fmla="*/ 81 w 2220"/>
                <a:gd name="T5" fmla="*/ 38 h 1244"/>
                <a:gd name="T6" fmla="*/ 82 w 2220"/>
                <a:gd name="T7" fmla="*/ 14 h 1244"/>
                <a:gd name="T8" fmla="*/ 81 w 2220"/>
                <a:gd name="T9" fmla="*/ 1 h 1244"/>
                <a:gd name="T10" fmla="*/ 78 w 2220"/>
                <a:gd name="T11" fmla="*/ 1 h 1244"/>
                <a:gd name="T12" fmla="*/ 75 w 2220"/>
                <a:gd name="T13" fmla="*/ 1 h 1244"/>
                <a:gd name="T14" fmla="*/ 72 w 2220"/>
                <a:gd name="T15" fmla="*/ 2 h 1244"/>
                <a:gd name="T16" fmla="*/ 63 w 2220"/>
                <a:gd name="T17" fmla="*/ 2 h 1244"/>
                <a:gd name="T18" fmla="*/ 49 w 2220"/>
                <a:gd name="T19" fmla="*/ 6 h 1244"/>
                <a:gd name="T20" fmla="*/ 34 w 2220"/>
                <a:gd name="T21" fmla="*/ 9 h 1244"/>
                <a:gd name="T22" fmla="*/ 20 w 2220"/>
                <a:gd name="T23" fmla="*/ 12 h 1244"/>
                <a:gd name="T24" fmla="*/ 11 w 2220"/>
                <a:gd name="T25" fmla="*/ 15 h 1244"/>
                <a:gd name="T26" fmla="*/ 8 w 2220"/>
                <a:gd name="T27" fmla="*/ 18 h 1244"/>
                <a:gd name="T28" fmla="*/ 5 w 2220"/>
                <a:gd name="T29" fmla="*/ 22 h 1244"/>
                <a:gd name="T30" fmla="*/ 2 w 2220"/>
                <a:gd name="T31" fmla="*/ 26 h 1244"/>
                <a:gd name="T32" fmla="*/ 1 w 2220"/>
                <a:gd name="T33" fmla="*/ 33 h 1244"/>
                <a:gd name="T34" fmla="*/ 3 w 2220"/>
                <a:gd name="T35" fmla="*/ 46 h 1244"/>
                <a:gd name="T36" fmla="*/ 5 w 2220"/>
                <a:gd name="T37" fmla="*/ 59 h 1244"/>
                <a:gd name="T38" fmla="*/ 7 w 2220"/>
                <a:gd name="T39" fmla="*/ 72 h 1244"/>
                <a:gd name="T40" fmla="*/ 7 w 2220"/>
                <a:gd name="T41" fmla="*/ 89 h 1244"/>
                <a:gd name="T42" fmla="*/ 6 w 2220"/>
                <a:gd name="T43" fmla="*/ 109 h 1244"/>
                <a:gd name="T44" fmla="*/ 8 w 2220"/>
                <a:gd name="T45" fmla="*/ 126 h 1244"/>
                <a:gd name="T46" fmla="*/ 10 w 2220"/>
                <a:gd name="T47" fmla="*/ 141 h 1244"/>
                <a:gd name="T48" fmla="*/ 16 w 2220"/>
                <a:gd name="T49" fmla="*/ 149 h 1244"/>
                <a:gd name="T50" fmla="*/ 23 w 2220"/>
                <a:gd name="T51" fmla="*/ 152 h 1244"/>
                <a:gd name="T52" fmla="*/ 30 w 2220"/>
                <a:gd name="T53" fmla="*/ 155 h 1244"/>
                <a:gd name="T54" fmla="*/ 38 w 2220"/>
                <a:gd name="T55" fmla="*/ 156 h 1244"/>
                <a:gd name="T56" fmla="*/ 48 w 2220"/>
                <a:gd name="T57" fmla="*/ 144 h 1244"/>
                <a:gd name="T58" fmla="*/ 57 w 2220"/>
                <a:gd name="T59" fmla="*/ 133 h 1244"/>
                <a:gd name="T60" fmla="*/ 64 w 2220"/>
                <a:gd name="T61" fmla="*/ 133 h 1244"/>
                <a:gd name="T62" fmla="*/ 71 w 2220"/>
                <a:gd name="T63" fmla="*/ 134 h 1244"/>
                <a:gd name="T64" fmla="*/ 74 w 2220"/>
                <a:gd name="T65" fmla="*/ 128 h 1244"/>
                <a:gd name="T66" fmla="*/ 75 w 2220"/>
                <a:gd name="T67" fmla="*/ 119 h 1244"/>
                <a:gd name="T68" fmla="*/ 76 w 2220"/>
                <a:gd name="T69" fmla="*/ 110 h 1244"/>
                <a:gd name="T70" fmla="*/ 77 w 2220"/>
                <a:gd name="T71" fmla="*/ 101 h 1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8" name="Freeform 13"/>
            <p:cNvSpPr>
              <a:spLocks/>
            </p:cNvSpPr>
            <p:nvPr/>
          </p:nvSpPr>
          <p:spPr bwMode="auto">
            <a:xfrm>
              <a:off x="4592" y="2128"/>
              <a:ext cx="724" cy="607"/>
            </a:xfrm>
            <a:custGeom>
              <a:avLst/>
              <a:gdLst>
                <a:gd name="T0" fmla="*/ 76 w 2172"/>
                <a:gd name="T1" fmla="*/ 79 h 1216"/>
                <a:gd name="T2" fmla="*/ 77 w 2172"/>
                <a:gd name="T3" fmla="*/ 57 h 1216"/>
                <a:gd name="T4" fmla="*/ 79 w 2172"/>
                <a:gd name="T5" fmla="*/ 35 h 1216"/>
                <a:gd name="T6" fmla="*/ 80 w 2172"/>
                <a:gd name="T7" fmla="*/ 13 h 1216"/>
                <a:gd name="T8" fmla="*/ 79 w 2172"/>
                <a:gd name="T9" fmla="*/ 0 h 1216"/>
                <a:gd name="T10" fmla="*/ 76 w 2172"/>
                <a:gd name="T11" fmla="*/ 0 h 1216"/>
                <a:gd name="T12" fmla="*/ 72 w 2172"/>
                <a:gd name="T13" fmla="*/ 0 h 1216"/>
                <a:gd name="T14" fmla="*/ 69 w 2172"/>
                <a:gd name="T15" fmla="*/ 1 h 1216"/>
                <a:gd name="T16" fmla="*/ 61 w 2172"/>
                <a:gd name="T17" fmla="*/ 1 h 1216"/>
                <a:gd name="T18" fmla="*/ 47 w 2172"/>
                <a:gd name="T19" fmla="*/ 4 h 1216"/>
                <a:gd name="T20" fmla="*/ 34 w 2172"/>
                <a:gd name="T21" fmla="*/ 7 h 1216"/>
                <a:gd name="T22" fmla="*/ 20 w 2172"/>
                <a:gd name="T23" fmla="*/ 10 h 1216"/>
                <a:gd name="T24" fmla="*/ 12 w 2172"/>
                <a:gd name="T25" fmla="*/ 13 h 1216"/>
                <a:gd name="T26" fmla="*/ 9 w 2172"/>
                <a:gd name="T27" fmla="*/ 17 h 1216"/>
                <a:gd name="T28" fmla="*/ 5 w 2172"/>
                <a:gd name="T29" fmla="*/ 21 h 1216"/>
                <a:gd name="T30" fmla="*/ 2 w 2172"/>
                <a:gd name="T31" fmla="*/ 24 h 1216"/>
                <a:gd name="T32" fmla="*/ 1 w 2172"/>
                <a:gd name="T33" fmla="*/ 31 h 1216"/>
                <a:gd name="T34" fmla="*/ 3 w 2172"/>
                <a:gd name="T35" fmla="*/ 43 h 1216"/>
                <a:gd name="T36" fmla="*/ 5 w 2172"/>
                <a:gd name="T37" fmla="*/ 56 h 1216"/>
                <a:gd name="T38" fmla="*/ 6 w 2172"/>
                <a:gd name="T39" fmla="*/ 68 h 1216"/>
                <a:gd name="T40" fmla="*/ 6 w 2172"/>
                <a:gd name="T41" fmla="*/ 84 h 1216"/>
                <a:gd name="T42" fmla="*/ 6 w 2172"/>
                <a:gd name="T43" fmla="*/ 102 h 1216"/>
                <a:gd name="T44" fmla="*/ 8 w 2172"/>
                <a:gd name="T45" fmla="*/ 118 h 1216"/>
                <a:gd name="T46" fmla="*/ 11 w 2172"/>
                <a:gd name="T47" fmla="*/ 132 h 1216"/>
                <a:gd name="T48" fmla="*/ 16 w 2172"/>
                <a:gd name="T49" fmla="*/ 140 h 1216"/>
                <a:gd name="T50" fmla="*/ 23 w 2172"/>
                <a:gd name="T51" fmla="*/ 144 h 1216"/>
                <a:gd name="T52" fmla="*/ 30 w 2172"/>
                <a:gd name="T53" fmla="*/ 149 h 1216"/>
                <a:gd name="T54" fmla="*/ 37 w 2172"/>
                <a:gd name="T55" fmla="*/ 151 h 1216"/>
                <a:gd name="T56" fmla="*/ 46 w 2172"/>
                <a:gd name="T57" fmla="*/ 140 h 1216"/>
                <a:gd name="T58" fmla="*/ 55 w 2172"/>
                <a:gd name="T59" fmla="*/ 128 h 1216"/>
                <a:gd name="T60" fmla="*/ 62 w 2172"/>
                <a:gd name="T61" fmla="*/ 126 h 1216"/>
                <a:gd name="T62" fmla="*/ 68 w 2172"/>
                <a:gd name="T63" fmla="*/ 126 h 1216"/>
                <a:gd name="T64" fmla="*/ 72 w 2172"/>
                <a:gd name="T65" fmla="*/ 120 h 1216"/>
                <a:gd name="T66" fmla="*/ 72 w 2172"/>
                <a:gd name="T67" fmla="*/ 111 h 1216"/>
                <a:gd name="T68" fmla="*/ 73 w 2172"/>
                <a:gd name="T69" fmla="*/ 103 h 1216"/>
                <a:gd name="T70" fmla="*/ 74 w 2172"/>
                <a:gd name="T71" fmla="*/ 94 h 12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9" name="Freeform 14"/>
            <p:cNvSpPr>
              <a:spLocks/>
            </p:cNvSpPr>
            <p:nvPr/>
          </p:nvSpPr>
          <p:spPr bwMode="auto">
            <a:xfrm>
              <a:off x="4600" y="2133"/>
              <a:ext cx="708" cy="593"/>
            </a:xfrm>
            <a:custGeom>
              <a:avLst/>
              <a:gdLst>
                <a:gd name="T0" fmla="*/ 73 w 2124"/>
                <a:gd name="T1" fmla="*/ 74 h 1187"/>
                <a:gd name="T2" fmla="*/ 74 w 2124"/>
                <a:gd name="T3" fmla="*/ 54 h 1187"/>
                <a:gd name="T4" fmla="*/ 77 w 2124"/>
                <a:gd name="T5" fmla="*/ 33 h 1187"/>
                <a:gd name="T6" fmla="*/ 78 w 2124"/>
                <a:gd name="T7" fmla="*/ 12 h 1187"/>
                <a:gd name="T8" fmla="*/ 77 w 2124"/>
                <a:gd name="T9" fmla="*/ 1 h 1187"/>
                <a:gd name="T10" fmla="*/ 74 w 2124"/>
                <a:gd name="T11" fmla="*/ 0 h 1187"/>
                <a:gd name="T12" fmla="*/ 70 w 2124"/>
                <a:gd name="T13" fmla="*/ 0 h 1187"/>
                <a:gd name="T14" fmla="*/ 67 w 2124"/>
                <a:gd name="T15" fmla="*/ 0 h 1187"/>
                <a:gd name="T16" fmla="*/ 59 w 2124"/>
                <a:gd name="T17" fmla="*/ 1 h 1187"/>
                <a:gd name="T18" fmla="*/ 46 w 2124"/>
                <a:gd name="T19" fmla="*/ 4 h 1187"/>
                <a:gd name="T20" fmla="*/ 33 w 2124"/>
                <a:gd name="T21" fmla="*/ 6 h 1187"/>
                <a:gd name="T22" fmla="*/ 21 w 2124"/>
                <a:gd name="T23" fmla="*/ 9 h 1187"/>
                <a:gd name="T24" fmla="*/ 13 w 2124"/>
                <a:gd name="T25" fmla="*/ 12 h 1187"/>
                <a:gd name="T26" fmla="*/ 9 w 2124"/>
                <a:gd name="T27" fmla="*/ 16 h 1187"/>
                <a:gd name="T28" fmla="*/ 5 w 2124"/>
                <a:gd name="T29" fmla="*/ 20 h 1187"/>
                <a:gd name="T30" fmla="*/ 2 w 2124"/>
                <a:gd name="T31" fmla="*/ 24 h 1187"/>
                <a:gd name="T32" fmla="*/ 1 w 2124"/>
                <a:gd name="T33" fmla="*/ 30 h 1187"/>
                <a:gd name="T34" fmla="*/ 3 w 2124"/>
                <a:gd name="T35" fmla="*/ 42 h 1187"/>
                <a:gd name="T36" fmla="*/ 4 w 2124"/>
                <a:gd name="T37" fmla="*/ 53 h 1187"/>
                <a:gd name="T38" fmla="*/ 6 w 2124"/>
                <a:gd name="T39" fmla="*/ 65 h 1187"/>
                <a:gd name="T40" fmla="*/ 6 w 2124"/>
                <a:gd name="T41" fmla="*/ 80 h 1187"/>
                <a:gd name="T42" fmla="*/ 6 w 2124"/>
                <a:gd name="T43" fmla="*/ 97 h 1187"/>
                <a:gd name="T44" fmla="*/ 9 w 2124"/>
                <a:gd name="T45" fmla="*/ 111 h 1187"/>
                <a:gd name="T46" fmla="*/ 12 w 2124"/>
                <a:gd name="T47" fmla="*/ 124 h 1187"/>
                <a:gd name="T48" fmla="*/ 17 w 2124"/>
                <a:gd name="T49" fmla="*/ 132 h 1187"/>
                <a:gd name="T50" fmla="*/ 23 w 2124"/>
                <a:gd name="T51" fmla="*/ 137 h 1187"/>
                <a:gd name="T52" fmla="*/ 29 w 2124"/>
                <a:gd name="T53" fmla="*/ 144 h 1187"/>
                <a:gd name="T54" fmla="*/ 36 w 2124"/>
                <a:gd name="T55" fmla="*/ 148 h 1187"/>
                <a:gd name="T56" fmla="*/ 45 w 2124"/>
                <a:gd name="T57" fmla="*/ 137 h 1187"/>
                <a:gd name="T58" fmla="*/ 53 w 2124"/>
                <a:gd name="T59" fmla="*/ 125 h 1187"/>
                <a:gd name="T60" fmla="*/ 60 w 2124"/>
                <a:gd name="T61" fmla="*/ 121 h 1187"/>
                <a:gd name="T62" fmla="*/ 66 w 2124"/>
                <a:gd name="T63" fmla="*/ 119 h 1187"/>
                <a:gd name="T64" fmla="*/ 69 w 2124"/>
                <a:gd name="T65" fmla="*/ 112 h 1187"/>
                <a:gd name="T66" fmla="*/ 70 w 2124"/>
                <a:gd name="T67" fmla="*/ 104 h 1187"/>
                <a:gd name="T68" fmla="*/ 70 w 2124"/>
                <a:gd name="T69" fmla="*/ 96 h 1187"/>
                <a:gd name="T70" fmla="*/ 71 w 2124"/>
                <a:gd name="T71" fmla="*/ 89 h 11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0" name="Freeform 15"/>
            <p:cNvSpPr>
              <a:spLocks/>
            </p:cNvSpPr>
            <p:nvPr/>
          </p:nvSpPr>
          <p:spPr bwMode="auto">
            <a:xfrm>
              <a:off x="4600" y="2199"/>
              <a:ext cx="125" cy="191"/>
            </a:xfrm>
            <a:custGeom>
              <a:avLst/>
              <a:gdLst>
                <a:gd name="T0" fmla="*/ 14 w 374"/>
                <a:gd name="T1" fmla="*/ 8 h 381"/>
                <a:gd name="T2" fmla="*/ 14 w 374"/>
                <a:gd name="T3" fmla="*/ 9 h 381"/>
                <a:gd name="T4" fmla="*/ 14 w 374"/>
                <a:gd name="T5" fmla="*/ 12 h 381"/>
                <a:gd name="T6" fmla="*/ 13 w 374"/>
                <a:gd name="T7" fmla="*/ 15 h 381"/>
                <a:gd name="T8" fmla="*/ 13 w 374"/>
                <a:gd name="T9" fmla="*/ 20 h 381"/>
                <a:gd name="T10" fmla="*/ 12 w 374"/>
                <a:gd name="T11" fmla="*/ 25 h 381"/>
                <a:gd name="T12" fmla="*/ 11 w 374"/>
                <a:gd name="T13" fmla="*/ 30 h 381"/>
                <a:gd name="T14" fmla="*/ 10 w 374"/>
                <a:gd name="T15" fmla="*/ 35 h 381"/>
                <a:gd name="T16" fmla="*/ 9 w 374"/>
                <a:gd name="T17" fmla="*/ 39 h 381"/>
                <a:gd name="T18" fmla="*/ 8 w 374"/>
                <a:gd name="T19" fmla="*/ 42 h 381"/>
                <a:gd name="T20" fmla="*/ 7 w 374"/>
                <a:gd name="T21" fmla="*/ 44 h 381"/>
                <a:gd name="T22" fmla="*/ 7 w 374"/>
                <a:gd name="T23" fmla="*/ 46 h 381"/>
                <a:gd name="T24" fmla="*/ 6 w 374"/>
                <a:gd name="T25" fmla="*/ 47 h 381"/>
                <a:gd name="T26" fmla="*/ 6 w 374"/>
                <a:gd name="T27" fmla="*/ 47 h 381"/>
                <a:gd name="T28" fmla="*/ 6 w 374"/>
                <a:gd name="T29" fmla="*/ 48 h 381"/>
                <a:gd name="T30" fmla="*/ 6 w 374"/>
                <a:gd name="T31" fmla="*/ 48 h 381"/>
                <a:gd name="T32" fmla="*/ 0 w 374"/>
                <a:gd name="T33" fmla="*/ 16 h 381"/>
                <a:gd name="T34" fmla="*/ 0 w 374"/>
                <a:gd name="T35" fmla="*/ 15 h 381"/>
                <a:gd name="T36" fmla="*/ 2 w 374"/>
                <a:gd name="T37" fmla="*/ 12 h 381"/>
                <a:gd name="T38" fmla="*/ 4 w 374"/>
                <a:gd name="T39" fmla="*/ 8 h 381"/>
                <a:gd name="T40" fmla="*/ 6 w 374"/>
                <a:gd name="T41" fmla="*/ 4 h 381"/>
                <a:gd name="T42" fmla="*/ 8 w 374"/>
                <a:gd name="T43" fmla="*/ 1 h 381"/>
                <a:gd name="T44" fmla="*/ 11 w 374"/>
                <a:gd name="T45" fmla="*/ 0 h 381"/>
                <a:gd name="T46" fmla="*/ 12 w 374"/>
                <a:gd name="T47" fmla="*/ 2 h 381"/>
                <a:gd name="T48" fmla="*/ 14 w 374"/>
                <a:gd name="T49" fmla="*/ 8 h 3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1" name="Freeform 16"/>
            <p:cNvSpPr>
              <a:spLocks/>
            </p:cNvSpPr>
            <p:nvPr/>
          </p:nvSpPr>
          <p:spPr bwMode="auto">
            <a:xfrm>
              <a:off x="4639" y="2329"/>
              <a:ext cx="292" cy="237"/>
            </a:xfrm>
            <a:custGeom>
              <a:avLst/>
              <a:gdLst>
                <a:gd name="T0" fmla="*/ 15 w 875"/>
                <a:gd name="T1" fmla="*/ 0 h 474"/>
                <a:gd name="T2" fmla="*/ 14 w 875"/>
                <a:gd name="T3" fmla="*/ 1 h 474"/>
                <a:gd name="T4" fmla="*/ 13 w 875"/>
                <a:gd name="T5" fmla="*/ 4 h 474"/>
                <a:gd name="T6" fmla="*/ 12 w 875"/>
                <a:gd name="T7" fmla="*/ 9 h 474"/>
                <a:gd name="T8" fmla="*/ 10 w 875"/>
                <a:gd name="T9" fmla="*/ 14 h 474"/>
                <a:gd name="T10" fmla="*/ 8 w 875"/>
                <a:gd name="T11" fmla="*/ 19 h 474"/>
                <a:gd name="T12" fmla="*/ 6 w 875"/>
                <a:gd name="T13" fmla="*/ 23 h 474"/>
                <a:gd name="T14" fmla="*/ 5 w 875"/>
                <a:gd name="T15" fmla="*/ 27 h 474"/>
                <a:gd name="T16" fmla="*/ 3 w 875"/>
                <a:gd name="T17" fmla="*/ 29 h 474"/>
                <a:gd name="T18" fmla="*/ 2 w 875"/>
                <a:gd name="T19" fmla="*/ 31 h 474"/>
                <a:gd name="T20" fmla="*/ 1 w 875"/>
                <a:gd name="T21" fmla="*/ 33 h 474"/>
                <a:gd name="T22" fmla="*/ 1 w 875"/>
                <a:gd name="T23" fmla="*/ 35 h 474"/>
                <a:gd name="T24" fmla="*/ 0 w 875"/>
                <a:gd name="T25" fmla="*/ 37 h 474"/>
                <a:gd name="T26" fmla="*/ 0 w 875"/>
                <a:gd name="T27" fmla="*/ 39 h 474"/>
                <a:gd name="T28" fmla="*/ 0 w 875"/>
                <a:gd name="T29" fmla="*/ 41 h 474"/>
                <a:gd name="T30" fmla="*/ 0 w 875"/>
                <a:gd name="T31" fmla="*/ 42 h 474"/>
                <a:gd name="T32" fmla="*/ 0 w 875"/>
                <a:gd name="T33" fmla="*/ 43 h 474"/>
                <a:gd name="T34" fmla="*/ 19 w 875"/>
                <a:gd name="T35" fmla="*/ 49 h 474"/>
                <a:gd name="T36" fmla="*/ 32 w 875"/>
                <a:gd name="T37" fmla="*/ 60 h 474"/>
                <a:gd name="T38" fmla="*/ 32 w 875"/>
                <a:gd name="T39" fmla="*/ 59 h 474"/>
                <a:gd name="T40" fmla="*/ 29 w 875"/>
                <a:gd name="T41" fmla="*/ 55 h 474"/>
                <a:gd name="T42" fmla="*/ 26 w 875"/>
                <a:gd name="T43" fmla="*/ 50 h 474"/>
                <a:gd name="T44" fmla="*/ 23 w 875"/>
                <a:gd name="T45" fmla="*/ 43 h 474"/>
                <a:gd name="T46" fmla="*/ 20 w 875"/>
                <a:gd name="T47" fmla="*/ 35 h 474"/>
                <a:gd name="T48" fmla="*/ 17 w 875"/>
                <a:gd name="T49" fmla="*/ 25 h 474"/>
                <a:gd name="T50" fmla="*/ 15 w 875"/>
                <a:gd name="T51" fmla="*/ 13 h 474"/>
                <a:gd name="T52" fmla="*/ 15 w 875"/>
                <a:gd name="T53" fmla="*/ 0 h 4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2" name="Freeform 17"/>
            <p:cNvSpPr>
              <a:spLocks/>
            </p:cNvSpPr>
            <p:nvPr/>
          </p:nvSpPr>
          <p:spPr bwMode="auto">
            <a:xfrm>
              <a:off x="5025" y="2253"/>
              <a:ext cx="235" cy="285"/>
            </a:xfrm>
            <a:custGeom>
              <a:avLst/>
              <a:gdLst>
                <a:gd name="T0" fmla="*/ 0 w 705"/>
                <a:gd name="T1" fmla="*/ 71 h 571"/>
                <a:gd name="T2" fmla="*/ 26 w 705"/>
                <a:gd name="T3" fmla="*/ 32 h 571"/>
                <a:gd name="T4" fmla="*/ 25 w 705"/>
                <a:gd name="T5" fmla="*/ 0 h 571"/>
                <a:gd name="T6" fmla="*/ 12 w 705"/>
                <a:gd name="T7" fmla="*/ 1 h 571"/>
                <a:gd name="T8" fmla="*/ 12 w 705"/>
                <a:gd name="T9" fmla="*/ 3 h 571"/>
                <a:gd name="T10" fmla="*/ 11 w 705"/>
                <a:gd name="T11" fmla="*/ 9 h 571"/>
                <a:gd name="T12" fmla="*/ 10 w 705"/>
                <a:gd name="T13" fmla="*/ 18 h 571"/>
                <a:gd name="T14" fmla="*/ 9 w 705"/>
                <a:gd name="T15" fmla="*/ 29 h 571"/>
                <a:gd name="T16" fmla="*/ 7 w 705"/>
                <a:gd name="T17" fmla="*/ 41 h 571"/>
                <a:gd name="T18" fmla="*/ 5 w 705"/>
                <a:gd name="T19" fmla="*/ 52 h 571"/>
                <a:gd name="T20" fmla="*/ 3 w 705"/>
                <a:gd name="T21" fmla="*/ 63 h 571"/>
                <a:gd name="T22" fmla="*/ 0 w 705"/>
                <a:gd name="T23" fmla="*/ 71 h 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3" name="Freeform 18"/>
            <p:cNvSpPr>
              <a:spLocks/>
            </p:cNvSpPr>
            <p:nvPr/>
          </p:nvSpPr>
          <p:spPr bwMode="auto">
            <a:xfrm>
              <a:off x="4653" y="2481"/>
              <a:ext cx="612" cy="203"/>
            </a:xfrm>
            <a:custGeom>
              <a:avLst/>
              <a:gdLst>
                <a:gd name="T0" fmla="*/ 65 w 1835"/>
                <a:gd name="T1" fmla="*/ 32 h 407"/>
                <a:gd name="T2" fmla="*/ 65 w 1835"/>
                <a:gd name="T3" fmla="*/ 29 h 407"/>
                <a:gd name="T4" fmla="*/ 66 w 1835"/>
                <a:gd name="T5" fmla="*/ 27 h 407"/>
                <a:gd name="T6" fmla="*/ 66 w 1835"/>
                <a:gd name="T7" fmla="*/ 25 h 407"/>
                <a:gd name="T8" fmla="*/ 67 w 1835"/>
                <a:gd name="T9" fmla="*/ 23 h 407"/>
                <a:gd name="T10" fmla="*/ 67 w 1835"/>
                <a:gd name="T11" fmla="*/ 21 h 407"/>
                <a:gd name="T12" fmla="*/ 67 w 1835"/>
                <a:gd name="T13" fmla="*/ 19 h 407"/>
                <a:gd name="T14" fmla="*/ 68 w 1835"/>
                <a:gd name="T15" fmla="*/ 17 h 407"/>
                <a:gd name="T16" fmla="*/ 68 w 1835"/>
                <a:gd name="T17" fmla="*/ 15 h 407"/>
                <a:gd name="T18" fmla="*/ 68 w 1835"/>
                <a:gd name="T19" fmla="*/ 14 h 407"/>
                <a:gd name="T20" fmla="*/ 68 w 1835"/>
                <a:gd name="T21" fmla="*/ 12 h 407"/>
                <a:gd name="T22" fmla="*/ 67 w 1835"/>
                <a:gd name="T23" fmla="*/ 9 h 407"/>
                <a:gd name="T24" fmla="*/ 66 w 1835"/>
                <a:gd name="T25" fmla="*/ 7 h 407"/>
                <a:gd name="T26" fmla="*/ 65 w 1835"/>
                <a:gd name="T27" fmla="*/ 4 h 407"/>
                <a:gd name="T28" fmla="*/ 63 w 1835"/>
                <a:gd name="T29" fmla="*/ 1 h 407"/>
                <a:gd name="T30" fmla="*/ 61 w 1835"/>
                <a:gd name="T31" fmla="*/ 0 h 407"/>
                <a:gd name="T32" fmla="*/ 59 w 1835"/>
                <a:gd name="T33" fmla="*/ 0 h 407"/>
                <a:gd name="T34" fmla="*/ 55 w 1835"/>
                <a:gd name="T35" fmla="*/ 1 h 407"/>
                <a:gd name="T36" fmla="*/ 51 w 1835"/>
                <a:gd name="T37" fmla="*/ 4 h 407"/>
                <a:gd name="T38" fmla="*/ 47 w 1835"/>
                <a:gd name="T39" fmla="*/ 8 h 407"/>
                <a:gd name="T40" fmla="*/ 44 w 1835"/>
                <a:gd name="T41" fmla="*/ 14 h 407"/>
                <a:gd name="T42" fmla="*/ 40 w 1835"/>
                <a:gd name="T43" fmla="*/ 20 h 407"/>
                <a:gd name="T44" fmla="*/ 36 w 1835"/>
                <a:gd name="T45" fmla="*/ 27 h 407"/>
                <a:gd name="T46" fmla="*/ 33 w 1835"/>
                <a:gd name="T47" fmla="*/ 34 h 407"/>
                <a:gd name="T48" fmla="*/ 30 w 1835"/>
                <a:gd name="T49" fmla="*/ 41 h 407"/>
                <a:gd name="T50" fmla="*/ 26 w 1835"/>
                <a:gd name="T51" fmla="*/ 36 h 407"/>
                <a:gd name="T52" fmla="*/ 23 w 1835"/>
                <a:gd name="T53" fmla="*/ 32 h 407"/>
                <a:gd name="T54" fmla="*/ 19 w 1835"/>
                <a:gd name="T55" fmla="*/ 28 h 407"/>
                <a:gd name="T56" fmla="*/ 16 w 1835"/>
                <a:gd name="T57" fmla="*/ 24 h 407"/>
                <a:gd name="T58" fmla="*/ 12 w 1835"/>
                <a:gd name="T59" fmla="*/ 20 h 407"/>
                <a:gd name="T60" fmla="*/ 9 w 1835"/>
                <a:gd name="T61" fmla="*/ 16 h 407"/>
                <a:gd name="T62" fmla="*/ 5 w 1835"/>
                <a:gd name="T63" fmla="*/ 11 h 407"/>
                <a:gd name="T64" fmla="*/ 2 w 1835"/>
                <a:gd name="T65" fmla="*/ 7 h 407"/>
                <a:gd name="T66" fmla="*/ 1 w 1835"/>
                <a:gd name="T67" fmla="*/ 10 h 407"/>
                <a:gd name="T68" fmla="*/ 1 w 1835"/>
                <a:gd name="T69" fmla="*/ 13 h 407"/>
                <a:gd name="T70" fmla="*/ 1 w 1835"/>
                <a:gd name="T71" fmla="*/ 16 h 407"/>
                <a:gd name="T72" fmla="*/ 1 w 1835"/>
                <a:gd name="T73" fmla="*/ 19 h 407"/>
                <a:gd name="T74" fmla="*/ 1 w 1835"/>
                <a:gd name="T75" fmla="*/ 22 h 407"/>
                <a:gd name="T76" fmla="*/ 0 w 1835"/>
                <a:gd name="T77" fmla="*/ 25 h 407"/>
                <a:gd name="T78" fmla="*/ 0 w 1835"/>
                <a:gd name="T79" fmla="*/ 28 h 407"/>
                <a:gd name="T80" fmla="*/ 0 w 1835"/>
                <a:gd name="T81" fmla="*/ 32 h 407"/>
                <a:gd name="T82" fmla="*/ 4 w 1835"/>
                <a:gd name="T83" fmla="*/ 34 h 407"/>
                <a:gd name="T84" fmla="*/ 7 w 1835"/>
                <a:gd name="T85" fmla="*/ 36 h 407"/>
                <a:gd name="T86" fmla="*/ 11 w 1835"/>
                <a:gd name="T87" fmla="*/ 38 h 407"/>
                <a:gd name="T88" fmla="*/ 15 w 1835"/>
                <a:gd name="T89" fmla="*/ 41 h 407"/>
                <a:gd name="T90" fmla="*/ 18 w 1835"/>
                <a:gd name="T91" fmla="*/ 43 h 407"/>
                <a:gd name="T92" fmla="*/ 22 w 1835"/>
                <a:gd name="T93" fmla="*/ 46 h 407"/>
                <a:gd name="T94" fmla="*/ 25 w 1835"/>
                <a:gd name="T95" fmla="*/ 48 h 407"/>
                <a:gd name="T96" fmla="*/ 29 w 1835"/>
                <a:gd name="T97" fmla="*/ 50 h 407"/>
                <a:gd name="T98" fmla="*/ 31 w 1835"/>
                <a:gd name="T99" fmla="*/ 48 h 407"/>
                <a:gd name="T100" fmla="*/ 34 w 1835"/>
                <a:gd name="T101" fmla="*/ 44 h 407"/>
                <a:gd name="T102" fmla="*/ 39 w 1835"/>
                <a:gd name="T103" fmla="*/ 38 h 407"/>
                <a:gd name="T104" fmla="*/ 45 w 1835"/>
                <a:gd name="T105" fmla="*/ 32 h 407"/>
                <a:gd name="T106" fmla="*/ 52 w 1835"/>
                <a:gd name="T107" fmla="*/ 27 h 407"/>
                <a:gd name="T108" fmla="*/ 57 w 1835"/>
                <a:gd name="T109" fmla="*/ 24 h 407"/>
                <a:gd name="T110" fmla="*/ 62 w 1835"/>
                <a:gd name="T111" fmla="*/ 25 h 407"/>
                <a:gd name="T112" fmla="*/ 65 w 1835"/>
                <a:gd name="T113" fmla="*/ 32 h 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4" name="Freeform 19"/>
            <p:cNvSpPr>
              <a:spLocks/>
            </p:cNvSpPr>
            <p:nvPr/>
          </p:nvSpPr>
          <p:spPr bwMode="auto">
            <a:xfrm>
              <a:off x="4788" y="2205"/>
              <a:ext cx="330" cy="320"/>
            </a:xfrm>
            <a:custGeom>
              <a:avLst/>
              <a:gdLst>
                <a:gd name="T0" fmla="*/ 37 w 989"/>
                <a:gd name="T1" fmla="*/ 28 h 640"/>
                <a:gd name="T2" fmla="*/ 32 w 989"/>
                <a:gd name="T3" fmla="*/ 16 h 640"/>
                <a:gd name="T4" fmla="*/ 28 w 989"/>
                <a:gd name="T5" fmla="*/ 7 h 640"/>
                <a:gd name="T6" fmla="*/ 23 w 989"/>
                <a:gd name="T7" fmla="*/ 2 h 640"/>
                <a:gd name="T8" fmla="*/ 19 w 989"/>
                <a:gd name="T9" fmla="*/ 0 h 640"/>
                <a:gd name="T10" fmla="*/ 14 w 989"/>
                <a:gd name="T11" fmla="*/ 2 h 640"/>
                <a:gd name="T12" fmla="*/ 10 w 989"/>
                <a:gd name="T13" fmla="*/ 6 h 640"/>
                <a:gd name="T14" fmla="*/ 5 w 989"/>
                <a:gd name="T15" fmla="*/ 13 h 640"/>
                <a:gd name="T16" fmla="*/ 0 w 989"/>
                <a:gd name="T17" fmla="*/ 23 h 640"/>
                <a:gd name="T18" fmla="*/ 0 w 989"/>
                <a:gd name="T19" fmla="*/ 33 h 640"/>
                <a:gd name="T20" fmla="*/ 0 w 989"/>
                <a:gd name="T21" fmla="*/ 43 h 640"/>
                <a:gd name="T22" fmla="*/ 1 w 989"/>
                <a:gd name="T23" fmla="*/ 52 h 640"/>
                <a:gd name="T24" fmla="*/ 3 w 989"/>
                <a:gd name="T25" fmla="*/ 60 h 640"/>
                <a:gd name="T26" fmla="*/ 5 w 989"/>
                <a:gd name="T27" fmla="*/ 67 h 640"/>
                <a:gd name="T28" fmla="*/ 8 w 989"/>
                <a:gd name="T29" fmla="*/ 72 h 640"/>
                <a:gd name="T30" fmla="*/ 11 w 989"/>
                <a:gd name="T31" fmla="*/ 77 h 640"/>
                <a:gd name="T32" fmla="*/ 16 w 989"/>
                <a:gd name="T33" fmla="*/ 80 h 640"/>
                <a:gd name="T34" fmla="*/ 20 w 989"/>
                <a:gd name="T35" fmla="*/ 79 h 640"/>
                <a:gd name="T36" fmla="*/ 24 w 989"/>
                <a:gd name="T37" fmla="*/ 75 h 640"/>
                <a:gd name="T38" fmla="*/ 27 w 989"/>
                <a:gd name="T39" fmla="*/ 70 h 640"/>
                <a:gd name="T40" fmla="*/ 30 w 989"/>
                <a:gd name="T41" fmla="*/ 64 h 640"/>
                <a:gd name="T42" fmla="*/ 32 w 989"/>
                <a:gd name="T43" fmla="*/ 56 h 640"/>
                <a:gd name="T44" fmla="*/ 34 w 989"/>
                <a:gd name="T45" fmla="*/ 47 h 640"/>
                <a:gd name="T46" fmla="*/ 35 w 989"/>
                <a:gd name="T47" fmla="*/ 38 h 640"/>
                <a:gd name="T48" fmla="*/ 37 w 989"/>
                <a:gd name="T49" fmla="*/ 28 h 6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5" name="Freeform 20"/>
            <p:cNvSpPr>
              <a:spLocks/>
            </p:cNvSpPr>
            <p:nvPr/>
          </p:nvSpPr>
          <p:spPr bwMode="auto">
            <a:xfrm>
              <a:off x="4804" y="2212"/>
              <a:ext cx="286" cy="286"/>
            </a:xfrm>
            <a:custGeom>
              <a:avLst/>
              <a:gdLst>
                <a:gd name="T0" fmla="*/ 31 w 857"/>
                <a:gd name="T1" fmla="*/ 23 h 571"/>
                <a:gd name="T2" fmla="*/ 28 w 857"/>
                <a:gd name="T3" fmla="*/ 13 h 571"/>
                <a:gd name="T4" fmla="*/ 24 w 857"/>
                <a:gd name="T5" fmla="*/ 6 h 571"/>
                <a:gd name="T6" fmla="*/ 21 w 857"/>
                <a:gd name="T7" fmla="*/ 2 h 571"/>
                <a:gd name="T8" fmla="*/ 17 w 857"/>
                <a:gd name="T9" fmla="*/ 0 h 571"/>
                <a:gd name="T10" fmla="*/ 13 w 857"/>
                <a:gd name="T11" fmla="*/ 1 h 571"/>
                <a:gd name="T12" fmla="*/ 9 w 857"/>
                <a:gd name="T13" fmla="*/ 5 h 571"/>
                <a:gd name="T14" fmla="*/ 5 w 857"/>
                <a:gd name="T15" fmla="*/ 11 h 571"/>
                <a:gd name="T16" fmla="*/ 2 w 857"/>
                <a:gd name="T17" fmla="*/ 19 h 571"/>
                <a:gd name="T18" fmla="*/ 1 w 857"/>
                <a:gd name="T19" fmla="*/ 23 h 571"/>
                <a:gd name="T20" fmla="*/ 0 w 857"/>
                <a:gd name="T21" fmla="*/ 28 h 571"/>
                <a:gd name="T22" fmla="*/ 0 w 857"/>
                <a:gd name="T23" fmla="*/ 31 h 571"/>
                <a:gd name="T24" fmla="*/ 0 w 857"/>
                <a:gd name="T25" fmla="*/ 35 h 571"/>
                <a:gd name="T26" fmla="*/ 0 w 857"/>
                <a:gd name="T27" fmla="*/ 38 h 571"/>
                <a:gd name="T28" fmla="*/ 1 w 857"/>
                <a:gd name="T29" fmla="*/ 41 h 571"/>
                <a:gd name="T30" fmla="*/ 2 w 857"/>
                <a:gd name="T31" fmla="*/ 45 h 571"/>
                <a:gd name="T32" fmla="*/ 4 w 857"/>
                <a:gd name="T33" fmla="*/ 48 h 571"/>
                <a:gd name="T34" fmla="*/ 3 w 857"/>
                <a:gd name="T35" fmla="*/ 51 h 571"/>
                <a:gd name="T36" fmla="*/ 3 w 857"/>
                <a:gd name="T37" fmla="*/ 54 h 571"/>
                <a:gd name="T38" fmla="*/ 4 w 857"/>
                <a:gd name="T39" fmla="*/ 56 h 571"/>
                <a:gd name="T40" fmla="*/ 5 w 857"/>
                <a:gd name="T41" fmla="*/ 58 h 571"/>
                <a:gd name="T42" fmla="*/ 6 w 857"/>
                <a:gd name="T43" fmla="*/ 60 h 571"/>
                <a:gd name="T44" fmla="*/ 7 w 857"/>
                <a:gd name="T45" fmla="*/ 61 h 571"/>
                <a:gd name="T46" fmla="*/ 8 w 857"/>
                <a:gd name="T47" fmla="*/ 61 h 571"/>
                <a:gd name="T48" fmla="*/ 10 w 857"/>
                <a:gd name="T49" fmla="*/ 62 h 571"/>
                <a:gd name="T50" fmla="*/ 10 w 857"/>
                <a:gd name="T51" fmla="*/ 66 h 571"/>
                <a:gd name="T52" fmla="*/ 11 w 857"/>
                <a:gd name="T53" fmla="*/ 69 h 571"/>
                <a:gd name="T54" fmla="*/ 12 w 857"/>
                <a:gd name="T55" fmla="*/ 71 h 571"/>
                <a:gd name="T56" fmla="*/ 13 w 857"/>
                <a:gd name="T57" fmla="*/ 72 h 571"/>
                <a:gd name="T58" fmla="*/ 14 w 857"/>
                <a:gd name="T59" fmla="*/ 71 h 571"/>
                <a:gd name="T60" fmla="*/ 15 w 857"/>
                <a:gd name="T61" fmla="*/ 70 h 571"/>
                <a:gd name="T62" fmla="*/ 17 w 857"/>
                <a:gd name="T63" fmla="*/ 68 h 571"/>
                <a:gd name="T64" fmla="*/ 18 w 857"/>
                <a:gd name="T65" fmla="*/ 64 h 571"/>
                <a:gd name="T66" fmla="*/ 20 w 857"/>
                <a:gd name="T67" fmla="*/ 66 h 571"/>
                <a:gd name="T68" fmla="*/ 21 w 857"/>
                <a:gd name="T69" fmla="*/ 67 h 571"/>
                <a:gd name="T70" fmla="*/ 22 w 857"/>
                <a:gd name="T71" fmla="*/ 67 h 571"/>
                <a:gd name="T72" fmla="*/ 23 w 857"/>
                <a:gd name="T73" fmla="*/ 66 h 571"/>
                <a:gd name="T74" fmla="*/ 24 w 857"/>
                <a:gd name="T75" fmla="*/ 64 h 571"/>
                <a:gd name="T76" fmla="*/ 25 w 857"/>
                <a:gd name="T77" fmla="*/ 61 h 571"/>
                <a:gd name="T78" fmla="*/ 25 w 857"/>
                <a:gd name="T79" fmla="*/ 58 h 571"/>
                <a:gd name="T80" fmla="*/ 26 w 857"/>
                <a:gd name="T81" fmla="*/ 53 h 571"/>
                <a:gd name="T82" fmla="*/ 27 w 857"/>
                <a:gd name="T83" fmla="*/ 52 h 571"/>
                <a:gd name="T84" fmla="*/ 29 w 857"/>
                <a:gd name="T85" fmla="*/ 50 h 571"/>
                <a:gd name="T86" fmla="*/ 30 w 857"/>
                <a:gd name="T87" fmla="*/ 47 h 571"/>
                <a:gd name="T88" fmla="*/ 31 w 857"/>
                <a:gd name="T89" fmla="*/ 44 h 571"/>
                <a:gd name="T90" fmla="*/ 32 w 857"/>
                <a:gd name="T91" fmla="*/ 40 h 571"/>
                <a:gd name="T92" fmla="*/ 32 w 857"/>
                <a:gd name="T93" fmla="*/ 35 h 571"/>
                <a:gd name="T94" fmla="*/ 32 w 857"/>
                <a:gd name="T95" fmla="*/ 29 h 571"/>
                <a:gd name="T96" fmla="*/ 31 w 857"/>
                <a:gd name="T97" fmla="*/ 23 h 5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6" name="Freeform 21"/>
            <p:cNvSpPr>
              <a:spLocks/>
            </p:cNvSpPr>
            <p:nvPr/>
          </p:nvSpPr>
          <p:spPr bwMode="auto">
            <a:xfrm>
              <a:off x="4824" y="2211"/>
              <a:ext cx="246" cy="247"/>
            </a:xfrm>
            <a:custGeom>
              <a:avLst/>
              <a:gdLst>
                <a:gd name="T0" fmla="*/ 27 w 740"/>
                <a:gd name="T1" fmla="*/ 20 h 494"/>
                <a:gd name="T2" fmla="*/ 24 w 740"/>
                <a:gd name="T3" fmla="*/ 11 h 494"/>
                <a:gd name="T4" fmla="*/ 21 w 740"/>
                <a:gd name="T5" fmla="*/ 5 h 494"/>
                <a:gd name="T6" fmla="*/ 18 w 740"/>
                <a:gd name="T7" fmla="*/ 2 h 494"/>
                <a:gd name="T8" fmla="*/ 15 w 740"/>
                <a:gd name="T9" fmla="*/ 0 h 494"/>
                <a:gd name="T10" fmla="*/ 11 w 740"/>
                <a:gd name="T11" fmla="*/ 1 h 494"/>
                <a:gd name="T12" fmla="*/ 8 w 740"/>
                <a:gd name="T13" fmla="*/ 4 h 494"/>
                <a:gd name="T14" fmla="*/ 5 w 740"/>
                <a:gd name="T15" fmla="*/ 9 h 494"/>
                <a:gd name="T16" fmla="*/ 1 w 740"/>
                <a:gd name="T17" fmla="*/ 17 h 494"/>
                <a:gd name="T18" fmla="*/ 1 w 740"/>
                <a:gd name="T19" fmla="*/ 20 h 494"/>
                <a:gd name="T20" fmla="*/ 0 w 740"/>
                <a:gd name="T21" fmla="*/ 24 h 494"/>
                <a:gd name="T22" fmla="*/ 0 w 740"/>
                <a:gd name="T23" fmla="*/ 27 h 494"/>
                <a:gd name="T24" fmla="*/ 0 w 740"/>
                <a:gd name="T25" fmla="*/ 30 h 494"/>
                <a:gd name="T26" fmla="*/ 0 w 740"/>
                <a:gd name="T27" fmla="*/ 33 h 494"/>
                <a:gd name="T28" fmla="*/ 1 w 740"/>
                <a:gd name="T29" fmla="*/ 36 h 494"/>
                <a:gd name="T30" fmla="*/ 2 w 740"/>
                <a:gd name="T31" fmla="*/ 39 h 494"/>
                <a:gd name="T32" fmla="*/ 3 w 740"/>
                <a:gd name="T33" fmla="*/ 41 h 494"/>
                <a:gd name="T34" fmla="*/ 3 w 740"/>
                <a:gd name="T35" fmla="*/ 44 h 494"/>
                <a:gd name="T36" fmla="*/ 3 w 740"/>
                <a:gd name="T37" fmla="*/ 47 h 494"/>
                <a:gd name="T38" fmla="*/ 3 w 740"/>
                <a:gd name="T39" fmla="*/ 49 h 494"/>
                <a:gd name="T40" fmla="*/ 4 w 740"/>
                <a:gd name="T41" fmla="*/ 51 h 494"/>
                <a:gd name="T42" fmla="*/ 5 w 740"/>
                <a:gd name="T43" fmla="*/ 52 h 494"/>
                <a:gd name="T44" fmla="*/ 6 w 740"/>
                <a:gd name="T45" fmla="*/ 53 h 494"/>
                <a:gd name="T46" fmla="*/ 7 w 740"/>
                <a:gd name="T47" fmla="*/ 53 h 494"/>
                <a:gd name="T48" fmla="*/ 8 w 740"/>
                <a:gd name="T49" fmla="*/ 54 h 494"/>
                <a:gd name="T50" fmla="*/ 9 w 740"/>
                <a:gd name="T51" fmla="*/ 57 h 494"/>
                <a:gd name="T52" fmla="*/ 10 w 740"/>
                <a:gd name="T53" fmla="*/ 60 h 494"/>
                <a:gd name="T54" fmla="*/ 10 w 740"/>
                <a:gd name="T55" fmla="*/ 61 h 494"/>
                <a:gd name="T56" fmla="*/ 11 w 740"/>
                <a:gd name="T57" fmla="*/ 62 h 494"/>
                <a:gd name="T58" fmla="*/ 12 w 740"/>
                <a:gd name="T59" fmla="*/ 62 h 494"/>
                <a:gd name="T60" fmla="*/ 13 w 740"/>
                <a:gd name="T61" fmla="*/ 61 h 494"/>
                <a:gd name="T62" fmla="*/ 14 w 740"/>
                <a:gd name="T63" fmla="*/ 59 h 494"/>
                <a:gd name="T64" fmla="*/ 15 w 740"/>
                <a:gd name="T65" fmla="*/ 56 h 494"/>
                <a:gd name="T66" fmla="*/ 17 w 740"/>
                <a:gd name="T67" fmla="*/ 57 h 494"/>
                <a:gd name="T68" fmla="*/ 18 w 740"/>
                <a:gd name="T69" fmla="*/ 58 h 494"/>
                <a:gd name="T70" fmla="*/ 19 w 740"/>
                <a:gd name="T71" fmla="*/ 58 h 494"/>
                <a:gd name="T72" fmla="*/ 20 w 740"/>
                <a:gd name="T73" fmla="*/ 57 h 494"/>
                <a:gd name="T74" fmla="*/ 21 w 740"/>
                <a:gd name="T75" fmla="*/ 55 h 494"/>
                <a:gd name="T76" fmla="*/ 21 w 740"/>
                <a:gd name="T77" fmla="*/ 53 h 494"/>
                <a:gd name="T78" fmla="*/ 22 w 740"/>
                <a:gd name="T79" fmla="*/ 50 h 494"/>
                <a:gd name="T80" fmla="*/ 22 w 740"/>
                <a:gd name="T81" fmla="*/ 46 h 494"/>
                <a:gd name="T82" fmla="*/ 23 w 740"/>
                <a:gd name="T83" fmla="*/ 45 h 494"/>
                <a:gd name="T84" fmla="*/ 25 w 740"/>
                <a:gd name="T85" fmla="*/ 43 h 494"/>
                <a:gd name="T86" fmla="*/ 26 w 740"/>
                <a:gd name="T87" fmla="*/ 41 h 494"/>
                <a:gd name="T88" fmla="*/ 27 w 740"/>
                <a:gd name="T89" fmla="*/ 38 h 494"/>
                <a:gd name="T90" fmla="*/ 27 w 740"/>
                <a:gd name="T91" fmla="*/ 34 h 494"/>
                <a:gd name="T92" fmla="*/ 27 w 740"/>
                <a:gd name="T93" fmla="*/ 30 h 494"/>
                <a:gd name="T94" fmla="*/ 27 w 740"/>
                <a:gd name="T95" fmla="*/ 25 h 494"/>
                <a:gd name="T96" fmla="*/ 27 w 740"/>
                <a:gd name="T97" fmla="*/ 20 h 4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7" name="Freeform 22"/>
            <p:cNvSpPr>
              <a:spLocks/>
            </p:cNvSpPr>
            <p:nvPr/>
          </p:nvSpPr>
          <p:spPr bwMode="auto">
            <a:xfrm>
              <a:off x="4843" y="2211"/>
              <a:ext cx="208" cy="207"/>
            </a:xfrm>
            <a:custGeom>
              <a:avLst/>
              <a:gdLst>
                <a:gd name="T0" fmla="*/ 23 w 624"/>
                <a:gd name="T1" fmla="*/ 16 h 415"/>
                <a:gd name="T2" fmla="*/ 20 w 624"/>
                <a:gd name="T3" fmla="*/ 9 h 415"/>
                <a:gd name="T4" fmla="*/ 18 w 624"/>
                <a:gd name="T5" fmla="*/ 3 h 415"/>
                <a:gd name="T6" fmla="*/ 15 w 624"/>
                <a:gd name="T7" fmla="*/ 1 h 415"/>
                <a:gd name="T8" fmla="*/ 12 w 624"/>
                <a:gd name="T9" fmla="*/ 0 h 415"/>
                <a:gd name="T10" fmla="*/ 10 w 624"/>
                <a:gd name="T11" fmla="*/ 0 h 415"/>
                <a:gd name="T12" fmla="*/ 7 w 624"/>
                <a:gd name="T13" fmla="*/ 3 h 415"/>
                <a:gd name="T14" fmla="*/ 4 w 624"/>
                <a:gd name="T15" fmla="*/ 7 h 415"/>
                <a:gd name="T16" fmla="*/ 1 w 624"/>
                <a:gd name="T17" fmla="*/ 13 h 415"/>
                <a:gd name="T18" fmla="*/ 1 w 624"/>
                <a:gd name="T19" fmla="*/ 16 h 415"/>
                <a:gd name="T20" fmla="*/ 0 w 624"/>
                <a:gd name="T21" fmla="*/ 19 h 415"/>
                <a:gd name="T22" fmla="*/ 0 w 624"/>
                <a:gd name="T23" fmla="*/ 22 h 415"/>
                <a:gd name="T24" fmla="*/ 0 w 624"/>
                <a:gd name="T25" fmla="*/ 25 h 415"/>
                <a:gd name="T26" fmla="*/ 0 w 624"/>
                <a:gd name="T27" fmla="*/ 27 h 415"/>
                <a:gd name="T28" fmla="*/ 1 w 624"/>
                <a:gd name="T29" fmla="*/ 29 h 415"/>
                <a:gd name="T30" fmla="*/ 2 w 624"/>
                <a:gd name="T31" fmla="*/ 32 h 415"/>
                <a:gd name="T32" fmla="*/ 3 w 624"/>
                <a:gd name="T33" fmla="*/ 34 h 415"/>
                <a:gd name="T34" fmla="*/ 2 w 624"/>
                <a:gd name="T35" fmla="*/ 36 h 415"/>
                <a:gd name="T36" fmla="*/ 3 w 624"/>
                <a:gd name="T37" fmla="*/ 38 h 415"/>
                <a:gd name="T38" fmla="*/ 3 w 624"/>
                <a:gd name="T39" fmla="*/ 40 h 415"/>
                <a:gd name="T40" fmla="*/ 3 w 624"/>
                <a:gd name="T41" fmla="*/ 42 h 415"/>
                <a:gd name="T42" fmla="*/ 4 w 624"/>
                <a:gd name="T43" fmla="*/ 43 h 415"/>
                <a:gd name="T44" fmla="*/ 5 w 624"/>
                <a:gd name="T45" fmla="*/ 44 h 415"/>
                <a:gd name="T46" fmla="*/ 6 w 624"/>
                <a:gd name="T47" fmla="*/ 44 h 415"/>
                <a:gd name="T48" fmla="*/ 7 w 624"/>
                <a:gd name="T49" fmla="*/ 44 h 415"/>
                <a:gd name="T50" fmla="*/ 8 w 624"/>
                <a:gd name="T51" fmla="*/ 47 h 415"/>
                <a:gd name="T52" fmla="*/ 8 w 624"/>
                <a:gd name="T53" fmla="*/ 49 h 415"/>
                <a:gd name="T54" fmla="*/ 9 w 624"/>
                <a:gd name="T55" fmla="*/ 51 h 415"/>
                <a:gd name="T56" fmla="*/ 10 w 624"/>
                <a:gd name="T57" fmla="*/ 51 h 415"/>
                <a:gd name="T58" fmla="*/ 10 w 624"/>
                <a:gd name="T59" fmla="*/ 51 h 415"/>
                <a:gd name="T60" fmla="*/ 11 w 624"/>
                <a:gd name="T61" fmla="*/ 50 h 415"/>
                <a:gd name="T62" fmla="*/ 12 w 624"/>
                <a:gd name="T63" fmla="*/ 49 h 415"/>
                <a:gd name="T64" fmla="*/ 13 w 624"/>
                <a:gd name="T65" fmla="*/ 46 h 415"/>
                <a:gd name="T66" fmla="*/ 14 w 624"/>
                <a:gd name="T67" fmla="*/ 47 h 415"/>
                <a:gd name="T68" fmla="*/ 15 w 624"/>
                <a:gd name="T69" fmla="*/ 48 h 415"/>
                <a:gd name="T70" fmla="*/ 16 w 624"/>
                <a:gd name="T71" fmla="*/ 48 h 415"/>
                <a:gd name="T72" fmla="*/ 17 w 624"/>
                <a:gd name="T73" fmla="*/ 47 h 415"/>
                <a:gd name="T74" fmla="*/ 18 w 624"/>
                <a:gd name="T75" fmla="*/ 46 h 415"/>
                <a:gd name="T76" fmla="*/ 18 w 624"/>
                <a:gd name="T77" fmla="*/ 44 h 415"/>
                <a:gd name="T78" fmla="*/ 18 w 624"/>
                <a:gd name="T79" fmla="*/ 41 h 415"/>
                <a:gd name="T80" fmla="*/ 19 w 624"/>
                <a:gd name="T81" fmla="*/ 38 h 415"/>
                <a:gd name="T82" fmla="*/ 20 w 624"/>
                <a:gd name="T83" fmla="*/ 37 h 415"/>
                <a:gd name="T84" fmla="*/ 21 w 624"/>
                <a:gd name="T85" fmla="*/ 36 h 415"/>
                <a:gd name="T86" fmla="*/ 22 w 624"/>
                <a:gd name="T87" fmla="*/ 34 h 415"/>
                <a:gd name="T88" fmla="*/ 23 w 624"/>
                <a:gd name="T89" fmla="*/ 31 h 415"/>
                <a:gd name="T90" fmla="*/ 23 w 624"/>
                <a:gd name="T91" fmla="*/ 28 h 415"/>
                <a:gd name="T92" fmla="*/ 23 w 624"/>
                <a:gd name="T93" fmla="*/ 25 h 415"/>
                <a:gd name="T94" fmla="*/ 23 w 624"/>
                <a:gd name="T95" fmla="*/ 20 h 415"/>
                <a:gd name="T96" fmla="*/ 23 w 624"/>
                <a:gd name="T97" fmla="*/ 16 h 4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8" name="Freeform 23"/>
            <p:cNvSpPr>
              <a:spLocks/>
            </p:cNvSpPr>
            <p:nvPr/>
          </p:nvSpPr>
          <p:spPr bwMode="auto">
            <a:xfrm>
              <a:off x="4863" y="2209"/>
              <a:ext cx="168" cy="169"/>
            </a:xfrm>
            <a:custGeom>
              <a:avLst/>
              <a:gdLst>
                <a:gd name="T0" fmla="*/ 18 w 506"/>
                <a:gd name="T1" fmla="*/ 13 h 339"/>
                <a:gd name="T2" fmla="*/ 16 w 506"/>
                <a:gd name="T3" fmla="*/ 7 h 339"/>
                <a:gd name="T4" fmla="*/ 14 w 506"/>
                <a:gd name="T5" fmla="*/ 3 h 339"/>
                <a:gd name="T6" fmla="*/ 12 w 506"/>
                <a:gd name="T7" fmla="*/ 0 h 339"/>
                <a:gd name="T8" fmla="*/ 10 w 506"/>
                <a:gd name="T9" fmla="*/ 0 h 339"/>
                <a:gd name="T10" fmla="*/ 8 w 506"/>
                <a:gd name="T11" fmla="*/ 0 h 339"/>
                <a:gd name="T12" fmla="*/ 5 w 506"/>
                <a:gd name="T13" fmla="*/ 2 h 339"/>
                <a:gd name="T14" fmla="*/ 3 w 506"/>
                <a:gd name="T15" fmla="*/ 6 h 339"/>
                <a:gd name="T16" fmla="*/ 1 w 506"/>
                <a:gd name="T17" fmla="*/ 11 h 339"/>
                <a:gd name="T18" fmla="*/ 0 w 506"/>
                <a:gd name="T19" fmla="*/ 13 h 339"/>
                <a:gd name="T20" fmla="*/ 0 w 506"/>
                <a:gd name="T21" fmla="*/ 16 h 339"/>
                <a:gd name="T22" fmla="*/ 0 w 506"/>
                <a:gd name="T23" fmla="*/ 18 h 339"/>
                <a:gd name="T24" fmla="*/ 0 w 506"/>
                <a:gd name="T25" fmla="*/ 20 h 339"/>
                <a:gd name="T26" fmla="*/ 0 w 506"/>
                <a:gd name="T27" fmla="*/ 22 h 339"/>
                <a:gd name="T28" fmla="*/ 1 w 506"/>
                <a:gd name="T29" fmla="*/ 24 h 339"/>
                <a:gd name="T30" fmla="*/ 1 w 506"/>
                <a:gd name="T31" fmla="*/ 26 h 339"/>
                <a:gd name="T32" fmla="*/ 2 w 506"/>
                <a:gd name="T33" fmla="*/ 28 h 339"/>
                <a:gd name="T34" fmla="*/ 2 w 506"/>
                <a:gd name="T35" fmla="*/ 29 h 339"/>
                <a:gd name="T36" fmla="*/ 2 w 506"/>
                <a:gd name="T37" fmla="*/ 31 h 339"/>
                <a:gd name="T38" fmla="*/ 2 w 506"/>
                <a:gd name="T39" fmla="*/ 33 h 339"/>
                <a:gd name="T40" fmla="*/ 3 w 506"/>
                <a:gd name="T41" fmla="*/ 34 h 339"/>
                <a:gd name="T42" fmla="*/ 3 w 506"/>
                <a:gd name="T43" fmla="*/ 35 h 339"/>
                <a:gd name="T44" fmla="*/ 4 w 506"/>
                <a:gd name="T45" fmla="*/ 36 h 339"/>
                <a:gd name="T46" fmla="*/ 5 w 506"/>
                <a:gd name="T47" fmla="*/ 36 h 339"/>
                <a:gd name="T48" fmla="*/ 6 w 506"/>
                <a:gd name="T49" fmla="*/ 36 h 339"/>
                <a:gd name="T50" fmla="*/ 6 w 506"/>
                <a:gd name="T51" fmla="*/ 38 h 339"/>
                <a:gd name="T52" fmla="*/ 7 w 506"/>
                <a:gd name="T53" fmla="*/ 40 h 339"/>
                <a:gd name="T54" fmla="*/ 7 w 506"/>
                <a:gd name="T55" fmla="*/ 41 h 339"/>
                <a:gd name="T56" fmla="*/ 8 w 506"/>
                <a:gd name="T57" fmla="*/ 42 h 339"/>
                <a:gd name="T58" fmla="*/ 8 w 506"/>
                <a:gd name="T59" fmla="*/ 42 h 339"/>
                <a:gd name="T60" fmla="*/ 9 w 506"/>
                <a:gd name="T61" fmla="*/ 41 h 339"/>
                <a:gd name="T62" fmla="*/ 10 w 506"/>
                <a:gd name="T63" fmla="*/ 39 h 339"/>
                <a:gd name="T64" fmla="*/ 11 w 506"/>
                <a:gd name="T65" fmla="*/ 37 h 339"/>
                <a:gd name="T66" fmla="*/ 12 w 506"/>
                <a:gd name="T67" fmla="*/ 38 h 339"/>
                <a:gd name="T68" fmla="*/ 12 w 506"/>
                <a:gd name="T69" fmla="*/ 39 h 339"/>
                <a:gd name="T70" fmla="*/ 13 w 506"/>
                <a:gd name="T71" fmla="*/ 39 h 339"/>
                <a:gd name="T72" fmla="*/ 14 w 506"/>
                <a:gd name="T73" fmla="*/ 38 h 339"/>
                <a:gd name="T74" fmla="*/ 14 w 506"/>
                <a:gd name="T75" fmla="*/ 37 h 339"/>
                <a:gd name="T76" fmla="*/ 14 w 506"/>
                <a:gd name="T77" fmla="*/ 36 h 339"/>
                <a:gd name="T78" fmla="*/ 15 w 506"/>
                <a:gd name="T79" fmla="*/ 33 h 339"/>
                <a:gd name="T80" fmla="*/ 15 w 506"/>
                <a:gd name="T81" fmla="*/ 31 h 339"/>
                <a:gd name="T82" fmla="*/ 16 w 506"/>
                <a:gd name="T83" fmla="*/ 30 h 339"/>
                <a:gd name="T84" fmla="*/ 17 w 506"/>
                <a:gd name="T85" fmla="*/ 29 h 339"/>
                <a:gd name="T86" fmla="*/ 18 w 506"/>
                <a:gd name="T87" fmla="*/ 27 h 339"/>
                <a:gd name="T88" fmla="*/ 18 w 506"/>
                <a:gd name="T89" fmla="*/ 25 h 339"/>
                <a:gd name="T90" fmla="*/ 18 w 506"/>
                <a:gd name="T91" fmla="*/ 23 h 339"/>
                <a:gd name="T92" fmla="*/ 19 w 506"/>
                <a:gd name="T93" fmla="*/ 20 h 339"/>
                <a:gd name="T94" fmla="*/ 19 w 506"/>
                <a:gd name="T95" fmla="*/ 17 h 339"/>
                <a:gd name="T96" fmla="*/ 18 w 506"/>
                <a:gd name="T97" fmla="*/ 13 h 3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9" name="Freeform 24"/>
            <p:cNvSpPr>
              <a:spLocks/>
            </p:cNvSpPr>
            <p:nvPr/>
          </p:nvSpPr>
          <p:spPr bwMode="auto">
            <a:xfrm>
              <a:off x="4895" y="2222"/>
              <a:ext cx="108" cy="109"/>
            </a:xfrm>
            <a:custGeom>
              <a:avLst/>
              <a:gdLst>
                <a:gd name="T0" fmla="*/ 12 w 326"/>
                <a:gd name="T1" fmla="*/ 9 h 218"/>
                <a:gd name="T2" fmla="*/ 10 w 326"/>
                <a:gd name="T3" fmla="*/ 5 h 218"/>
                <a:gd name="T4" fmla="*/ 9 w 326"/>
                <a:gd name="T5" fmla="*/ 3 h 218"/>
                <a:gd name="T6" fmla="*/ 8 w 326"/>
                <a:gd name="T7" fmla="*/ 1 h 218"/>
                <a:gd name="T8" fmla="*/ 6 w 326"/>
                <a:gd name="T9" fmla="*/ 0 h 218"/>
                <a:gd name="T10" fmla="*/ 5 w 326"/>
                <a:gd name="T11" fmla="*/ 1 h 218"/>
                <a:gd name="T12" fmla="*/ 3 w 326"/>
                <a:gd name="T13" fmla="*/ 2 h 218"/>
                <a:gd name="T14" fmla="*/ 2 w 326"/>
                <a:gd name="T15" fmla="*/ 4 h 218"/>
                <a:gd name="T16" fmla="*/ 1 w 326"/>
                <a:gd name="T17" fmla="*/ 8 h 218"/>
                <a:gd name="T18" fmla="*/ 0 w 326"/>
                <a:gd name="T19" fmla="*/ 9 h 218"/>
                <a:gd name="T20" fmla="*/ 0 w 326"/>
                <a:gd name="T21" fmla="*/ 11 h 218"/>
                <a:gd name="T22" fmla="*/ 0 w 326"/>
                <a:gd name="T23" fmla="*/ 12 h 218"/>
                <a:gd name="T24" fmla="*/ 0 w 326"/>
                <a:gd name="T25" fmla="*/ 14 h 218"/>
                <a:gd name="T26" fmla="*/ 0 w 326"/>
                <a:gd name="T27" fmla="*/ 15 h 218"/>
                <a:gd name="T28" fmla="*/ 0 w 326"/>
                <a:gd name="T29" fmla="*/ 16 h 218"/>
                <a:gd name="T30" fmla="*/ 1 w 326"/>
                <a:gd name="T31" fmla="*/ 17 h 218"/>
                <a:gd name="T32" fmla="*/ 1 w 326"/>
                <a:gd name="T33" fmla="*/ 18 h 218"/>
                <a:gd name="T34" fmla="*/ 1 w 326"/>
                <a:gd name="T35" fmla="*/ 19 h 218"/>
                <a:gd name="T36" fmla="*/ 1 w 326"/>
                <a:gd name="T37" fmla="*/ 21 h 218"/>
                <a:gd name="T38" fmla="*/ 1 w 326"/>
                <a:gd name="T39" fmla="*/ 22 h 218"/>
                <a:gd name="T40" fmla="*/ 2 w 326"/>
                <a:gd name="T41" fmla="*/ 22 h 218"/>
                <a:gd name="T42" fmla="*/ 2 w 326"/>
                <a:gd name="T43" fmla="*/ 23 h 218"/>
                <a:gd name="T44" fmla="*/ 3 w 326"/>
                <a:gd name="T45" fmla="*/ 23 h 218"/>
                <a:gd name="T46" fmla="*/ 3 w 326"/>
                <a:gd name="T47" fmla="*/ 24 h 218"/>
                <a:gd name="T48" fmla="*/ 4 w 326"/>
                <a:gd name="T49" fmla="*/ 24 h 218"/>
                <a:gd name="T50" fmla="*/ 4 w 326"/>
                <a:gd name="T51" fmla="*/ 25 h 218"/>
                <a:gd name="T52" fmla="*/ 4 w 326"/>
                <a:gd name="T53" fmla="*/ 26 h 218"/>
                <a:gd name="T54" fmla="*/ 5 w 326"/>
                <a:gd name="T55" fmla="*/ 27 h 218"/>
                <a:gd name="T56" fmla="*/ 5 w 326"/>
                <a:gd name="T57" fmla="*/ 28 h 218"/>
                <a:gd name="T58" fmla="*/ 5 w 326"/>
                <a:gd name="T59" fmla="*/ 27 h 218"/>
                <a:gd name="T60" fmla="*/ 6 w 326"/>
                <a:gd name="T61" fmla="*/ 27 h 218"/>
                <a:gd name="T62" fmla="*/ 6 w 326"/>
                <a:gd name="T63" fmla="*/ 26 h 218"/>
                <a:gd name="T64" fmla="*/ 7 w 326"/>
                <a:gd name="T65" fmla="*/ 25 h 218"/>
                <a:gd name="T66" fmla="*/ 7 w 326"/>
                <a:gd name="T67" fmla="*/ 26 h 218"/>
                <a:gd name="T68" fmla="*/ 8 w 326"/>
                <a:gd name="T69" fmla="*/ 26 h 218"/>
                <a:gd name="T70" fmla="*/ 8 w 326"/>
                <a:gd name="T71" fmla="*/ 26 h 218"/>
                <a:gd name="T72" fmla="*/ 9 w 326"/>
                <a:gd name="T73" fmla="*/ 25 h 218"/>
                <a:gd name="T74" fmla="*/ 9 w 326"/>
                <a:gd name="T75" fmla="*/ 24 h 218"/>
                <a:gd name="T76" fmla="*/ 9 w 326"/>
                <a:gd name="T77" fmla="*/ 23 h 218"/>
                <a:gd name="T78" fmla="*/ 9 w 326"/>
                <a:gd name="T79" fmla="*/ 22 h 218"/>
                <a:gd name="T80" fmla="*/ 10 w 326"/>
                <a:gd name="T81" fmla="*/ 20 h 218"/>
                <a:gd name="T82" fmla="*/ 10 w 326"/>
                <a:gd name="T83" fmla="*/ 20 h 218"/>
                <a:gd name="T84" fmla="*/ 11 w 326"/>
                <a:gd name="T85" fmla="*/ 19 h 218"/>
                <a:gd name="T86" fmla="*/ 11 w 326"/>
                <a:gd name="T87" fmla="*/ 18 h 218"/>
                <a:gd name="T88" fmla="*/ 12 w 326"/>
                <a:gd name="T89" fmla="*/ 17 h 218"/>
                <a:gd name="T90" fmla="*/ 12 w 326"/>
                <a:gd name="T91" fmla="*/ 15 h 218"/>
                <a:gd name="T92" fmla="*/ 12 w 326"/>
                <a:gd name="T93" fmla="*/ 13 h 218"/>
                <a:gd name="T94" fmla="*/ 12 w 326"/>
                <a:gd name="T95" fmla="*/ 11 h 218"/>
                <a:gd name="T96" fmla="*/ 12 w 326"/>
                <a:gd name="T97" fmla="*/ 9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0" name="Freeform 25"/>
            <p:cNvSpPr>
              <a:spLocks/>
            </p:cNvSpPr>
            <p:nvPr/>
          </p:nvSpPr>
          <p:spPr bwMode="auto">
            <a:xfrm>
              <a:off x="4692" y="1761"/>
              <a:ext cx="543" cy="569"/>
            </a:xfrm>
            <a:custGeom>
              <a:avLst/>
              <a:gdLst>
                <a:gd name="T0" fmla="*/ 2 w 1629"/>
                <a:gd name="T1" fmla="*/ 61 h 1139"/>
                <a:gd name="T2" fmla="*/ 3 w 1629"/>
                <a:gd name="T3" fmla="*/ 50 h 1139"/>
                <a:gd name="T4" fmla="*/ 4 w 1629"/>
                <a:gd name="T5" fmla="*/ 41 h 1139"/>
                <a:gd name="T6" fmla="*/ 5 w 1629"/>
                <a:gd name="T7" fmla="*/ 32 h 1139"/>
                <a:gd name="T8" fmla="*/ 7 w 1629"/>
                <a:gd name="T9" fmla="*/ 25 h 1139"/>
                <a:gd name="T10" fmla="*/ 8 w 1629"/>
                <a:gd name="T11" fmla="*/ 18 h 1139"/>
                <a:gd name="T12" fmla="*/ 10 w 1629"/>
                <a:gd name="T13" fmla="*/ 13 h 1139"/>
                <a:gd name="T14" fmla="*/ 12 w 1629"/>
                <a:gd name="T15" fmla="*/ 8 h 1139"/>
                <a:gd name="T16" fmla="*/ 14 w 1629"/>
                <a:gd name="T17" fmla="*/ 5 h 1139"/>
                <a:gd name="T18" fmla="*/ 16 w 1629"/>
                <a:gd name="T19" fmla="*/ 2 h 1139"/>
                <a:gd name="T20" fmla="*/ 18 w 1629"/>
                <a:gd name="T21" fmla="*/ 0 h 1139"/>
                <a:gd name="T22" fmla="*/ 20 w 1629"/>
                <a:gd name="T23" fmla="*/ 0 h 1139"/>
                <a:gd name="T24" fmla="*/ 22 w 1629"/>
                <a:gd name="T25" fmla="*/ 0 h 1139"/>
                <a:gd name="T26" fmla="*/ 25 w 1629"/>
                <a:gd name="T27" fmla="*/ 1 h 1139"/>
                <a:gd name="T28" fmla="*/ 27 w 1629"/>
                <a:gd name="T29" fmla="*/ 2 h 1139"/>
                <a:gd name="T30" fmla="*/ 30 w 1629"/>
                <a:gd name="T31" fmla="*/ 5 h 1139"/>
                <a:gd name="T32" fmla="*/ 33 w 1629"/>
                <a:gd name="T33" fmla="*/ 8 h 1139"/>
                <a:gd name="T34" fmla="*/ 36 w 1629"/>
                <a:gd name="T35" fmla="*/ 6 h 1139"/>
                <a:gd name="T36" fmla="*/ 39 w 1629"/>
                <a:gd name="T37" fmla="*/ 4 h 1139"/>
                <a:gd name="T38" fmla="*/ 42 w 1629"/>
                <a:gd name="T39" fmla="*/ 3 h 1139"/>
                <a:gd name="T40" fmla="*/ 46 w 1629"/>
                <a:gd name="T41" fmla="*/ 3 h 1139"/>
                <a:gd name="T42" fmla="*/ 49 w 1629"/>
                <a:gd name="T43" fmla="*/ 3 h 1139"/>
                <a:gd name="T44" fmla="*/ 52 w 1629"/>
                <a:gd name="T45" fmla="*/ 3 h 1139"/>
                <a:gd name="T46" fmla="*/ 55 w 1629"/>
                <a:gd name="T47" fmla="*/ 4 h 1139"/>
                <a:gd name="T48" fmla="*/ 58 w 1629"/>
                <a:gd name="T49" fmla="*/ 5 h 1139"/>
                <a:gd name="T50" fmla="*/ 59 w 1629"/>
                <a:gd name="T51" fmla="*/ 12 h 1139"/>
                <a:gd name="T52" fmla="*/ 59 w 1629"/>
                <a:gd name="T53" fmla="*/ 19 h 1139"/>
                <a:gd name="T54" fmla="*/ 59 w 1629"/>
                <a:gd name="T55" fmla="*/ 26 h 1139"/>
                <a:gd name="T56" fmla="*/ 59 w 1629"/>
                <a:gd name="T57" fmla="*/ 34 h 1139"/>
                <a:gd name="T58" fmla="*/ 59 w 1629"/>
                <a:gd name="T59" fmla="*/ 41 h 1139"/>
                <a:gd name="T60" fmla="*/ 59 w 1629"/>
                <a:gd name="T61" fmla="*/ 48 h 1139"/>
                <a:gd name="T62" fmla="*/ 59 w 1629"/>
                <a:gd name="T63" fmla="*/ 55 h 1139"/>
                <a:gd name="T64" fmla="*/ 59 w 1629"/>
                <a:gd name="T65" fmla="*/ 62 h 1139"/>
                <a:gd name="T66" fmla="*/ 60 w 1629"/>
                <a:gd name="T67" fmla="*/ 88 h 1139"/>
                <a:gd name="T68" fmla="*/ 60 w 1629"/>
                <a:gd name="T69" fmla="*/ 110 h 1139"/>
                <a:gd name="T70" fmla="*/ 57 w 1629"/>
                <a:gd name="T71" fmla="*/ 126 h 1139"/>
                <a:gd name="T72" fmla="*/ 53 w 1629"/>
                <a:gd name="T73" fmla="*/ 137 h 1139"/>
                <a:gd name="T74" fmla="*/ 48 w 1629"/>
                <a:gd name="T75" fmla="*/ 142 h 1139"/>
                <a:gd name="T76" fmla="*/ 43 w 1629"/>
                <a:gd name="T77" fmla="*/ 141 h 1139"/>
                <a:gd name="T78" fmla="*/ 38 w 1629"/>
                <a:gd name="T79" fmla="*/ 135 h 1139"/>
                <a:gd name="T80" fmla="*/ 33 w 1629"/>
                <a:gd name="T81" fmla="*/ 122 h 1139"/>
                <a:gd name="T82" fmla="*/ 32 w 1629"/>
                <a:gd name="T83" fmla="*/ 122 h 1139"/>
                <a:gd name="T84" fmla="*/ 31 w 1629"/>
                <a:gd name="T85" fmla="*/ 121 h 1139"/>
                <a:gd name="T86" fmla="*/ 30 w 1629"/>
                <a:gd name="T87" fmla="*/ 120 h 1139"/>
                <a:gd name="T88" fmla="*/ 29 w 1629"/>
                <a:gd name="T89" fmla="*/ 119 h 1139"/>
                <a:gd name="T90" fmla="*/ 28 w 1629"/>
                <a:gd name="T91" fmla="*/ 119 h 1139"/>
                <a:gd name="T92" fmla="*/ 27 w 1629"/>
                <a:gd name="T93" fmla="*/ 118 h 1139"/>
                <a:gd name="T94" fmla="*/ 26 w 1629"/>
                <a:gd name="T95" fmla="*/ 117 h 1139"/>
                <a:gd name="T96" fmla="*/ 25 w 1629"/>
                <a:gd name="T97" fmla="*/ 117 h 1139"/>
                <a:gd name="T98" fmla="*/ 19 w 1629"/>
                <a:gd name="T99" fmla="*/ 129 h 1139"/>
                <a:gd name="T100" fmla="*/ 13 w 1629"/>
                <a:gd name="T101" fmla="*/ 135 h 1139"/>
                <a:gd name="T102" fmla="*/ 8 w 1629"/>
                <a:gd name="T103" fmla="*/ 136 h 1139"/>
                <a:gd name="T104" fmla="*/ 4 w 1629"/>
                <a:gd name="T105" fmla="*/ 132 h 1139"/>
                <a:gd name="T106" fmla="*/ 1 w 1629"/>
                <a:gd name="T107" fmla="*/ 122 h 1139"/>
                <a:gd name="T108" fmla="*/ 0 w 1629"/>
                <a:gd name="T109" fmla="*/ 106 h 1139"/>
                <a:gd name="T110" fmla="*/ 0 w 1629"/>
                <a:gd name="T111" fmla="*/ 86 h 1139"/>
                <a:gd name="T112" fmla="*/ 2 w 1629"/>
                <a:gd name="T113" fmla="*/ 61 h 11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1" name="Freeform 26"/>
            <p:cNvSpPr>
              <a:spLocks/>
            </p:cNvSpPr>
            <p:nvPr/>
          </p:nvSpPr>
          <p:spPr bwMode="auto">
            <a:xfrm>
              <a:off x="4712" y="1784"/>
              <a:ext cx="505" cy="511"/>
            </a:xfrm>
            <a:custGeom>
              <a:avLst/>
              <a:gdLst>
                <a:gd name="T0" fmla="*/ 2 w 1513"/>
                <a:gd name="T1" fmla="*/ 55 h 1024"/>
                <a:gd name="T2" fmla="*/ 3 w 1513"/>
                <a:gd name="T3" fmla="*/ 45 h 1024"/>
                <a:gd name="T4" fmla="*/ 4 w 1513"/>
                <a:gd name="T5" fmla="*/ 36 h 1024"/>
                <a:gd name="T6" fmla="*/ 5 w 1513"/>
                <a:gd name="T7" fmla="*/ 29 h 1024"/>
                <a:gd name="T8" fmla="*/ 6 w 1513"/>
                <a:gd name="T9" fmla="*/ 22 h 1024"/>
                <a:gd name="T10" fmla="*/ 7 w 1513"/>
                <a:gd name="T11" fmla="*/ 16 h 1024"/>
                <a:gd name="T12" fmla="*/ 9 w 1513"/>
                <a:gd name="T13" fmla="*/ 11 h 1024"/>
                <a:gd name="T14" fmla="*/ 11 w 1513"/>
                <a:gd name="T15" fmla="*/ 7 h 1024"/>
                <a:gd name="T16" fmla="*/ 13 w 1513"/>
                <a:gd name="T17" fmla="*/ 4 h 1024"/>
                <a:gd name="T18" fmla="*/ 14 w 1513"/>
                <a:gd name="T19" fmla="*/ 2 h 1024"/>
                <a:gd name="T20" fmla="*/ 16 w 1513"/>
                <a:gd name="T21" fmla="*/ 0 h 1024"/>
                <a:gd name="T22" fmla="*/ 19 w 1513"/>
                <a:gd name="T23" fmla="*/ 0 h 1024"/>
                <a:gd name="T24" fmla="*/ 21 w 1513"/>
                <a:gd name="T25" fmla="*/ 0 h 1024"/>
                <a:gd name="T26" fmla="*/ 23 w 1513"/>
                <a:gd name="T27" fmla="*/ 0 h 1024"/>
                <a:gd name="T28" fmla="*/ 25 w 1513"/>
                <a:gd name="T29" fmla="*/ 2 h 1024"/>
                <a:gd name="T30" fmla="*/ 28 w 1513"/>
                <a:gd name="T31" fmla="*/ 4 h 1024"/>
                <a:gd name="T32" fmla="*/ 30 w 1513"/>
                <a:gd name="T33" fmla="*/ 7 h 1024"/>
                <a:gd name="T34" fmla="*/ 33 w 1513"/>
                <a:gd name="T35" fmla="*/ 5 h 1024"/>
                <a:gd name="T36" fmla="*/ 36 w 1513"/>
                <a:gd name="T37" fmla="*/ 4 h 1024"/>
                <a:gd name="T38" fmla="*/ 39 w 1513"/>
                <a:gd name="T39" fmla="*/ 3 h 1024"/>
                <a:gd name="T40" fmla="*/ 42 w 1513"/>
                <a:gd name="T41" fmla="*/ 3 h 1024"/>
                <a:gd name="T42" fmla="*/ 45 w 1513"/>
                <a:gd name="T43" fmla="*/ 2 h 1024"/>
                <a:gd name="T44" fmla="*/ 48 w 1513"/>
                <a:gd name="T45" fmla="*/ 3 h 1024"/>
                <a:gd name="T46" fmla="*/ 51 w 1513"/>
                <a:gd name="T47" fmla="*/ 4 h 1024"/>
                <a:gd name="T48" fmla="*/ 54 w 1513"/>
                <a:gd name="T49" fmla="*/ 5 h 1024"/>
                <a:gd name="T50" fmla="*/ 55 w 1513"/>
                <a:gd name="T51" fmla="*/ 11 h 1024"/>
                <a:gd name="T52" fmla="*/ 55 w 1513"/>
                <a:gd name="T53" fmla="*/ 18 h 1024"/>
                <a:gd name="T54" fmla="*/ 55 w 1513"/>
                <a:gd name="T55" fmla="*/ 24 h 1024"/>
                <a:gd name="T56" fmla="*/ 55 w 1513"/>
                <a:gd name="T57" fmla="*/ 30 h 1024"/>
                <a:gd name="T58" fmla="*/ 55 w 1513"/>
                <a:gd name="T59" fmla="*/ 37 h 1024"/>
                <a:gd name="T60" fmla="*/ 55 w 1513"/>
                <a:gd name="T61" fmla="*/ 43 h 1024"/>
                <a:gd name="T62" fmla="*/ 55 w 1513"/>
                <a:gd name="T63" fmla="*/ 49 h 1024"/>
                <a:gd name="T64" fmla="*/ 55 w 1513"/>
                <a:gd name="T65" fmla="*/ 56 h 1024"/>
                <a:gd name="T66" fmla="*/ 56 w 1513"/>
                <a:gd name="T67" fmla="*/ 79 h 1024"/>
                <a:gd name="T68" fmla="*/ 56 w 1513"/>
                <a:gd name="T69" fmla="*/ 98 h 1024"/>
                <a:gd name="T70" fmla="*/ 53 w 1513"/>
                <a:gd name="T71" fmla="*/ 113 h 1024"/>
                <a:gd name="T72" fmla="*/ 50 w 1513"/>
                <a:gd name="T73" fmla="*/ 123 h 1024"/>
                <a:gd name="T74" fmla="*/ 45 w 1513"/>
                <a:gd name="T75" fmla="*/ 127 h 1024"/>
                <a:gd name="T76" fmla="*/ 40 w 1513"/>
                <a:gd name="T77" fmla="*/ 127 h 1024"/>
                <a:gd name="T78" fmla="*/ 35 w 1513"/>
                <a:gd name="T79" fmla="*/ 121 h 1024"/>
                <a:gd name="T80" fmla="*/ 30 w 1513"/>
                <a:gd name="T81" fmla="*/ 110 h 1024"/>
                <a:gd name="T82" fmla="*/ 30 w 1513"/>
                <a:gd name="T83" fmla="*/ 109 h 1024"/>
                <a:gd name="T84" fmla="*/ 29 w 1513"/>
                <a:gd name="T85" fmla="*/ 108 h 1024"/>
                <a:gd name="T86" fmla="*/ 28 w 1513"/>
                <a:gd name="T87" fmla="*/ 108 h 1024"/>
                <a:gd name="T88" fmla="*/ 27 w 1513"/>
                <a:gd name="T89" fmla="*/ 107 h 1024"/>
                <a:gd name="T90" fmla="*/ 26 w 1513"/>
                <a:gd name="T91" fmla="*/ 106 h 1024"/>
                <a:gd name="T92" fmla="*/ 25 w 1513"/>
                <a:gd name="T93" fmla="*/ 106 h 1024"/>
                <a:gd name="T94" fmla="*/ 24 w 1513"/>
                <a:gd name="T95" fmla="*/ 105 h 1024"/>
                <a:gd name="T96" fmla="*/ 24 w 1513"/>
                <a:gd name="T97" fmla="*/ 105 h 1024"/>
                <a:gd name="T98" fmla="*/ 18 w 1513"/>
                <a:gd name="T99" fmla="*/ 115 h 1024"/>
                <a:gd name="T100" fmla="*/ 12 w 1513"/>
                <a:gd name="T101" fmla="*/ 121 h 1024"/>
                <a:gd name="T102" fmla="*/ 8 w 1513"/>
                <a:gd name="T103" fmla="*/ 122 h 1024"/>
                <a:gd name="T104" fmla="*/ 4 w 1513"/>
                <a:gd name="T105" fmla="*/ 118 h 1024"/>
                <a:gd name="T106" fmla="*/ 1 w 1513"/>
                <a:gd name="T107" fmla="*/ 109 h 1024"/>
                <a:gd name="T108" fmla="*/ 0 w 1513"/>
                <a:gd name="T109" fmla="*/ 95 h 1024"/>
                <a:gd name="T110" fmla="*/ 0 w 1513"/>
                <a:gd name="T111" fmla="*/ 77 h 1024"/>
                <a:gd name="T112" fmla="*/ 2 w 1513"/>
                <a:gd name="T113" fmla="*/ 55 h 10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2" name="Freeform 27"/>
            <p:cNvSpPr>
              <a:spLocks/>
            </p:cNvSpPr>
            <p:nvPr/>
          </p:nvSpPr>
          <p:spPr bwMode="auto">
            <a:xfrm>
              <a:off x="4774" y="1793"/>
              <a:ext cx="93" cy="246"/>
            </a:xfrm>
            <a:custGeom>
              <a:avLst/>
              <a:gdLst>
                <a:gd name="T0" fmla="*/ 10 w 281"/>
                <a:gd name="T1" fmla="*/ 14 h 493"/>
                <a:gd name="T2" fmla="*/ 10 w 281"/>
                <a:gd name="T3" fmla="*/ 13 h 493"/>
                <a:gd name="T4" fmla="*/ 10 w 281"/>
                <a:gd name="T5" fmla="*/ 12 h 493"/>
                <a:gd name="T6" fmla="*/ 10 w 281"/>
                <a:gd name="T7" fmla="*/ 9 h 493"/>
                <a:gd name="T8" fmla="*/ 10 w 281"/>
                <a:gd name="T9" fmla="*/ 6 h 493"/>
                <a:gd name="T10" fmla="*/ 10 w 281"/>
                <a:gd name="T11" fmla="*/ 4 h 493"/>
                <a:gd name="T12" fmla="*/ 9 w 281"/>
                <a:gd name="T13" fmla="*/ 1 h 493"/>
                <a:gd name="T14" fmla="*/ 8 w 281"/>
                <a:gd name="T15" fmla="*/ 0 h 493"/>
                <a:gd name="T16" fmla="*/ 7 w 281"/>
                <a:gd name="T17" fmla="*/ 0 h 493"/>
                <a:gd name="T18" fmla="*/ 6 w 281"/>
                <a:gd name="T19" fmla="*/ 0 h 493"/>
                <a:gd name="T20" fmla="*/ 5 w 281"/>
                <a:gd name="T21" fmla="*/ 2 h 493"/>
                <a:gd name="T22" fmla="*/ 4 w 281"/>
                <a:gd name="T23" fmla="*/ 4 h 493"/>
                <a:gd name="T24" fmla="*/ 3 w 281"/>
                <a:gd name="T25" fmla="*/ 7 h 493"/>
                <a:gd name="T26" fmla="*/ 2 w 281"/>
                <a:gd name="T27" fmla="*/ 12 h 493"/>
                <a:gd name="T28" fmla="*/ 2 w 281"/>
                <a:gd name="T29" fmla="*/ 17 h 493"/>
                <a:gd name="T30" fmla="*/ 1 w 281"/>
                <a:gd name="T31" fmla="*/ 24 h 493"/>
                <a:gd name="T32" fmla="*/ 0 w 281"/>
                <a:gd name="T33" fmla="*/ 32 h 493"/>
                <a:gd name="T34" fmla="*/ 0 w 281"/>
                <a:gd name="T35" fmla="*/ 39 h 493"/>
                <a:gd name="T36" fmla="*/ 0 w 281"/>
                <a:gd name="T37" fmla="*/ 46 h 493"/>
                <a:gd name="T38" fmla="*/ 0 w 281"/>
                <a:gd name="T39" fmla="*/ 51 h 493"/>
                <a:gd name="T40" fmla="*/ 1 w 281"/>
                <a:gd name="T41" fmla="*/ 55 h 493"/>
                <a:gd name="T42" fmla="*/ 1 w 281"/>
                <a:gd name="T43" fmla="*/ 58 h 493"/>
                <a:gd name="T44" fmla="*/ 1 w 281"/>
                <a:gd name="T45" fmla="*/ 60 h 493"/>
                <a:gd name="T46" fmla="*/ 2 w 281"/>
                <a:gd name="T47" fmla="*/ 61 h 493"/>
                <a:gd name="T48" fmla="*/ 2 w 281"/>
                <a:gd name="T49" fmla="*/ 61 h 493"/>
                <a:gd name="T50" fmla="*/ 10 w 281"/>
                <a:gd name="T51" fmla="*/ 14 h 49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3" name="Freeform 28"/>
            <p:cNvSpPr>
              <a:spLocks/>
            </p:cNvSpPr>
            <p:nvPr/>
          </p:nvSpPr>
          <p:spPr bwMode="auto">
            <a:xfrm>
              <a:off x="5085" y="1841"/>
              <a:ext cx="75" cy="217"/>
            </a:xfrm>
            <a:custGeom>
              <a:avLst/>
              <a:gdLst>
                <a:gd name="T0" fmla="*/ 3 w 226"/>
                <a:gd name="T1" fmla="*/ 55 h 434"/>
                <a:gd name="T2" fmla="*/ 0 w 226"/>
                <a:gd name="T3" fmla="*/ 10 h 434"/>
                <a:gd name="T4" fmla="*/ 0 w 226"/>
                <a:gd name="T5" fmla="*/ 9 h 434"/>
                <a:gd name="T6" fmla="*/ 0 w 226"/>
                <a:gd name="T7" fmla="*/ 8 h 434"/>
                <a:gd name="T8" fmla="*/ 1 w 226"/>
                <a:gd name="T9" fmla="*/ 7 h 434"/>
                <a:gd name="T10" fmla="*/ 2 w 226"/>
                <a:gd name="T11" fmla="*/ 5 h 434"/>
                <a:gd name="T12" fmla="*/ 2 w 226"/>
                <a:gd name="T13" fmla="*/ 3 h 434"/>
                <a:gd name="T14" fmla="*/ 3 w 226"/>
                <a:gd name="T15" fmla="*/ 2 h 434"/>
                <a:gd name="T16" fmla="*/ 4 w 226"/>
                <a:gd name="T17" fmla="*/ 1 h 434"/>
                <a:gd name="T18" fmla="*/ 5 w 226"/>
                <a:gd name="T19" fmla="*/ 0 h 434"/>
                <a:gd name="T20" fmla="*/ 6 w 226"/>
                <a:gd name="T21" fmla="*/ 1 h 434"/>
                <a:gd name="T22" fmla="*/ 7 w 226"/>
                <a:gd name="T23" fmla="*/ 3 h 434"/>
                <a:gd name="T24" fmla="*/ 8 w 226"/>
                <a:gd name="T25" fmla="*/ 6 h 434"/>
                <a:gd name="T26" fmla="*/ 8 w 226"/>
                <a:gd name="T27" fmla="*/ 11 h 434"/>
                <a:gd name="T28" fmla="*/ 8 w 226"/>
                <a:gd name="T29" fmla="*/ 18 h 434"/>
                <a:gd name="T30" fmla="*/ 7 w 226"/>
                <a:gd name="T31" fmla="*/ 28 h 434"/>
                <a:gd name="T32" fmla="*/ 6 w 226"/>
                <a:gd name="T33" fmla="*/ 40 h 434"/>
                <a:gd name="T34" fmla="*/ 3 w 226"/>
                <a:gd name="T35" fmla="*/ 55 h 4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4" name="Freeform 29"/>
            <p:cNvSpPr>
              <a:spLocks/>
            </p:cNvSpPr>
            <p:nvPr/>
          </p:nvSpPr>
          <p:spPr bwMode="auto">
            <a:xfrm>
              <a:off x="4890" y="1805"/>
              <a:ext cx="227" cy="118"/>
            </a:xfrm>
            <a:custGeom>
              <a:avLst/>
              <a:gdLst>
                <a:gd name="T0" fmla="*/ 0 w 683"/>
                <a:gd name="T1" fmla="*/ 0 h 235"/>
                <a:gd name="T2" fmla="*/ 0 w 683"/>
                <a:gd name="T3" fmla="*/ 1 h 235"/>
                <a:gd name="T4" fmla="*/ 0 w 683"/>
                <a:gd name="T5" fmla="*/ 3 h 235"/>
                <a:gd name="T6" fmla="*/ 0 w 683"/>
                <a:gd name="T7" fmla="*/ 6 h 235"/>
                <a:gd name="T8" fmla="*/ 0 w 683"/>
                <a:gd name="T9" fmla="*/ 9 h 235"/>
                <a:gd name="T10" fmla="*/ 1 w 683"/>
                <a:gd name="T11" fmla="*/ 13 h 235"/>
                <a:gd name="T12" fmla="*/ 1 w 683"/>
                <a:gd name="T13" fmla="*/ 17 h 235"/>
                <a:gd name="T14" fmla="*/ 2 w 683"/>
                <a:gd name="T15" fmla="*/ 20 h 235"/>
                <a:gd name="T16" fmla="*/ 3 w 683"/>
                <a:gd name="T17" fmla="*/ 23 h 235"/>
                <a:gd name="T18" fmla="*/ 4 w 683"/>
                <a:gd name="T19" fmla="*/ 24 h 235"/>
                <a:gd name="T20" fmla="*/ 5 w 683"/>
                <a:gd name="T21" fmla="*/ 26 h 235"/>
                <a:gd name="T22" fmla="*/ 7 w 683"/>
                <a:gd name="T23" fmla="*/ 28 h 235"/>
                <a:gd name="T24" fmla="*/ 8 w 683"/>
                <a:gd name="T25" fmla="*/ 29 h 235"/>
                <a:gd name="T26" fmla="*/ 9 w 683"/>
                <a:gd name="T27" fmla="*/ 30 h 235"/>
                <a:gd name="T28" fmla="*/ 11 w 683"/>
                <a:gd name="T29" fmla="*/ 30 h 235"/>
                <a:gd name="T30" fmla="*/ 12 w 683"/>
                <a:gd name="T31" fmla="*/ 29 h 235"/>
                <a:gd name="T32" fmla="*/ 14 w 683"/>
                <a:gd name="T33" fmla="*/ 27 h 235"/>
                <a:gd name="T34" fmla="*/ 15 w 683"/>
                <a:gd name="T35" fmla="*/ 24 h 235"/>
                <a:gd name="T36" fmla="*/ 17 w 683"/>
                <a:gd name="T37" fmla="*/ 21 h 235"/>
                <a:gd name="T38" fmla="*/ 19 w 683"/>
                <a:gd name="T39" fmla="*/ 17 h 235"/>
                <a:gd name="T40" fmla="*/ 21 w 683"/>
                <a:gd name="T41" fmla="*/ 13 h 235"/>
                <a:gd name="T42" fmla="*/ 22 w 683"/>
                <a:gd name="T43" fmla="*/ 10 h 235"/>
                <a:gd name="T44" fmla="*/ 24 w 683"/>
                <a:gd name="T45" fmla="*/ 7 h 235"/>
                <a:gd name="T46" fmla="*/ 25 w 683"/>
                <a:gd name="T47" fmla="*/ 6 h 235"/>
                <a:gd name="T48" fmla="*/ 25 w 683"/>
                <a:gd name="T49" fmla="*/ 5 h 235"/>
                <a:gd name="T50" fmla="*/ 25 w 683"/>
                <a:gd name="T51" fmla="*/ 5 h 235"/>
                <a:gd name="T52" fmla="*/ 23 w 683"/>
                <a:gd name="T53" fmla="*/ 5 h 235"/>
                <a:gd name="T54" fmla="*/ 22 w 683"/>
                <a:gd name="T55" fmla="*/ 5 h 235"/>
                <a:gd name="T56" fmla="*/ 19 w 683"/>
                <a:gd name="T57" fmla="*/ 5 h 235"/>
                <a:gd name="T58" fmla="*/ 17 w 683"/>
                <a:gd name="T59" fmla="*/ 6 h 235"/>
                <a:gd name="T60" fmla="*/ 15 w 683"/>
                <a:gd name="T61" fmla="*/ 6 h 235"/>
                <a:gd name="T62" fmla="*/ 12 w 683"/>
                <a:gd name="T63" fmla="*/ 7 h 235"/>
                <a:gd name="T64" fmla="*/ 10 w 683"/>
                <a:gd name="T65" fmla="*/ 8 h 235"/>
                <a:gd name="T66" fmla="*/ 9 w 683"/>
                <a:gd name="T67" fmla="*/ 9 h 235"/>
                <a:gd name="T68" fmla="*/ 7 w 683"/>
                <a:gd name="T69" fmla="*/ 10 h 235"/>
                <a:gd name="T70" fmla="*/ 6 w 683"/>
                <a:gd name="T71" fmla="*/ 11 h 235"/>
                <a:gd name="T72" fmla="*/ 5 w 683"/>
                <a:gd name="T73" fmla="*/ 11 h 235"/>
                <a:gd name="T74" fmla="*/ 3 w 683"/>
                <a:gd name="T75" fmla="*/ 10 h 235"/>
                <a:gd name="T76" fmla="*/ 2 w 683"/>
                <a:gd name="T77" fmla="*/ 8 h 235"/>
                <a:gd name="T78" fmla="*/ 1 w 683"/>
                <a:gd name="T79" fmla="*/ 5 h 235"/>
                <a:gd name="T80" fmla="*/ 0 w 683"/>
                <a:gd name="T81" fmla="*/ 0 h 2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5" name="Freeform 30"/>
            <p:cNvSpPr>
              <a:spLocks/>
            </p:cNvSpPr>
            <p:nvPr/>
          </p:nvSpPr>
          <p:spPr bwMode="auto">
            <a:xfrm>
              <a:off x="4898" y="1824"/>
              <a:ext cx="192" cy="99"/>
            </a:xfrm>
            <a:custGeom>
              <a:avLst/>
              <a:gdLst>
                <a:gd name="T0" fmla="*/ 0 w 574"/>
                <a:gd name="T1" fmla="*/ 0 h 197"/>
                <a:gd name="T2" fmla="*/ 0 w 574"/>
                <a:gd name="T3" fmla="*/ 1 h 197"/>
                <a:gd name="T4" fmla="*/ 0 w 574"/>
                <a:gd name="T5" fmla="*/ 3 h 197"/>
                <a:gd name="T6" fmla="*/ 0 w 574"/>
                <a:gd name="T7" fmla="*/ 5 h 197"/>
                <a:gd name="T8" fmla="*/ 0 w 574"/>
                <a:gd name="T9" fmla="*/ 8 h 197"/>
                <a:gd name="T10" fmla="*/ 1 w 574"/>
                <a:gd name="T11" fmla="*/ 11 h 197"/>
                <a:gd name="T12" fmla="*/ 1 w 574"/>
                <a:gd name="T13" fmla="*/ 14 h 197"/>
                <a:gd name="T14" fmla="*/ 2 w 574"/>
                <a:gd name="T15" fmla="*/ 17 h 197"/>
                <a:gd name="T16" fmla="*/ 2 w 574"/>
                <a:gd name="T17" fmla="*/ 19 h 197"/>
                <a:gd name="T18" fmla="*/ 3 w 574"/>
                <a:gd name="T19" fmla="*/ 21 h 197"/>
                <a:gd name="T20" fmla="*/ 4 w 574"/>
                <a:gd name="T21" fmla="*/ 22 h 197"/>
                <a:gd name="T22" fmla="*/ 6 w 574"/>
                <a:gd name="T23" fmla="*/ 23 h 197"/>
                <a:gd name="T24" fmla="*/ 7 w 574"/>
                <a:gd name="T25" fmla="*/ 25 h 197"/>
                <a:gd name="T26" fmla="*/ 8 w 574"/>
                <a:gd name="T27" fmla="*/ 25 h 197"/>
                <a:gd name="T28" fmla="*/ 9 w 574"/>
                <a:gd name="T29" fmla="*/ 25 h 197"/>
                <a:gd name="T30" fmla="*/ 10 w 574"/>
                <a:gd name="T31" fmla="*/ 24 h 197"/>
                <a:gd name="T32" fmla="*/ 12 w 574"/>
                <a:gd name="T33" fmla="*/ 23 h 197"/>
                <a:gd name="T34" fmla="*/ 13 w 574"/>
                <a:gd name="T35" fmla="*/ 20 h 197"/>
                <a:gd name="T36" fmla="*/ 14 w 574"/>
                <a:gd name="T37" fmla="*/ 17 h 197"/>
                <a:gd name="T38" fmla="*/ 16 w 574"/>
                <a:gd name="T39" fmla="*/ 14 h 197"/>
                <a:gd name="T40" fmla="*/ 18 w 574"/>
                <a:gd name="T41" fmla="*/ 11 h 197"/>
                <a:gd name="T42" fmla="*/ 19 w 574"/>
                <a:gd name="T43" fmla="*/ 8 h 197"/>
                <a:gd name="T44" fmla="*/ 20 w 574"/>
                <a:gd name="T45" fmla="*/ 6 h 197"/>
                <a:gd name="T46" fmla="*/ 21 w 574"/>
                <a:gd name="T47" fmla="*/ 5 h 197"/>
                <a:gd name="T48" fmla="*/ 21 w 574"/>
                <a:gd name="T49" fmla="*/ 4 h 197"/>
                <a:gd name="T50" fmla="*/ 21 w 574"/>
                <a:gd name="T51" fmla="*/ 4 h 197"/>
                <a:gd name="T52" fmla="*/ 20 w 574"/>
                <a:gd name="T53" fmla="*/ 4 h 197"/>
                <a:gd name="T54" fmla="*/ 19 w 574"/>
                <a:gd name="T55" fmla="*/ 4 h 197"/>
                <a:gd name="T56" fmla="*/ 17 w 574"/>
                <a:gd name="T57" fmla="*/ 5 h 197"/>
                <a:gd name="T58" fmla="*/ 14 w 574"/>
                <a:gd name="T59" fmla="*/ 5 h 197"/>
                <a:gd name="T60" fmla="*/ 12 w 574"/>
                <a:gd name="T61" fmla="*/ 5 h 197"/>
                <a:gd name="T62" fmla="*/ 11 w 574"/>
                <a:gd name="T63" fmla="*/ 6 h 197"/>
                <a:gd name="T64" fmla="*/ 9 w 574"/>
                <a:gd name="T65" fmla="*/ 7 h 197"/>
                <a:gd name="T66" fmla="*/ 7 w 574"/>
                <a:gd name="T67" fmla="*/ 8 h 197"/>
                <a:gd name="T68" fmla="*/ 6 w 574"/>
                <a:gd name="T69" fmla="*/ 8 h 197"/>
                <a:gd name="T70" fmla="*/ 5 w 574"/>
                <a:gd name="T71" fmla="*/ 9 h 197"/>
                <a:gd name="T72" fmla="*/ 4 w 574"/>
                <a:gd name="T73" fmla="*/ 9 h 197"/>
                <a:gd name="T74" fmla="*/ 3 w 574"/>
                <a:gd name="T75" fmla="*/ 8 h 197"/>
                <a:gd name="T76" fmla="*/ 2 w 574"/>
                <a:gd name="T77" fmla="*/ 7 h 197"/>
                <a:gd name="T78" fmla="*/ 1 w 574"/>
                <a:gd name="T79" fmla="*/ 4 h 197"/>
                <a:gd name="T80" fmla="*/ 0 w 574"/>
                <a:gd name="T81" fmla="*/ 0 h 1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6" name="Freeform 31"/>
            <p:cNvSpPr>
              <a:spLocks/>
            </p:cNvSpPr>
            <p:nvPr/>
          </p:nvSpPr>
          <p:spPr bwMode="auto">
            <a:xfrm>
              <a:off x="4907" y="1843"/>
              <a:ext cx="155" cy="80"/>
            </a:xfrm>
            <a:custGeom>
              <a:avLst/>
              <a:gdLst>
                <a:gd name="T0" fmla="*/ 0 w 463"/>
                <a:gd name="T1" fmla="*/ 0 h 159"/>
                <a:gd name="T2" fmla="*/ 0 w 463"/>
                <a:gd name="T3" fmla="*/ 1 h 159"/>
                <a:gd name="T4" fmla="*/ 0 w 463"/>
                <a:gd name="T5" fmla="*/ 2 h 159"/>
                <a:gd name="T6" fmla="*/ 0 w 463"/>
                <a:gd name="T7" fmla="*/ 4 h 159"/>
                <a:gd name="T8" fmla="*/ 0 w 463"/>
                <a:gd name="T9" fmla="*/ 6 h 159"/>
                <a:gd name="T10" fmla="*/ 0 w 463"/>
                <a:gd name="T11" fmla="*/ 9 h 159"/>
                <a:gd name="T12" fmla="*/ 1 w 463"/>
                <a:gd name="T13" fmla="*/ 11 h 159"/>
                <a:gd name="T14" fmla="*/ 1 w 463"/>
                <a:gd name="T15" fmla="*/ 14 h 159"/>
                <a:gd name="T16" fmla="*/ 2 w 463"/>
                <a:gd name="T17" fmla="*/ 15 h 159"/>
                <a:gd name="T18" fmla="*/ 3 w 463"/>
                <a:gd name="T19" fmla="*/ 17 h 159"/>
                <a:gd name="T20" fmla="*/ 4 w 463"/>
                <a:gd name="T21" fmla="*/ 18 h 159"/>
                <a:gd name="T22" fmla="*/ 5 w 463"/>
                <a:gd name="T23" fmla="*/ 19 h 159"/>
                <a:gd name="T24" fmla="*/ 5 w 463"/>
                <a:gd name="T25" fmla="*/ 20 h 159"/>
                <a:gd name="T26" fmla="*/ 6 w 463"/>
                <a:gd name="T27" fmla="*/ 20 h 159"/>
                <a:gd name="T28" fmla="*/ 7 w 463"/>
                <a:gd name="T29" fmla="*/ 20 h 159"/>
                <a:gd name="T30" fmla="*/ 8 w 463"/>
                <a:gd name="T31" fmla="*/ 20 h 159"/>
                <a:gd name="T32" fmla="*/ 9 w 463"/>
                <a:gd name="T33" fmla="*/ 19 h 159"/>
                <a:gd name="T34" fmla="*/ 10 w 463"/>
                <a:gd name="T35" fmla="*/ 16 h 159"/>
                <a:gd name="T36" fmla="*/ 11 w 463"/>
                <a:gd name="T37" fmla="*/ 14 h 159"/>
                <a:gd name="T38" fmla="*/ 13 w 463"/>
                <a:gd name="T39" fmla="*/ 12 h 159"/>
                <a:gd name="T40" fmla="*/ 14 w 463"/>
                <a:gd name="T41" fmla="*/ 9 h 159"/>
                <a:gd name="T42" fmla="*/ 15 w 463"/>
                <a:gd name="T43" fmla="*/ 7 h 159"/>
                <a:gd name="T44" fmla="*/ 16 w 463"/>
                <a:gd name="T45" fmla="*/ 5 h 159"/>
                <a:gd name="T46" fmla="*/ 17 w 463"/>
                <a:gd name="T47" fmla="*/ 4 h 159"/>
                <a:gd name="T48" fmla="*/ 17 w 463"/>
                <a:gd name="T49" fmla="*/ 4 h 159"/>
                <a:gd name="T50" fmla="*/ 17 w 463"/>
                <a:gd name="T51" fmla="*/ 4 h 159"/>
                <a:gd name="T52" fmla="*/ 16 w 463"/>
                <a:gd name="T53" fmla="*/ 4 h 159"/>
                <a:gd name="T54" fmla="*/ 15 w 463"/>
                <a:gd name="T55" fmla="*/ 4 h 159"/>
                <a:gd name="T56" fmla="*/ 14 w 463"/>
                <a:gd name="T57" fmla="*/ 4 h 159"/>
                <a:gd name="T58" fmla="*/ 12 w 463"/>
                <a:gd name="T59" fmla="*/ 4 h 159"/>
                <a:gd name="T60" fmla="*/ 10 w 463"/>
                <a:gd name="T61" fmla="*/ 4 h 159"/>
                <a:gd name="T62" fmla="*/ 8 w 463"/>
                <a:gd name="T63" fmla="*/ 5 h 159"/>
                <a:gd name="T64" fmla="*/ 7 w 463"/>
                <a:gd name="T65" fmla="*/ 5 h 159"/>
                <a:gd name="T66" fmla="*/ 6 w 463"/>
                <a:gd name="T67" fmla="*/ 6 h 159"/>
                <a:gd name="T68" fmla="*/ 5 w 463"/>
                <a:gd name="T69" fmla="*/ 7 h 159"/>
                <a:gd name="T70" fmla="*/ 4 w 463"/>
                <a:gd name="T71" fmla="*/ 7 h 159"/>
                <a:gd name="T72" fmla="*/ 3 w 463"/>
                <a:gd name="T73" fmla="*/ 7 h 159"/>
                <a:gd name="T74" fmla="*/ 2 w 463"/>
                <a:gd name="T75" fmla="*/ 7 h 159"/>
                <a:gd name="T76" fmla="*/ 1 w 463"/>
                <a:gd name="T77" fmla="*/ 5 h 159"/>
                <a:gd name="T78" fmla="*/ 1 w 463"/>
                <a:gd name="T79" fmla="*/ 3 h 159"/>
                <a:gd name="T80" fmla="*/ 0 w 463"/>
                <a:gd name="T81" fmla="*/ 0 h 1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7" name="Freeform 32"/>
            <p:cNvSpPr>
              <a:spLocks/>
            </p:cNvSpPr>
            <p:nvPr/>
          </p:nvSpPr>
          <p:spPr bwMode="auto">
            <a:xfrm>
              <a:off x="4916" y="1862"/>
              <a:ext cx="118" cy="60"/>
            </a:xfrm>
            <a:custGeom>
              <a:avLst/>
              <a:gdLst>
                <a:gd name="T0" fmla="*/ 0 w 354"/>
                <a:gd name="T1" fmla="*/ 0 h 120"/>
                <a:gd name="T2" fmla="*/ 0 w 354"/>
                <a:gd name="T3" fmla="*/ 1 h 120"/>
                <a:gd name="T4" fmla="*/ 0 w 354"/>
                <a:gd name="T5" fmla="*/ 2 h 120"/>
                <a:gd name="T6" fmla="*/ 0 w 354"/>
                <a:gd name="T7" fmla="*/ 3 h 120"/>
                <a:gd name="T8" fmla="*/ 0 w 354"/>
                <a:gd name="T9" fmla="*/ 5 h 120"/>
                <a:gd name="T10" fmla="*/ 0 w 354"/>
                <a:gd name="T11" fmla="*/ 7 h 120"/>
                <a:gd name="T12" fmla="*/ 1 w 354"/>
                <a:gd name="T13" fmla="*/ 9 h 120"/>
                <a:gd name="T14" fmla="*/ 1 w 354"/>
                <a:gd name="T15" fmla="*/ 10 h 120"/>
                <a:gd name="T16" fmla="*/ 2 w 354"/>
                <a:gd name="T17" fmla="*/ 12 h 120"/>
                <a:gd name="T18" fmla="*/ 2 w 354"/>
                <a:gd name="T19" fmla="*/ 13 h 120"/>
                <a:gd name="T20" fmla="*/ 3 w 354"/>
                <a:gd name="T21" fmla="*/ 14 h 120"/>
                <a:gd name="T22" fmla="*/ 3 w 354"/>
                <a:gd name="T23" fmla="*/ 14 h 120"/>
                <a:gd name="T24" fmla="*/ 4 w 354"/>
                <a:gd name="T25" fmla="*/ 15 h 120"/>
                <a:gd name="T26" fmla="*/ 5 w 354"/>
                <a:gd name="T27" fmla="*/ 15 h 120"/>
                <a:gd name="T28" fmla="*/ 6 w 354"/>
                <a:gd name="T29" fmla="*/ 15 h 120"/>
                <a:gd name="T30" fmla="*/ 6 w 354"/>
                <a:gd name="T31" fmla="*/ 15 h 120"/>
                <a:gd name="T32" fmla="*/ 7 w 354"/>
                <a:gd name="T33" fmla="*/ 14 h 120"/>
                <a:gd name="T34" fmla="*/ 8 w 354"/>
                <a:gd name="T35" fmla="*/ 12 h 120"/>
                <a:gd name="T36" fmla="*/ 9 w 354"/>
                <a:gd name="T37" fmla="*/ 11 h 120"/>
                <a:gd name="T38" fmla="*/ 10 w 354"/>
                <a:gd name="T39" fmla="*/ 9 h 120"/>
                <a:gd name="T40" fmla="*/ 11 w 354"/>
                <a:gd name="T41" fmla="*/ 7 h 120"/>
                <a:gd name="T42" fmla="*/ 12 w 354"/>
                <a:gd name="T43" fmla="*/ 5 h 120"/>
                <a:gd name="T44" fmla="*/ 12 w 354"/>
                <a:gd name="T45" fmla="*/ 4 h 120"/>
                <a:gd name="T46" fmla="*/ 13 w 354"/>
                <a:gd name="T47" fmla="*/ 3 h 120"/>
                <a:gd name="T48" fmla="*/ 13 w 354"/>
                <a:gd name="T49" fmla="*/ 3 h 120"/>
                <a:gd name="T50" fmla="*/ 13 w 354"/>
                <a:gd name="T51" fmla="*/ 3 h 120"/>
                <a:gd name="T52" fmla="*/ 12 w 354"/>
                <a:gd name="T53" fmla="*/ 3 h 120"/>
                <a:gd name="T54" fmla="*/ 11 w 354"/>
                <a:gd name="T55" fmla="*/ 3 h 120"/>
                <a:gd name="T56" fmla="*/ 10 w 354"/>
                <a:gd name="T57" fmla="*/ 3 h 120"/>
                <a:gd name="T58" fmla="*/ 9 w 354"/>
                <a:gd name="T59" fmla="*/ 3 h 120"/>
                <a:gd name="T60" fmla="*/ 8 w 354"/>
                <a:gd name="T61" fmla="*/ 3 h 120"/>
                <a:gd name="T62" fmla="*/ 6 w 354"/>
                <a:gd name="T63" fmla="*/ 4 h 120"/>
                <a:gd name="T64" fmla="*/ 5 w 354"/>
                <a:gd name="T65" fmla="*/ 4 h 120"/>
                <a:gd name="T66" fmla="*/ 4 w 354"/>
                <a:gd name="T67" fmla="*/ 5 h 120"/>
                <a:gd name="T68" fmla="*/ 4 w 354"/>
                <a:gd name="T69" fmla="*/ 5 h 120"/>
                <a:gd name="T70" fmla="*/ 3 w 354"/>
                <a:gd name="T71" fmla="*/ 6 h 120"/>
                <a:gd name="T72" fmla="*/ 2 w 354"/>
                <a:gd name="T73" fmla="*/ 6 h 120"/>
                <a:gd name="T74" fmla="*/ 2 w 354"/>
                <a:gd name="T75" fmla="*/ 5 h 120"/>
                <a:gd name="T76" fmla="*/ 1 w 354"/>
                <a:gd name="T77" fmla="*/ 4 h 120"/>
                <a:gd name="T78" fmla="*/ 1 w 354"/>
                <a:gd name="T79" fmla="*/ 3 h 120"/>
                <a:gd name="T80" fmla="*/ 0 w 354"/>
                <a:gd name="T81" fmla="*/ 0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8" name="Freeform 33"/>
            <p:cNvSpPr>
              <a:spLocks/>
            </p:cNvSpPr>
            <p:nvPr/>
          </p:nvSpPr>
          <p:spPr bwMode="auto">
            <a:xfrm>
              <a:off x="4912" y="2079"/>
              <a:ext cx="95" cy="160"/>
            </a:xfrm>
            <a:custGeom>
              <a:avLst/>
              <a:gdLst>
                <a:gd name="T0" fmla="*/ 10 w 286"/>
                <a:gd name="T1" fmla="*/ 11 h 322"/>
                <a:gd name="T2" fmla="*/ 9 w 286"/>
                <a:gd name="T3" fmla="*/ 5 h 322"/>
                <a:gd name="T4" fmla="*/ 8 w 286"/>
                <a:gd name="T5" fmla="*/ 2 h 322"/>
                <a:gd name="T6" fmla="*/ 6 w 286"/>
                <a:gd name="T7" fmla="*/ 0 h 322"/>
                <a:gd name="T8" fmla="*/ 5 w 286"/>
                <a:gd name="T9" fmla="*/ 0 h 322"/>
                <a:gd name="T10" fmla="*/ 4 w 286"/>
                <a:gd name="T11" fmla="*/ 0 h 322"/>
                <a:gd name="T12" fmla="*/ 3 w 286"/>
                <a:gd name="T13" fmla="*/ 2 h 322"/>
                <a:gd name="T14" fmla="*/ 1 w 286"/>
                <a:gd name="T15" fmla="*/ 5 h 322"/>
                <a:gd name="T16" fmla="*/ 0 w 286"/>
                <a:gd name="T17" fmla="*/ 9 h 322"/>
                <a:gd name="T18" fmla="*/ 0 w 286"/>
                <a:gd name="T19" fmla="*/ 11 h 322"/>
                <a:gd name="T20" fmla="*/ 0 w 286"/>
                <a:gd name="T21" fmla="*/ 14 h 322"/>
                <a:gd name="T22" fmla="*/ 0 w 286"/>
                <a:gd name="T23" fmla="*/ 16 h 322"/>
                <a:gd name="T24" fmla="*/ 0 w 286"/>
                <a:gd name="T25" fmla="*/ 18 h 322"/>
                <a:gd name="T26" fmla="*/ 0 w 286"/>
                <a:gd name="T27" fmla="*/ 20 h 322"/>
                <a:gd name="T28" fmla="*/ 0 w 286"/>
                <a:gd name="T29" fmla="*/ 23 h 322"/>
                <a:gd name="T30" fmla="*/ 0 w 286"/>
                <a:gd name="T31" fmla="*/ 25 h 322"/>
                <a:gd name="T32" fmla="*/ 1 w 286"/>
                <a:gd name="T33" fmla="*/ 27 h 322"/>
                <a:gd name="T34" fmla="*/ 3 w 286"/>
                <a:gd name="T35" fmla="*/ 36 h 322"/>
                <a:gd name="T36" fmla="*/ 4 w 286"/>
                <a:gd name="T37" fmla="*/ 40 h 322"/>
                <a:gd name="T38" fmla="*/ 5 w 286"/>
                <a:gd name="T39" fmla="*/ 39 h 322"/>
                <a:gd name="T40" fmla="*/ 7 w 286"/>
                <a:gd name="T41" fmla="*/ 35 h 322"/>
                <a:gd name="T42" fmla="*/ 8 w 286"/>
                <a:gd name="T43" fmla="*/ 30 h 322"/>
                <a:gd name="T44" fmla="*/ 8 w 286"/>
                <a:gd name="T45" fmla="*/ 24 h 322"/>
                <a:gd name="T46" fmla="*/ 9 w 286"/>
                <a:gd name="T47" fmla="*/ 19 h 322"/>
                <a:gd name="T48" fmla="*/ 10 w 286"/>
                <a:gd name="T49" fmla="*/ 16 h 322"/>
                <a:gd name="T50" fmla="*/ 11 w 286"/>
                <a:gd name="T51" fmla="*/ 14 h 322"/>
                <a:gd name="T52" fmla="*/ 10 w 286"/>
                <a:gd name="T53" fmla="*/ 13 h 322"/>
                <a:gd name="T54" fmla="*/ 10 w 286"/>
                <a:gd name="T55" fmla="*/ 12 h 322"/>
                <a:gd name="T56" fmla="*/ 10 w 286"/>
                <a:gd name="T57" fmla="*/ 11 h 3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9" name="Freeform 34"/>
            <p:cNvSpPr>
              <a:spLocks/>
            </p:cNvSpPr>
            <p:nvPr/>
          </p:nvSpPr>
          <p:spPr bwMode="auto">
            <a:xfrm>
              <a:off x="4941" y="2135"/>
              <a:ext cx="49" cy="81"/>
            </a:xfrm>
            <a:custGeom>
              <a:avLst/>
              <a:gdLst>
                <a:gd name="T0" fmla="*/ 5 w 146"/>
                <a:gd name="T1" fmla="*/ 5 h 163"/>
                <a:gd name="T2" fmla="*/ 5 w 146"/>
                <a:gd name="T3" fmla="*/ 2 h 163"/>
                <a:gd name="T4" fmla="*/ 4 w 146"/>
                <a:gd name="T5" fmla="*/ 1 h 163"/>
                <a:gd name="T6" fmla="*/ 3 w 146"/>
                <a:gd name="T7" fmla="*/ 0 h 163"/>
                <a:gd name="T8" fmla="*/ 3 w 146"/>
                <a:gd name="T9" fmla="*/ 0 h 163"/>
                <a:gd name="T10" fmla="*/ 2 w 146"/>
                <a:gd name="T11" fmla="*/ 0 h 163"/>
                <a:gd name="T12" fmla="*/ 1 w 146"/>
                <a:gd name="T13" fmla="*/ 1 h 163"/>
                <a:gd name="T14" fmla="*/ 1 w 146"/>
                <a:gd name="T15" fmla="*/ 2 h 163"/>
                <a:gd name="T16" fmla="*/ 0 w 146"/>
                <a:gd name="T17" fmla="*/ 5 h 163"/>
                <a:gd name="T18" fmla="*/ 0 w 146"/>
                <a:gd name="T19" fmla="*/ 6 h 163"/>
                <a:gd name="T20" fmla="*/ 0 w 146"/>
                <a:gd name="T21" fmla="*/ 7 h 163"/>
                <a:gd name="T22" fmla="*/ 0 w 146"/>
                <a:gd name="T23" fmla="*/ 8 h 163"/>
                <a:gd name="T24" fmla="*/ 0 w 146"/>
                <a:gd name="T25" fmla="*/ 9 h 163"/>
                <a:gd name="T26" fmla="*/ 0 w 146"/>
                <a:gd name="T27" fmla="*/ 10 h 163"/>
                <a:gd name="T28" fmla="*/ 0 w 146"/>
                <a:gd name="T29" fmla="*/ 11 h 163"/>
                <a:gd name="T30" fmla="*/ 0 w 146"/>
                <a:gd name="T31" fmla="*/ 12 h 163"/>
                <a:gd name="T32" fmla="*/ 0 w 146"/>
                <a:gd name="T33" fmla="*/ 14 h 163"/>
                <a:gd name="T34" fmla="*/ 1 w 146"/>
                <a:gd name="T35" fmla="*/ 18 h 163"/>
                <a:gd name="T36" fmla="*/ 2 w 146"/>
                <a:gd name="T37" fmla="*/ 20 h 163"/>
                <a:gd name="T38" fmla="*/ 3 w 146"/>
                <a:gd name="T39" fmla="*/ 20 h 163"/>
                <a:gd name="T40" fmla="*/ 3 w 146"/>
                <a:gd name="T41" fmla="*/ 18 h 163"/>
                <a:gd name="T42" fmla="*/ 4 w 146"/>
                <a:gd name="T43" fmla="*/ 15 h 163"/>
                <a:gd name="T44" fmla="*/ 4 w 146"/>
                <a:gd name="T45" fmla="*/ 12 h 163"/>
                <a:gd name="T46" fmla="*/ 5 w 146"/>
                <a:gd name="T47" fmla="*/ 9 h 163"/>
                <a:gd name="T48" fmla="*/ 5 w 146"/>
                <a:gd name="T49" fmla="*/ 8 h 163"/>
                <a:gd name="T50" fmla="*/ 5 w 146"/>
                <a:gd name="T51" fmla="*/ 7 h 163"/>
                <a:gd name="T52" fmla="*/ 5 w 146"/>
                <a:gd name="T53" fmla="*/ 5 h 1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0" name="Freeform 35"/>
            <p:cNvSpPr>
              <a:spLocks/>
            </p:cNvSpPr>
            <p:nvPr/>
          </p:nvSpPr>
          <p:spPr bwMode="auto">
            <a:xfrm>
              <a:off x="4697" y="1611"/>
              <a:ext cx="131" cy="318"/>
            </a:xfrm>
            <a:custGeom>
              <a:avLst/>
              <a:gdLst>
                <a:gd name="T0" fmla="*/ 14 w 395"/>
                <a:gd name="T1" fmla="*/ 40 h 636"/>
                <a:gd name="T2" fmla="*/ 13 w 395"/>
                <a:gd name="T3" fmla="*/ 44 h 636"/>
                <a:gd name="T4" fmla="*/ 11 w 395"/>
                <a:gd name="T5" fmla="*/ 48 h 636"/>
                <a:gd name="T6" fmla="*/ 10 w 395"/>
                <a:gd name="T7" fmla="*/ 53 h 636"/>
                <a:gd name="T8" fmla="*/ 8 w 395"/>
                <a:gd name="T9" fmla="*/ 58 h 636"/>
                <a:gd name="T10" fmla="*/ 7 w 395"/>
                <a:gd name="T11" fmla="*/ 63 h 636"/>
                <a:gd name="T12" fmla="*/ 6 w 395"/>
                <a:gd name="T13" fmla="*/ 68 h 636"/>
                <a:gd name="T14" fmla="*/ 4 w 395"/>
                <a:gd name="T15" fmla="*/ 74 h 636"/>
                <a:gd name="T16" fmla="*/ 3 w 395"/>
                <a:gd name="T17" fmla="*/ 80 h 636"/>
                <a:gd name="T18" fmla="*/ 2 w 395"/>
                <a:gd name="T19" fmla="*/ 74 h 636"/>
                <a:gd name="T20" fmla="*/ 1 w 395"/>
                <a:gd name="T21" fmla="*/ 66 h 636"/>
                <a:gd name="T22" fmla="*/ 0 w 395"/>
                <a:gd name="T23" fmla="*/ 57 h 636"/>
                <a:gd name="T24" fmla="*/ 0 w 395"/>
                <a:gd name="T25" fmla="*/ 47 h 636"/>
                <a:gd name="T26" fmla="*/ 0 w 395"/>
                <a:gd name="T27" fmla="*/ 36 h 636"/>
                <a:gd name="T28" fmla="*/ 1 w 395"/>
                <a:gd name="T29" fmla="*/ 25 h 636"/>
                <a:gd name="T30" fmla="*/ 2 w 395"/>
                <a:gd name="T31" fmla="*/ 13 h 636"/>
                <a:gd name="T32" fmla="*/ 4 w 395"/>
                <a:gd name="T33" fmla="*/ 0 h 636"/>
                <a:gd name="T34" fmla="*/ 4 w 395"/>
                <a:gd name="T35" fmla="*/ 10 h 636"/>
                <a:gd name="T36" fmla="*/ 4 w 395"/>
                <a:gd name="T37" fmla="*/ 18 h 636"/>
                <a:gd name="T38" fmla="*/ 5 w 395"/>
                <a:gd name="T39" fmla="*/ 25 h 636"/>
                <a:gd name="T40" fmla="*/ 6 w 395"/>
                <a:gd name="T41" fmla="*/ 30 h 636"/>
                <a:gd name="T42" fmla="*/ 8 w 395"/>
                <a:gd name="T43" fmla="*/ 34 h 636"/>
                <a:gd name="T44" fmla="*/ 10 w 395"/>
                <a:gd name="T45" fmla="*/ 37 h 636"/>
                <a:gd name="T46" fmla="*/ 12 w 395"/>
                <a:gd name="T47" fmla="*/ 39 h 636"/>
                <a:gd name="T48" fmla="*/ 14 w 395"/>
                <a:gd name="T49" fmla="*/ 40 h 6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1" name="Freeform 36"/>
            <p:cNvSpPr>
              <a:spLocks/>
            </p:cNvSpPr>
            <p:nvPr/>
          </p:nvSpPr>
          <p:spPr bwMode="auto">
            <a:xfrm>
              <a:off x="4717" y="1674"/>
              <a:ext cx="102" cy="210"/>
            </a:xfrm>
            <a:custGeom>
              <a:avLst/>
              <a:gdLst>
                <a:gd name="T0" fmla="*/ 11 w 305"/>
                <a:gd name="T1" fmla="*/ 28 h 420"/>
                <a:gd name="T2" fmla="*/ 10 w 305"/>
                <a:gd name="T3" fmla="*/ 30 h 420"/>
                <a:gd name="T4" fmla="*/ 9 w 305"/>
                <a:gd name="T5" fmla="*/ 33 h 420"/>
                <a:gd name="T6" fmla="*/ 8 w 305"/>
                <a:gd name="T7" fmla="*/ 36 h 420"/>
                <a:gd name="T8" fmla="*/ 7 w 305"/>
                <a:gd name="T9" fmla="*/ 39 h 420"/>
                <a:gd name="T10" fmla="*/ 6 w 305"/>
                <a:gd name="T11" fmla="*/ 42 h 420"/>
                <a:gd name="T12" fmla="*/ 5 w 305"/>
                <a:gd name="T13" fmla="*/ 45 h 420"/>
                <a:gd name="T14" fmla="*/ 4 w 305"/>
                <a:gd name="T15" fmla="*/ 49 h 420"/>
                <a:gd name="T16" fmla="*/ 3 w 305"/>
                <a:gd name="T17" fmla="*/ 53 h 420"/>
                <a:gd name="T18" fmla="*/ 2 w 305"/>
                <a:gd name="T19" fmla="*/ 49 h 420"/>
                <a:gd name="T20" fmla="*/ 1 w 305"/>
                <a:gd name="T21" fmla="*/ 44 h 420"/>
                <a:gd name="T22" fmla="*/ 0 w 305"/>
                <a:gd name="T23" fmla="*/ 38 h 420"/>
                <a:gd name="T24" fmla="*/ 0 w 305"/>
                <a:gd name="T25" fmla="*/ 32 h 420"/>
                <a:gd name="T26" fmla="*/ 0 w 305"/>
                <a:gd name="T27" fmla="*/ 24 h 420"/>
                <a:gd name="T28" fmla="*/ 0 w 305"/>
                <a:gd name="T29" fmla="*/ 17 h 420"/>
                <a:gd name="T30" fmla="*/ 1 w 305"/>
                <a:gd name="T31" fmla="*/ 9 h 420"/>
                <a:gd name="T32" fmla="*/ 2 w 305"/>
                <a:gd name="T33" fmla="*/ 0 h 420"/>
                <a:gd name="T34" fmla="*/ 2 w 305"/>
                <a:gd name="T35" fmla="*/ 7 h 420"/>
                <a:gd name="T36" fmla="*/ 2 w 305"/>
                <a:gd name="T37" fmla="*/ 13 h 420"/>
                <a:gd name="T38" fmla="*/ 3 w 305"/>
                <a:gd name="T39" fmla="*/ 17 h 420"/>
                <a:gd name="T40" fmla="*/ 5 w 305"/>
                <a:gd name="T41" fmla="*/ 21 h 420"/>
                <a:gd name="T42" fmla="*/ 6 w 305"/>
                <a:gd name="T43" fmla="*/ 23 h 420"/>
                <a:gd name="T44" fmla="*/ 8 w 305"/>
                <a:gd name="T45" fmla="*/ 25 h 420"/>
                <a:gd name="T46" fmla="*/ 10 w 305"/>
                <a:gd name="T47" fmla="*/ 27 h 420"/>
                <a:gd name="T48" fmla="*/ 11 w 305"/>
                <a:gd name="T49" fmla="*/ 28 h 4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2" name="Freeform 37"/>
            <p:cNvSpPr>
              <a:spLocks/>
            </p:cNvSpPr>
            <p:nvPr/>
          </p:nvSpPr>
          <p:spPr bwMode="auto">
            <a:xfrm>
              <a:off x="4728" y="1695"/>
              <a:ext cx="85" cy="177"/>
            </a:xfrm>
            <a:custGeom>
              <a:avLst/>
              <a:gdLst>
                <a:gd name="T0" fmla="*/ 9 w 255"/>
                <a:gd name="T1" fmla="*/ 23 h 353"/>
                <a:gd name="T2" fmla="*/ 8 w 255"/>
                <a:gd name="T3" fmla="*/ 25 h 353"/>
                <a:gd name="T4" fmla="*/ 7 w 255"/>
                <a:gd name="T5" fmla="*/ 28 h 353"/>
                <a:gd name="T6" fmla="*/ 6 w 255"/>
                <a:gd name="T7" fmla="*/ 30 h 353"/>
                <a:gd name="T8" fmla="*/ 6 w 255"/>
                <a:gd name="T9" fmla="*/ 32 h 353"/>
                <a:gd name="T10" fmla="*/ 5 w 255"/>
                <a:gd name="T11" fmla="*/ 35 h 353"/>
                <a:gd name="T12" fmla="*/ 4 w 255"/>
                <a:gd name="T13" fmla="*/ 38 h 353"/>
                <a:gd name="T14" fmla="*/ 3 w 255"/>
                <a:gd name="T15" fmla="*/ 41 h 353"/>
                <a:gd name="T16" fmla="*/ 3 w 255"/>
                <a:gd name="T17" fmla="*/ 45 h 353"/>
                <a:gd name="T18" fmla="*/ 2 w 255"/>
                <a:gd name="T19" fmla="*/ 41 h 353"/>
                <a:gd name="T20" fmla="*/ 1 w 255"/>
                <a:gd name="T21" fmla="*/ 37 h 353"/>
                <a:gd name="T22" fmla="*/ 0 w 255"/>
                <a:gd name="T23" fmla="*/ 32 h 353"/>
                <a:gd name="T24" fmla="*/ 0 w 255"/>
                <a:gd name="T25" fmla="*/ 27 h 353"/>
                <a:gd name="T26" fmla="*/ 0 w 255"/>
                <a:gd name="T27" fmla="*/ 21 h 353"/>
                <a:gd name="T28" fmla="*/ 0 w 255"/>
                <a:gd name="T29" fmla="*/ 14 h 353"/>
                <a:gd name="T30" fmla="*/ 1 w 255"/>
                <a:gd name="T31" fmla="*/ 7 h 353"/>
                <a:gd name="T32" fmla="*/ 1 w 255"/>
                <a:gd name="T33" fmla="*/ 0 h 353"/>
                <a:gd name="T34" fmla="*/ 1 w 255"/>
                <a:gd name="T35" fmla="*/ 6 h 353"/>
                <a:gd name="T36" fmla="*/ 2 w 255"/>
                <a:gd name="T37" fmla="*/ 11 h 353"/>
                <a:gd name="T38" fmla="*/ 3 w 255"/>
                <a:gd name="T39" fmla="*/ 14 h 353"/>
                <a:gd name="T40" fmla="*/ 4 w 255"/>
                <a:gd name="T41" fmla="*/ 17 h 353"/>
                <a:gd name="T42" fmla="*/ 5 w 255"/>
                <a:gd name="T43" fmla="*/ 19 h 353"/>
                <a:gd name="T44" fmla="*/ 7 w 255"/>
                <a:gd name="T45" fmla="*/ 21 h 353"/>
                <a:gd name="T46" fmla="*/ 8 w 255"/>
                <a:gd name="T47" fmla="*/ 22 h 353"/>
                <a:gd name="T48" fmla="*/ 9 w 255"/>
                <a:gd name="T49" fmla="*/ 23 h 3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3" name="Freeform 38"/>
            <p:cNvSpPr>
              <a:spLocks/>
            </p:cNvSpPr>
            <p:nvPr/>
          </p:nvSpPr>
          <p:spPr bwMode="auto">
            <a:xfrm>
              <a:off x="4738" y="1716"/>
              <a:ext cx="69" cy="143"/>
            </a:xfrm>
            <a:custGeom>
              <a:avLst/>
              <a:gdLst>
                <a:gd name="T0" fmla="*/ 8 w 208"/>
                <a:gd name="T1" fmla="*/ 19 h 286"/>
                <a:gd name="T2" fmla="*/ 7 w 208"/>
                <a:gd name="T3" fmla="*/ 21 h 286"/>
                <a:gd name="T4" fmla="*/ 6 w 208"/>
                <a:gd name="T5" fmla="*/ 23 h 286"/>
                <a:gd name="T6" fmla="*/ 5 w 208"/>
                <a:gd name="T7" fmla="*/ 24 h 286"/>
                <a:gd name="T8" fmla="*/ 5 w 208"/>
                <a:gd name="T9" fmla="*/ 26 h 286"/>
                <a:gd name="T10" fmla="*/ 4 w 208"/>
                <a:gd name="T11" fmla="*/ 28 h 286"/>
                <a:gd name="T12" fmla="*/ 3 w 208"/>
                <a:gd name="T13" fmla="*/ 31 h 286"/>
                <a:gd name="T14" fmla="*/ 3 w 208"/>
                <a:gd name="T15" fmla="*/ 33 h 286"/>
                <a:gd name="T16" fmla="*/ 2 w 208"/>
                <a:gd name="T17" fmla="*/ 36 h 286"/>
                <a:gd name="T18" fmla="*/ 1 w 208"/>
                <a:gd name="T19" fmla="*/ 33 h 286"/>
                <a:gd name="T20" fmla="*/ 1 w 208"/>
                <a:gd name="T21" fmla="*/ 30 h 286"/>
                <a:gd name="T22" fmla="*/ 0 w 208"/>
                <a:gd name="T23" fmla="*/ 26 h 286"/>
                <a:gd name="T24" fmla="*/ 0 w 208"/>
                <a:gd name="T25" fmla="*/ 22 h 286"/>
                <a:gd name="T26" fmla="*/ 0 w 208"/>
                <a:gd name="T27" fmla="*/ 17 h 286"/>
                <a:gd name="T28" fmla="*/ 0 w 208"/>
                <a:gd name="T29" fmla="*/ 12 h 286"/>
                <a:gd name="T30" fmla="*/ 1 w 208"/>
                <a:gd name="T31" fmla="*/ 6 h 286"/>
                <a:gd name="T32" fmla="*/ 1 w 208"/>
                <a:gd name="T33" fmla="*/ 0 h 286"/>
                <a:gd name="T34" fmla="*/ 1 w 208"/>
                <a:gd name="T35" fmla="*/ 5 h 286"/>
                <a:gd name="T36" fmla="*/ 2 w 208"/>
                <a:gd name="T37" fmla="*/ 9 h 286"/>
                <a:gd name="T38" fmla="*/ 2 w 208"/>
                <a:gd name="T39" fmla="*/ 12 h 286"/>
                <a:gd name="T40" fmla="*/ 3 w 208"/>
                <a:gd name="T41" fmla="*/ 14 h 286"/>
                <a:gd name="T42" fmla="*/ 4 w 208"/>
                <a:gd name="T43" fmla="*/ 16 h 286"/>
                <a:gd name="T44" fmla="*/ 5 w 208"/>
                <a:gd name="T45" fmla="*/ 17 h 286"/>
                <a:gd name="T46" fmla="*/ 6 w 208"/>
                <a:gd name="T47" fmla="*/ 18 h 286"/>
                <a:gd name="T48" fmla="*/ 8 w 208"/>
                <a:gd name="T49" fmla="*/ 19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4" name="Freeform 39"/>
            <p:cNvSpPr>
              <a:spLocks/>
            </p:cNvSpPr>
            <p:nvPr/>
          </p:nvSpPr>
          <p:spPr bwMode="auto">
            <a:xfrm>
              <a:off x="4748" y="1736"/>
              <a:ext cx="53" cy="110"/>
            </a:xfrm>
            <a:custGeom>
              <a:avLst/>
              <a:gdLst>
                <a:gd name="T0" fmla="*/ 6 w 158"/>
                <a:gd name="T1" fmla="*/ 15 h 220"/>
                <a:gd name="T2" fmla="*/ 5 w 158"/>
                <a:gd name="T3" fmla="*/ 16 h 220"/>
                <a:gd name="T4" fmla="*/ 5 w 158"/>
                <a:gd name="T5" fmla="*/ 17 h 220"/>
                <a:gd name="T6" fmla="*/ 4 w 158"/>
                <a:gd name="T7" fmla="*/ 19 h 220"/>
                <a:gd name="T8" fmla="*/ 4 w 158"/>
                <a:gd name="T9" fmla="*/ 20 h 220"/>
                <a:gd name="T10" fmla="*/ 3 w 158"/>
                <a:gd name="T11" fmla="*/ 22 h 220"/>
                <a:gd name="T12" fmla="*/ 3 w 158"/>
                <a:gd name="T13" fmla="*/ 24 h 220"/>
                <a:gd name="T14" fmla="*/ 2 w 158"/>
                <a:gd name="T15" fmla="*/ 26 h 220"/>
                <a:gd name="T16" fmla="*/ 2 w 158"/>
                <a:gd name="T17" fmla="*/ 28 h 220"/>
                <a:gd name="T18" fmla="*/ 1 w 158"/>
                <a:gd name="T19" fmla="*/ 26 h 220"/>
                <a:gd name="T20" fmla="*/ 1 w 158"/>
                <a:gd name="T21" fmla="*/ 23 h 220"/>
                <a:gd name="T22" fmla="*/ 0 w 158"/>
                <a:gd name="T23" fmla="*/ 20 h 220"/>
                <a:gd name="T24" fmla="*/ 0 w 158"/>
                <a:gd name="T25" fmla="*/ 17 h 220"/>
                <a:gd name="T26" fmla="*/ 0 w 158"/>
                <a:gd name="T27" fmla="*/ 13 h 220"/>
                <a:gd name="T28" fmla="*/ 0 w 158"/>
                <a:gd name="T29" fmla="*/ 9 h 220"/>
                <a:gd name="T30" fmla="*/ 0 w 158"/>
                <a:gd name="T31" fmla="*/ 5 h 220"/>
                <a:gd name="T32" fmla="*/ 1 w 158"/>
                <a:gd name="T33" fmla="*/ 0 h 220"/>
                <a:gd name="T34" fmla="*/ 1 w 158"/>
                <a:gd name="T35" fmla="*/ 4 h 220"/>
                <a:gd name="T36" fmla="*/ 1 w 158"/>
                <a:gd name="T37" fmla="*/ 7 h 220"/>
                <a:gd name="T38" fmla="*/ 2 w 158"/>
                <a:gd name="T39" fmla="*/ 9 h 220"/>
                <a:gd name="T40" fmla="*/ 2 w 158"/>
                <a:gd name="T41" fmla="*/ 11 h 220"/>
                <a:gd name="T42" fmla="*/ 3 w 158"/>
                <a:gd name="T43" fmla="*/ 12 h 220"/>
                <a:gd name="T44" fmla="*/ 4 w 158"/>
                <a:gd name="T45" fmla="*/ 13 h 220"/>
                <a:gd name="T46" fmla="*/ 5 w 158"/>
                <a:gd name="T47" fmla="*/ 14 h 220"/>
                <a:gd name="T48" fmla="*/ 6 w 158"/>
                <a:gd name="T49" fmla="*/ 15 h 2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5" name="Freeform 40"/>
            <p:cNvSpPr>
              <a:spLocks/>
            </p:cNvSpPr>
            <p:nvPr/>
          </p:nvSpPr>
          <p:spPr bwMode="auto">
            <a:xfrm>
              <a:off x="4726" y="1614"/>
              <a:ext cx="104" cy="181"/>
            </a:xfrm>
            <a:custGeom>
              <a:avLst/>
              <a:gdLst>
                <a:gd name="T0" fmla="*/ 12 w 312"/>
                <a:gd name="T1" fmla="*/ 40 h 361"/>
                <a:gd name="T2" fmla="*/ 9 w 312"/>
                <a:gd name="T3" fmla="*/ 38 h 361"/>
                <a:gd name="T4" fmla="*/ 7 w 312"/>
                <a:gd name="T5" fmla="*/ 36 h 361"/>
                <a:gd name="T6" fmla="*/ 5 w 312"/>
                <a:gd name="T7" fmla="*/ 32 h 361"/>
                <a:gd name="T8" fmla="*/ 3 w 312"/>
                <a:gd name="T9" fmla="*/ 28 h 361"/>
                <a:gd name="T10" fmla="*/ 2 w 312"/>
                <a:gd name="T11" fmla="*/ 23 h 361"/>
                <a:gd name="T12" fmla="*/ 1 w 312"/>
                <a:gd name="T13" fmla="*/ 16 h 361"/>
                <a:gd name="T14" fmla="*/ 0 w 312"/>
                <a:gd name="T15" fmla="*/ 9 h 361"/>
                <a:gd name="T16" fmla="*/ 0 w 312"/>
                <a:gd name="T17" fmla="*/ 0 h 361"/>
                <a:gd name="T18" fmla="*/ 0 w 312"/>
                <a:gd name="T19" fmla="*/ 9 h 361"/>
                <a:gd name="T20" fmla="*/ 0 w 312"/>
                <a:gd name="T21" fmla="*/ 16 h 361"/>
                <a:gd name="T22" fmla="*/ 1 w 312"/>
                <a:gd name="T23" fmla="*/ 23 h 361"/>
                <a:gd name="T24" fmla="*/ 1 w 312"/>
                <a:gd name="T25" fmla="*/ 29 h 361"/>
                <a:gd name="T26" fmla="*/ 3 w 312"/>
                <a:gd name="T27" fmla="*/ 35 h 361"/>
                <a:gd name="T28" fmla="*/ 4 w 312"/>
                <a:gd name="T29" fmla="*/ 39 h 361"/>
                <a:gd name="T30" fmla="*/ 6 w 312"/>
                <a:gd name="T31" fmla="*/ 43 h 361"/>
                <a:gd name="T32" fmla="*/ 9 w 312"/>
                <a:gd name="T33" fmla="*/ 46 h 361"/>
                <a:gd name="T34" fmla="*/ 9 w 312"/>
                <a:gd name="T35" fmla="*/ 45 h 361"/>
                <a:gd name="T36" fmla="*/ 10 w 312"/>
                <a:gd name="T37" fmla="*/ 45 h 361"/>
                <a:gd name="T38" fmla="*/ 10 w 312"/>
                <a:gd name="T39" fmla="*/ 44 h 361"/>
                <a:gd name="T40" fmla="*/ 11 w 312"/>
                <a:gd name="T41" fmla="*/ 44 h 361"/>
                <a:gd name="T42" fmla="*/ 11 w 312"/>
                <a:gd name="T43" fmla="*/ 43 h 361"/>
                <a:gd name="T44" fmla="*/ 11 w 312"/>
                <a:gd name="T45" fmla="*/ 42 h 361"/>
                <a:gd name="T46" fmla="*/ 11 w 312"/>
                <a:gd name="T47" fmla="*/ 41 h 361"/>
                <a:gd name="T48" fmla="*/ 12 w 312"/>
                <a:gd name="T49" fmla="*/ 40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6" name="Freeform 41"/>
            <p:cNvSpPr>
              <a:spLocks/>
            </p:cNvSpPr>
            <p:nvPr/>
          </p:nvSpPr>
          <p:spPr bwMode="auto">
            <a:xfrm>
              <a:off x="4783" y="1837"/>
              <a:ext cx="116" cy="265"/>
            </a:xfrm>
            <a:custGeom>
              <a:avLst/>
              <a:gdLst>
                <a:gd name="T0" fmla="*/ 13 w 349"/>
                <a:gd name="T1" fmla="*/ 20 h 529"/>
                <a:gd name="T2" fmla="*/ 12 w 349"/>
                <a:gd name="T3" fmla="*/ 18 h 529"/>
                <a:gd name="T4" fmla="*/ 12 w 349"/>
                <a:gd name="T5" fmla="*/ 15 h 529"/>
                <a:gd name="T6" fmla="*/ 11 w 349"/>
                <a:gd name="T7" fmla="*/ 13 h 529"/>
                <a:gd name="T8" fmla="*/ 11 w 349"/>
                <a:gd name="T9" fmla="*/ 10 h 529"/>
                <a:gd name="T10" fmla="*/ 10 w 349"/>
                <a:gd name="T11" fmla="*/ 8 h 529"/>
                <a:gd name="T12" fmla="*/ 9 w 349"/>
                <a:gd name="T13" fmla="*/ 5 h 529"/>
                <a:gd name="T14" fmla="*/ 9 w 349"/>
                <a:gd name="T15" fmla="*/ 3 h 529"/>
                <a:gd name="T16" fmla="*/ 8 w 349"/>
                <a:gd name="T17" fmla="*/ 0 h 529"/>
                <a:gd name="T18" fmla="*/ 6 w 349"/>
                <a:gd name="T19" fmla="*/ 3 h 529"/>
                <a:gd name="T20" fmla="*/ 3 w 349"/>
                <a:gd name="T21" fmla="*/ 9 h 529"/>
                <a:gd name="T22" fmla="*/ 1 w 349"/>
                <a:gd name="T23" fmla="*/ 17 h 529"/>
                <a:gd name="T24" fmla="*/ 0 w 349"/>
                <a:gd name="T25" fmla="*/ 28 h 529"/>
                <a:gd name="T26" fmla="*/ 0 w 349"/>
                <a:gd name="T27" fmla="*/ 38 h 529"/>
                <a:gd name="T28" fmla="*/ 1 w 349"/>
                <a:gd name="T29" fmla="*/ 49 h 529"/>
                <a:gd name="T30" fmla="*/ 3 w 349"/>
                <a:gd name="T31" fmla="*/ 59 h 529"/>
                <a:gd name="T32" fmla="*/ 6 w 349"/>
                <a:gd name="T33" fmla="*/ 67 h 529"/>
                <a:gd name="T34" fmla="*/ 9 w 349"/>
                <a:gd name="T35" fmla="*/ 67 h 529"/>
                <a:gd name="T36" fmla="*/ 11 w 349"/>
                <a:gd name="T37" fmla="*/ 64 h 529"/>
                <a:gd name="T38" fmla="*/ 12 w 349"/>
                <a:gd name="T39" fmla="*/ 58 h 529"/>
                <a:gd name="T40" fmla="*/ 12 w 349"/>
                <a:gd name="T41" fmla="*/ 51 h 529"/>
                <a:gd name="T42" fmla="*/ 12 w 349"/>
                <a:gd name="T43" fmla="*/ 43 h 529"/>
                <a:gd name="T44" fmla="*/ 12 w 349"/>
                <a:gd name="T45" fmla="*/ 35 h 529"/>
                <a:gd name="T46" fmla="*/ 12 w 349"/>
                <a:gd name="T47" fmla="*/ 27 h 529"/>
                <a:gd name="T48" fmla="*/ 13 w 349"/>
                <a:gd name="T49" fmla="*/ 20 h 5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7" name="Freeform 42"/>
            <p:cNvSpPr>
              <a:spLocks/>
            </p:cNvSpPr>
            <p:nvPr/>
          </p:nvSpPr>
          <p:spPr bwMode="auto">
            <a:xfrm>
              <a:off x="4795" y="1844"/>
              <a:ext cx="103" cy="235"/>
            </a:xfrm>
            <a:custGeom>
              <a:avLst/>
              <a:gdLst>
                <a:gd name="T0" fmla="*/ 11 w 309"/>
                <a:gd name="T1" fmla="*/ 18 h 470"/>
                <a:gd name="T2" fmla="*/ 11 w 309"/>
                <a:gd name="T3" fmla="*/ 16 h 470"/>
                <a:gd name="T4" fmla="*/ 10 w 309"/>
                <a:gd name="T5" fmla="*/ 14 h 470"/>
                <a:gd name="T6" fmla="*/ 10 w 309"/>
                <a:gd name="T7" fmla="*/ 12 h 470"/>
                <a:gd name="T8" fmla="*/ 9 w 309"/>
                <a:gd name="T9" fmla="*/ 9 h 470"/>
                <a:gd name="T10" fmla="*/ 9 w 309"/>
                <a:gd name="T11" fmla="*/ 7 h 470"/>
                <a:gd name="T12" fmla="*/ 8 w 309"/>
                <a:gd name="T13" fmla="*/ 5 h 470"/>
                <a:gd name="T14" fmla="*/ 8 w 309"/>
                <a:gd name="T15" fmla="*/ 3 h 470"/>
                <a:gd name="T16" fmla="*/ 7 w 309"/>
                <a:gd name="T17" fmla="*/ 0 h 470"/>
                <a:gd name="T18" fmla="*/ 5 w 309"/>
                <a:gd name="T19" fmla="*/ 3 h 470"/>
                <a:gd name="T20" fmla="*/ 3 w 309"/>
                <a:gd name="T21" fmla="*/ 8 h 470"/>
                <a:gd name="T22" fmla="*/ 1 w 309"/>
                <a:gd name="T23" fmla="*/ 15 h 470"/>
                <a:gd name="T24" fmla="*/ 0 w 309"/>
                <a:gd name="T25" fmla="*/ 24 h 470"/>
                <a:gd name="T26" fmla="*/ 0 w 309"/>
                <a:gd name="T27" fmla="*/ 34 h 470"/>
                <a:gd name="T28" fmla="*/ 1 w 309"/>
                <a:gd name="T29" fmla="*/ 44 h 470"/>
                <a:gd name="T30" fmla="*/ 2 w 309"/>
                <a:gd name="T31" fmla="*/ 52 h 470"/>
                <a:gd name="T32" fmla="*/ 5 w 309"/>
                <a:gd name="T33" fmla="*/ 59 h 470"/>
                <a:gd name="T34" fmla="*/ 8 w 309"/>
                <a:gd name="T35" fmla="*/ 59 h 470"/>
                <a:gd name="T36" fmla="*/ 10 w 309"/>
                <a:gd name="T37" fmla="*/ 57 h 470"/>
                <a:gd name="T38" fmla="*/ 11 w 309"/>
                <a:gd name="T39" fmla="*/ 52 h 470"/>
                <a:gd name="T40" fmla="*/ 11 w 309"/>
                <a:gd name="T41" fmla="*/ 46 h 470"/>
                <a:gd name="T42" fmla="*/ 11 w 309"/>
                <a:gd name="T43" fmla="*/ 38 h 470"/>
                <a:gd name="T44" fmla="*/ 11 w 309"/>
                <a:gd name="T45" fmla="*/ 31 h 470"/>
                <a:gd name="T46" fmla="*/ 11 w 309"/>
                <a:gd name="T47" fmla="*/ 24 h 470"/>
                <a:gd name="T48" fmla="*/ 11 w 309"/>
                <a:gd name="T49" fmla="*/ 18 h 4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8" name="Freeform 43"/>
            <p:cNvSpPr>
              <a:spLocks/>
            </p:cNvSpPr>
            <p:nvPr/>
          </p:nvSpPr>
          <p:spPr bwMode="auto">
            <a:xfrm>
              <a:off x="4807" y="1851"/>
              <a:ext cx="90" cy="205"/>
            </a:xfrm>
            <a:custGeom>
              <a:avLst/>
              <a:gdLst>
                <a:gd name="T0" fmla="*/ 10 w 270"/>
                <a:gd name="T1" fmla="*/ 16 h 410"/>
                <a:gd name="T2" fmla="*/ 10 w 270"/>
                <a:gd name="T3" fmla="*/ 14 h 410"/>
                <a:gd name="T4" fmla="*/ 9 w 270"/>
                <a:gd name="T5" fmla="*/ 12 h 410"/>
                <a:gd name="T6" fmla="*/ 9 w 270"/>
                <a:gd name="T7" fmla="*/ 10 h 410"/>
                <a:gd name="T8" fmla="*/ 8 w 270"/>
                <a:gd name="T9" fmla="*/ 8 h 410"/>
                <a:gd name="T10" fmla="*/ 8 w 270"/>
                <a:gd name="T11" fmla="*/ 6 h 410"/>
                <a:gd name="T12" fmla="*/ 7 w 270"/>
                <a:gd name="T13" fmla="*/ 4 h 410"/>
                <a:gd name="T14" fmla="*/ 7 w 270"/>
                <a:gd name="T15" fmla="*/ 2 h 410"/>
                <a:gd name="T16" fmla="*/ 6 w 270"/>
                <a:gd name="T17" fmla="*/ 0 h 410"/>
                <a:gd name="T18" fmla="*/ 4 w 270"/>
                <a:gd name="T19" fmla="*/ 2 h 410"/>
                <a:gd name="T20" fmla="*/ 3 w 270"/>
                <a:gd name="T21" fmla="*/ 7 h 410"/>
                <a:gd name="T22" fmla="*/ 1 w 270"/>
                <a:gd name="T23" fmla="*/ 13 h 410"/>
                <a:gd name="T24" fmla="*/ 0 w 270"/>
                <a:gd name="T25" fmla="*/ 21 h 410"/>
                <a:gd name="T26" fmla="*/ 0 w 270"/>
                <a:gd name="T27" fmla="*/ 30 h 410"/>
                <a:gd name="T28" fmla="*/ 1 w 270"/>
                <a:gd name="T29" fmla="*/ 38 h 410"/>
                <a:gd name="T30" fmla="*/ 2 w 270"/>
                <a:gd name="T31" fmla="*/ 45 h 410"/>
                <a:gd name="T32" fmla="*/ 5 w 270"/>
                <a:gd name="T33" fmla="*/ 52 h 410"/>
                <a:gd name="T34" fmla="*/ 7 w 270"/>
                <a:gd name="T35" fmla="*/ 52 h 410"/>
                <a:gd name="T36" fmla="*/ 8 w 270"/>
                <a:gd name="T37" fmla="*/ 49 h 410"/>
                <a:gd name="T38" fmla="*/ 9 w 270"/>
                <a:gd name="T39" fmla="*/ 45 h 410"/>
                <a:gd name="T40" fmla="*/ 10 w 270"/>
                <a:gd name="T41" fmla="*/ 40 h 410"/>
                <a:gd name="T42" fmla="*/ 9 w 270"/>
                <a:gd name="T43" fmla="*/ 33 h 410"/>
                <a:gd name="T44" fmla="*/ 9 w 270"/>
                <a:gd name="T45" fmla="*/ 27 h 410"/>
                <a:gd name="T46" fmla="*/ 10 w 270"/>
                <a:gd name="T47" fmla="*/ 21 h 410"/>
                <a:gd name="T48" fmla="*/ 10 w 270"/>
                <a:gd name="T49" fmla="*/ 16 h 4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9" name="Freeform 44"/>
            <p:cNvSpPr>
              <a:spLocks/>
            </p:cNvSpPr>
            <p:nvPr/>
          </p:nvSpPr>
          <p:spPr bwMode="auto">
            <a:xfrm>
              <a:off x="4818" y="1858"/>
              <a:ext cx="77" cy="174"/>
            </a:xfrm>
            <a:custGeom>
              <a:avLst/>
              <a:gdLst>
                <a:gd name="T0" fmla="*/ 9 w 232"/>
                <a:gd name="T1" fmla="*/ 13 h 347"/>
                <a:gd name="T2" fmla="*/ 8 w 232"/>
                <a:gd name="T3" fmla="*/ 12 h 347"/>
                <a:gd name="T4" fmla="*/ 8 w 232"/>
                <a:gd name="T5" fmla="*/ 10 h 347"/>
                <a:gd name="T6" fmla="*/ 7 w 232"/>
                <a:gd name="T7" fmla="*/ 8 h 347"/>
                <a:gd name="T8" fmla="*/ 7 w 232"/>
                <a:gd name="T9" fmla="*/ 7 h 347"/>
                <a:gd name="T10" fmla="*/ 7 w 232"/>
                <a:gd name="T11" fmla="*/ 5 h 347"/>
                <a:gd name="T12" fmla="*/ 6 w 232"/>
                <a:gd name="T13" fmla="*/ 4 h 347"/>
                <a:gd name="T14" fmla="*/ 6 w 232"/>
                <a:gd name="T15" fmla="*/ 2 h 347"/>
                <a:gd name="T16" fmla="*/ 6 w 232"/>
                <a:gd name="T17" fmla="*/ 0 h 347"/>
                <a:gd name="T18" fmla="*/ 4 w 232"/>
                <a:gd name="T19" fmla="*/ 2 h 347"/>
                <a:gd name="T20" fmla="*/ 2 w 232"/>
                <a:gd name="T21" fmla="*/ 6 h 347"/>
                <a:gd name="T22" fmla="*/ 1 w 232"/>
                <a:gd name="T23" fmla="*/ 11 h 347"/>
                <a:gd name="T24" fmla="*/ 0 w 232"/>
                <a:gd name="T25" fmla="*/ 18 h 347"/>
                <a:gd name="T26" fmla="*/ 0 w 232"/>
                <a:gd name="T27" fmla="*/ 25 h 347"/>
                <a:gd name="T28" fmla="*/ 1 w 232"/>
                <a:gd name="T29" fmla="*/ 32 h 347"/>
                <a:gd name="T30" fmla="*/ 2 w 232"/>
                <a:gd name="T31" fmla="*/ 38 h 347"/>
                <a:gd name="T32" fmla="*/ 4 w 232"/>
                <a:gd name="T33" fmla="*/ 44 h 347"/>
                <a:gd name="T34" fmla="*/ 6 w 232"/>
                <a:gd name="T35" fmla="*/ 44 h 347"/>
                <a:gd name="T36" fmla="*/ 7 w 232"/>
                <a:gd name="T37" fmla="*/ 42 h 347"/>
                <a:gd name="T38" fmla="*/ 8 w 232"/>
                <a:gd name="T39" fmla="*/ 38 h 347"/>
                <a:gd name="T40" fmla="*/ 8 w 232"/>
                <a:gd name="T41" fmla="*/ 34 h 347"/>
                <a:gd name="T42" fmla="*/ 8 w 232"/>
                <a:gd name="T43" fmla="*/ 28 h 347"/>
                <a:gd name="T44" fmla="*/ 8 w 232"/>
                <a:gd name="T45" fmla="*/ 23 h 347"/>
                <a:gd name="T46" fmla="*/ 8 w 232"/>
                <a:gd name="T47" fmla="*/ 18 h 347"/>
                <a:gd name="T48" fmla="*/ 9 w 232"/>
                <a:gd name="T49" fmla="*/ 13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0" name="Freeform 45"/>
            <p:cNvSpPr>
              <a:spLocks/>
            </p:cNvSpPr>
            <p:nvPr/>
          </p:nvSpPr>
          <p:spPr bwMode="auto">
            <a:xfrm>
              <a:off x="4858" y="1887"/>
              <a:ext cx="41" cy="90"/>
            </a:xfrm>
            <a:custGeom>
              <a:avLst/>
              <a:gdLst>
                <a:gd name="T0" fmla="*/ 5 w 123"/>
                <a:gd name="T1" fmla="*/ 8 h 179"/>
                <a:gd name="T2" fmla="*/ 4 w 123"/>
                <a:gd name="T3" fmla="*/ 7 h 179"/>
                <a:gd name="T4" fmla="*/ 4 w 123"/>
                <a:gd name="T5" fmla="*/ 6 h 179"/>
                <a:gd name="T6" fmla="*/ 4 w 123"/>
                <a:gd name="T7" fmla="*/ 5 h 179"/>
                <a:gd name="T8" fmla="*/ 3 w 123"/>
                <a:gd name="T9" fmla="*/ 4 h 179"/>
                <a:gd name="T10" fmla="*/ 3 w 123"/>
                <a:gd name="T11" fmla="*/ 3 h 179"/>
                <a:gd name="T12" fmla="*/ 3 w 123"/>
                <a:gd name="T13" fmla="*/ 2 h 179"/>
                <a:gd name="T14" fmla="*/ 3 w 123"/>
                <a:gd name="T15" fmla="*/ 1 h 179"/>
                <a:gd name="T16" fmla="*/ 2 w 123"/>
                <a:gd name="T17" fmla="*/ 0 h 179"/>
                <a:gd name="T18" fmla="*/ 1 w 123"/>
                <a:gd name="T19" fmla="*/ 2 h 179"/>
                <a:gd name="T20" fmla="*/ 1 w 123"/>
                <a:gd name="T21" fmla="*/ 3 h 179"/>
                <a:gd name="T22" fmla="*/ 0 w 123"/>
                <a:gd name="T23" fmla="*/ 5 h 179"/>
                <a:gd name="T24" fmla="*/ 0 w 123"/>
                <a:gd name="T25" fmla="*/ 8 h 179"/>
                <a:gd name="T26" fmla="*/ 0 w 123"/>
                <a:gd name="T27" fmla="*/ 11 h 179"/>
                <a:gd name="T28" fmla="*/ 0 w 123"/>
                <a:gd name="T29" fmla="*/ 14 h 179"/>
                <a:gd name="T30" fmla="*/ 0 w 123"/>
                <a:gd name="T31" fmla="*/ 18 h 179"/>
                <a:gd name="T32" fmla="*/ 1 w 123"/>
                <a:gd name="T33" fmla="*/ 23 h 179"/>
                <a:gd name="T34" fmla="*/ 1 w 123"/>
                <a:gd name="T35" fmla="*/ 22 h 179"/>
                <a:gd name="T36" fmla="*/ 2 w 123"/>
                <a:gd name="T37" fmla="*/ 21 h 179"/>
                <a:gd name="T38" fmla="*/ 3 w 123"/>
                <a:gd name="T39" fmla="*/ 19 h 179"/>
                <a:gd name="T40" fmla="*/ 3 w 123"/>
                <a:gd name="T41" fmla="*/ 17 h 179"/>
                <a:gd name="T42" fmla="*/ 3 w 123"/>
                <a:gd name="T43" fmla="*/ 15 h 179"/>
                <a:gd name="T44" fmla="*/ 4 w 123"/>
                <a:gd name="T45" fmla="*/ 12 h 179"/>
                <a:gd name="T46" fmla="*/ 4 w 123"/>
                <a:gd name="T47" fmla="*/ 10 h 179"/>
                <a:gd name="T48" fmla="*/ 5 w 123"/>
                <a:gd name="T49" fmla="*/ 8 h 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1" name="Freeform 46"/>
            <p:cNvSpPr>
              <a:spLocks/>
            </p:cNvSpPr>
            <p:nvPr/>
          </p:nvSpPr>
          <p:spPr bwMode="auto">
            <a:xfrm>
              <a:off x="4852" y="1796"/>
              <a:ext cx="108" cy="142"/>
            </a:xfrm>
            <a:custGeom>
              <a:avLst/>
              <a:gdLst>
                <a:gd name="T0" fmla="*/ 12 w 322"/>
                <a:gd name="T1" fmla="*/ 36 h 283"/>
                <a:gd name="T2" fmla="*/ 9 w 322"/>
                <a:gd name="T3" fmla="*/ 34 h 283"/>
                <a:gd name="T4" fmla="*/ 6 w 322"/>
                <a:gd name="T5" fmla="*/ 32 h 283"/>
                <a:gd name="T6" fmla="*/ 4 w 322"/>
                <a:gd name="T7" fmla="*/ 28 h 283"/>
                <a:gd name="T8" fmla="*/ 3 w 322"/>
                <a:gd name="T9" fmla="*/ 23 h 283"/>
                <a:gd name="T10" fmla="*/ 2 w 322"/>
                <a:gd name="T11" fmla="*/ 18 h 283"/>
                <a:gd name="T12" fmla="*/ 1 w 322"/>
                <a:gd name="T13" fmla="*/ 12 h 283"/>
                <a:gd name="T14" fmla="*/ 1 w 322"/>
                <a:gd name="T15" fmla="*/ 6 h 283"/>
                <a:gd name="T16" fmla="*/ 0 w 322"/>
                <a:gd name="T17" fmla="*/ 0 h 283"/>
                <a:gd name="T18" fmla="*/ 0 w 322"/>
                <a:gd name="T19" fmla="*/ 1 h 283"/>
                <a:gd name="T20" fmla="*/ 1 w 322"/>
                <a:gd name="T21" fmla="*/ 2 h 283"/>
                <a:gd name="T22" fmla="*/ 1 w 322"/>
                <a:gd name="T23" fmla="*/ 3 h 283"/>
                <a:gd name="T24" fmla="*/ 1 w 322"/>
                <a:gd name="T25" fmla="*/ 4 h 283"/>
                <a:gd name="T26" fmla="*/ 2 w 322"/>
                <a:gd name="T27" fmla="*/ 4 h 283"/>
                <a:gd name="T28" fmla="*/ 2 w 322"/>
                <a:gd name="T29" fmla="*/ 5 h 283"/>
                <a:gd name="T30" fmla="*/ 2 w 322"/>
                <a:gd name="T31" fmla="*/ 5 h 283"/>
                <a:gd name="T32" fmla="*/ 3 w 322"/>
                <a:gd name="T33" fmla="*/ 6 h 283"/>
                <a:gd name="T34" fmla="*/ 3 w 322"/>
                <a:gd name="T35" fmla="*/ 11 h 283"/>
                <a:gd name="T36" fmla="*/ 4 w 322"/>
                <a:gd name="T37" fmla="*/ 15 h 283"/>
                <a:gd name="T38" fmla="*/ 5 w 322"/>
                <a:gd name="T39" fmla="*/ 20 h 283"/>
                <a:gd name="T40" fmla="*/ 5 w 322"/>
                <a:gd name="T41" fmla="*/ 24 h 283"/>
                <a:gd name="T42" fmla="*/ 7 w 322"/>
                <a:gd name="T43" fmla="*/ 28 h 283"/>
                <a:gd name="T44" fmla="*/ 8 w 322"/>
                <a:gd name="T45" fmla="*/ 31 h 283"/>
                <a:gd name="T46" fmla="*/ 10 w 322"/>
                <a:gd name="T47" fmla="*/ 34 h 283"/>
                <a:gd name="T48" fmla="*/ 12 w 322"/>
                <a:gd name="T49" fmla="*/ 36 h 2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2" name="Freeform 47"/>
            <p:cNvSpPr>
              <a:spLocks/>
            </p:cNvSpPr>
            <p:nvPr/>
          </p:nvSpPr>
          <p:spPr bwMode="auto">
            <a:xfrm>
              <a:off x="4987" y="1877"/>
              <a:ext cx="140" cy="238"/>
            </a:xfrm>
            <a:custGeom>
              <a:avLst/>
              <a:gdLst>
                <a:gd name="T0" fmla="*/ 11 w 419"/>
                <a:gd name="T1" fmla="*/ 1 h 476"/>
                <a:gd name="T2" fmla="*/ 10 w 419"/>
                <a:gd name="T3" fmla="*/ 4 h 476"/>
                <a:gd name="T4" fmla="*/ 9 w 419"/>
                <a:gd name="T5" fmla="*/ 7 h 476"/>
                <a:gd name="T6" fmla="*/ 7 w 419"/>
                <a:gd name="T7" fmla="*/ 10 h 476"/>
                <a:gd name="T8" fmla="*/ 6 w 419"/>
                <a:gd name="T9" fmla="*/ 12 h 476"/>
                <a:gd name="T10" fmla="*/ 4 w 419"/>
                <a:gd name="T11" fmla="*/ 14 h 476"/>
                <a:gd name="T12" fmla="*/ 3 w 419"/>
                <a:gd name="T13" fmla="*/ 15 h 476"/>
                <a:gd name="T14" fmla="*/ 2 w 419"/>
                <a:gd name="T15" fmla="*/ 16 h 476"/>
                <a:gd name="T16" fmla="*/ 0 w 419"/>
                <a:gd name="T17" fmla="*/ 17 h 476"/>
                <a:gd name="T18" fmla="*/ 0 w 419"/>
                <a:gd name="T19" fmla="*/ 19 h 476"/>
                <a:gd name="T20" fmla="*/ 0 w 419"/>
                <a:gd name="T21" fmla="*/ 20 h 476"/>
                <a:gd name="T22" fmla="*/ 0 w 419"/>
                <a:gd name="T23" fmla="*/ 22 h 476"/>
                <a:gd name="T24" fmla="*/ 0 w 419"/>
                <a:gd name="T25" fmla="*/ 24 h 476"/>
                <a:gd name="T26" fmla="*/ 0 w 419"/>
                <a:gd name="T27" fmla="*/ 26 h 476"/>
                <a:gd name="T28" fmla="*/ 0 w 419"/>
                <a:gd name="T29" fmla="*/ 28 h 476"/>
                <a:gd name="T30" fmla="*/ 0 w 419"/>
                <a:gd name="T31" fmla="*/ 30 h 476"/>
                <a:gd name="T32" fmla="*/ 0 w 419"/>
                <a:gd name="T33" fmla="*/ 32 h 476"/>
                <a:gd name="T34" fmla="*/ 1 w 419"/>
                <a:gd name="T35" fmla="*/ 35 h 476"/>
                <a:gd name="T36" fmla="*/ 1 w 419"/>
                <a:gd name="T37" fmla="*/ 40 h 476"/>
                <a:gd name="T38" fmla="*/ 2 w 419"/>
                <a:gd name="T39" fmla="*/ 44 h 476"/>
                <a:gd name="T40" fmla="*/ 2 w 419"/>
                <a:gd name="T41" fmla="*/ 49 h 476"/>
                <a:gd name="T42" fmla="*/ 3 w 419"/>
                <a:gd name="T43" fmla="*/ 53 h 476"/>
                <a:gd name="T44" fmla="*/ 4 w 419"/>
                <a:gd name="T45" fmla="*/ 57 h 476"/>
                <a:gd name="T46" fmla="*/ 5 w 419"/>
                <a:gd name="T47" fmla="*/ 59 h 476"/>
                <a:gd name="T48" fmla="*/ 7 w 419"/>
                <a:gd name="T49" fmla="*/ 60 h 476"/>
                <a:gd name="T50" fmla="*/ 9 w 419"/>
                <a:gd name="T51" fmla="*/ 58 h 476"/>
                <a:gd name="T52" fmla="*/ 11 w 419"/>
                <a:gd name="T53" fmla="*/ 55 h 476"/>
                <a:gd name="T54" fmla="*/ 12 w 419"/>
                <a:gd name="T55" fmla="*/ 50 h 476"/>
                <a:gd name="T56" fmla="*/ 13 w 419"/>
                <a:gd name="T57" fmla="*/ 44 h 476"/>
                <a:gd name="T58" fmla="*/ 14 w 419"/>
                <a:gd name="T59" fmla="*/ 38 h 476"/>
                <a:gd name="T60" fmla="*/ 15 w 419"/>
                <a:gd name="T61" fmla="*/ 30 h 476"/>
                <a:gd name="T62" fmla="*/ 15 w 419"/>
                <a:gd name="T63" fmla="*/ 22 h 476"/>
                <a:gd name="T64" fmla="*/ 16 w 419"/>
                <a:gd name="T65" fmla="*/ 13 h 476"/>
                <a:gd name="T66" fmla="*/ 15 w 419"/>
                <a:gd name="T67" fmla="*/ 10 h 476"/>
                <a:gd name="T68" fmla="*/ 15 w 419"/>
                <a:gd name="T69" fmla="*/ 7 h 476"/>
                <a:gd name="T70" fmla="*/ 15 w 419"/>
                <a:gd name="T71" fmla="*/ 5 h 476"/>
                <a:gd name="T72" fmla="*/ 14 w 419"/>
                <a:gd name="T73" fmla="*/ 3 h 476"/>
                <a:gd name="T74" fmla="*/ 14 w 419"/>
                <a:gd name="T75" fmla="*/ 2 h 476"/>
                <a:gd name="T76" fmla="*/ 13 w 419"/>
                <a:gd name="T77" fmla="*/ 1 h 476"/>
                <a:gd name="T78" fmla="*/ 12 w 419"/>
                <a:gd name="T79" fmla="*/ 0 h 476"/>
                <a:gd name="T80" fmla="*/ 11 w 419"/>
                <a:gd name="T81" fmla="*/ 1 h 4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3" name="Freeform 48"/>
            <p:cNvSpPr>
              <a:spLocks/>
            </p:cNvSpPr>
            <p:nvPr/>
          </p:nvSpPr>
          <p:spPr bwMode="auto">
            <a:xfrm>
              <a:off x="4989" y="1880"/>
              <a:ext cx="126" cy="217"/>
            </a:xfrm>
            <a:custGeom>
              <a:avLst/>
              <a:gdLst>
                <a:gd name="T0" fmla="*/ 10 w 378"/>
                <a:gd name="T1" fmla="*/ 1 h 434"/>
                <a:gd name="T2" fmla="*/ 9 w 378"/>
                <a:gd name="T3" fmla="*/ 4 h 434"/>
                <a:gd name="T4" fmla="*/ 8 w 378"/>
                <a:gd name="T5" fmla="*/ 7 h 434"/>
                <a:gd name="T6" fmla="*/ 6 w 378"/>
                <a:gd name="T7" fmla="*/ 9 h 434"/>
                <a:gd name="T8" fmla="*/ 5 w 378"/>
                <a:gd name="T9" fmla="*/ 11 h 434"/>
                <a:gd name="T10" fmla="*/ 4 w 378"/>
                <a:gd name="T11" fmla="*/ 13 h 434"/>
                <a:gd name="T12" fmla="*/ 3 w 378"/>
                <a:gd name="T13" fmla="*/ 14 h 434"/>
                <a:gd name="T14" fmla="*/ 2 w 378"/>
                <a:gd name="T15" fmla="*/ 15 h 434"/>
                <a:gd name="T16" fmla="*/ 0 w 378"/>
                <a:gd name="T17" fmla="*/ 16 h 434"/>
                <a:gd name="T18" fmla="*/ 0 w 378"/>
                <a:gd name="T19" fmla="*/ 17 h 434"/>
                <a:gd name="T20" fmla="*/ 0 w 378"/>
                <a:gd name="T21" fmla="*/ 19 h 434"/>
                <a:gd name="T22" fmla="*/ 0 w 378"/>
                <a:gd name="T23" fmla="*/ 20 h 434"/>
                <a:gd name="T24" fmla="*/ 0 w 378"/>
                <a:gd name="T25" fmla="*/ 22 h 434"/>
                <a:gd name="T26" fmla="*/ 0 w 378"/>
                <a:gd name="T27" fmla="*/ 24 h 434"/>
                <a:gd name="T28" fmla="*/ 0 w 378"/>
                <a:gd name="T29" fmla="*/ 25 h 434"/>
                <a:gd name="T30" fmla="*/ 0 w 378"/>
                <a:gd name="T31" fmla="*/ 27 h 434"/>
                <a:gd name="T32" fmla="*/ 0 w 378"/>
                <a:gd name="T33" fmla="*/ 29 h 434"/>
                <a:gd name="T34" fmla="*/ 1 w 378"/>
                <a:gd name="T35" fmla="*/ 32 h 434"/>
                <a:gd name="T36" fmla="*/ 1 w 378"/>
                <a:gd name="T37" fmla="*/ 36 h 434"/>
                <a:gd name="T38" fmla="*/ 2 w 378"/>
                <a:gd name="T39" fmla="*/ 40 h 434"/>
                <a:gd name="T40" fmla="*/ 2 w 378"/>
                <a:gd name="T41" fmla="*/ 45 h 434"/>
                <a:gd name="T42" fmla="*/ 3 w 378"/>
                <a:gd name="T43" fmla="*/ 48 h 434"/>
                <a:gd name="T44" fmla="*/ 4 w 378"/>
                <a:gd name="T45" fmla="*/ 52 h 434"/>
                <a:gd name="T46" fmla="*/ 5 w 378"/>
                <a:gd name="T47" fmla="*/ 54 h 434"/>
                <a:gd name="T48" fmla="*/ 7 w 378"/>
                <a:gd name="T49" fmla="*/ 55 h 434"/>
                <a:gd name="T50" fmla="*/ 8 w 378"/>
                <a:gd name="T51" fmla="*/ 53 h 434"/>
                <a:gd name="T52" fmla="*/ 10 w 378"/>
                <a:gd name="T53" fmla="*/ 50 h 434"/>
                <a:gd name="T54" fmla="*/ 11 w 378"/>
                <a:gd name="T55" fmla="*/ 46 h 434"/>
                <a:gd name="T56" fmla="*/ 12 w 378"/>
                <a:gd name="T57" fmla="*/ 40 h 434"/>
                <a:gd name="T58" fmla="*/ 12 w 378"/>
                <a:gd name="T59" fmla="*/ 34 h 434"/>
                <a:gd name="T60" fmla="*/ 13 w 378"/>
                <a:gd name="T61" fmla="*/ 27 h 434"/>
                <a:gd name="T62" fmla="*/ 14 w 378"/>
                <a:gd name="T63" fmla="*/ 20 h 434"/>
                <a:gd name="T64" fmla="*/ 14 w 378"/>
                <a:gd name="T65" fmla="*/ 11 h 434"/>
                <a:gd name="T66" fmla="*/ 14 w 378"/>
                <a:gd name="T67" fmla="*/ 9 h 434"/>
                <a:gd name="T68" fmla="*/ 13 w 378"/>
                <a:gd name="T69" fmla="*/ 7 h 434"/>
                <a:gd name="T70" fmla="*/ 13 w 378"/>
                <a:gd name="T71" fmla="*/ 4 h 434"/>
                <a:gd name="T72" fmla="*/ 13 w 378"/>
                <a:gd name="T73" fmla="*/ 3 h 434"/>
                <a:gd name="T74" fmla="*/ 12 w 378"/>
                <a:gd name="T75" fmla="*/ 2 h 434"/>
                <a:gd name="T76" fmla="*/ 12 w 378"/>
                <a:gd name="T77" fmla="*/ 1 h 434"/>
                <a:gd name="T78" fmla="*/ 11 w 378"/>
                <a:gd name="T79" fmla="*/ 0 h 434"/>
                <a:gd name="T80" fmla="*/ 10 w 378"/>
                <a:gd name="T81" fmla="*/ 1 h 4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4" name="Freeform 49"/>
            <p:cNvSpPr>
              <a:spLocks/>
            </p:cNvSpPr>
            <p:nvPr/>
          </p:nvSpPr>
          <p:spPr bwMode="auto">
            <a:xfrm>
              <a:off x="4992" y="1883"/>
              <a:ext cx="112" cy="194"/>
            </a:xfrm>
            <a:custGeom>
              <a:avLst/>
              <a:gdLst>
                <a:gd name="T0" fmla="*/ 9 w 337"/>
                <a:gd name="T1" fmla="*/ 1 h 386"/>
                <a:gd name="T2" fmla="*/ 8 w 337"/>
                <a:gd name="T3" fmla="*/ 4 h 386"/>
                <a:gd name="T4" fmla="*/ 7 w 337"/>
                <a:gd name="T5" fmla="*/ 6 h 386"/>
                <a:gd name="T6" fmla="*/ 6 w 337"/>
                <a:gd name="T7" fmla="*/ 8 h 386"/>
                <a:gd name="T8" fmla="*/ 5 w 337"/>
                <a:gd name="T9" fmla="*/ 10 h 386"/>
                <a:gd name="T10" fmla="*/ 4 w 337"/>
                <a:gd name="T11" fmla="*/ 11 h 386"/>
                <a:gd name="T12" fmla="*/ 3 w 337"/>
                <a:gd name="T13" fmla="*/ 13 h 386"/>
                <a:gd name="T14" fmla="*/ 1 w 337"/>
                <a:gd name="T15" fmla="*/ 13 h 386"/>
                <a:gd name="T16" fmla="*/ 0 w 337"/>
                <a:gd name="T17" fmla="*/ 14 h 386"/>
                <a:gd name="T18" fmla="*/ 0 w 337"/>
                <a:gd name="T19" fmla="*/ 15 h 386"/>
                <a:gd name="T20" fmla="*/ 0 w 337"/>
                <a:gd name="T21" fmla="*/ 17 h 386"/>
                <a:gd name="T22" fmla="*/ 0 w 337"/>
                <a:gd name="T23" fmla="*/ 18 h 386"/>
                <a:gd name="T24" fmla="*/ 0 w 337"/>
                <a:gd name="T25" fmla="*/ 20 h 386"/>
                <a:gd name="T26" fmla="*/ 0 w 337"/>
                <a:gd name="T27" fmla="*/ 21 h 386"/>
                <a:gd name="T28" fmla="*/ 0 w 337"/>
                <a:gd name="T29" fmla="*/ 23 h 386"/>
                <a:gd name="T30" fmla="*/ 0 w 337"/>
                <a:gd name="T31" fmla="*/ 24 h 386"/>
                <a:gd name="T32" fmla="*/ 0 w 337"/>
                <a:gd name="T33" fmla="*/ 26 h 386"/>
                <a:gd name="T34" fmla="*/ 1 w 337"/>
                <a:gd name="T35" fmla="*/ 29 h 386"/>
                <a:gd name="T36" fmla="*/ 1 w 337"/>
                <a:gd name="T37" fmla="*/ 33 h 386"/>
                <a:gd name="T38" fmla="*/ 2 w 337"/>
                <a:gd name="T39" fmla="*/ 36 h 386"/>
                <a:gd name="T40" fmla="*/ 2 w 337"/>
                <a:gd name="T41" fmla="*/ 40 h 386"/>
                <a:gd name="T42" fmla="*/ 2 w 337"/>
                <a:gd name="T43" fmla="*/ 43 h 386"/>
                <a:gd name="T44" fmla="*/ 3 w 337"/>
                <a:gd name="T45" fmla="*/ 46 h 386"/>
                <a:gd name="T46" fmla="*/ 4 w 337"/>
                <a:gd name="T47" fmla="*/ 48 h 386"/>
                <a:gd name="T48" fmla="*/ 6 w 337"/>
                <a:gd name="T49" fmla="*/ 49 h 386"/>
                <a:gd name="T50" fmla="*/ 7 w 337"/>
                <a:gd name="T51" fmla="*/ 47 h 386"/>
                <a:gd name="T52" fmla="*/ 9 w 337"/>
                <a:gd name="T53" fmla="*/ 45 h 386"/>
                <a:gd name="T54" fmla="*/ 10 w 337"/>
                <a:gd name="T55" fmla="*/ 41 h 386"/>
                <a:gd name="T56" fmla="*/ 10 w 337"/>
                <a:gd name="T57" fmla="*/ 36 h 386"/>
                <a:gd name="T58" fmla="*/ 11 w 337"/>
                <a:gd name="T59" fmla="*/ 31 h 386"/>
                <a:gd name="T60" fmla="*/ 12 w 337"/>
                <a:gd name="T61" fmla="*/ 25 h 386"/>
                <a:gd name="T62" fmla="*/ 12 w 337"/>
                <a:gd name="T63" fmla="*/ 18 h 386"/>
                <a:gd name="T64" fmla="*/ 12 w 337"/>
                <a:gd name="T65" fmla="*/ 10 h 386"/>
                <a:gd name="T66" fmla="*/ 12 w 337"/>
                <a:gd name="T67" fmla="*/ 8 h 386"/>
                <a:gd name="T68" fmla="*/ 12 w 337"/>
                <a:gd name="T69" fmla="*/ 6 h 386"/>
                <a:gd name="T70" fmla="*/ 12 w 337"/>
                <a:gd name="T71" fmla="*/ 4 h 386"/>
                <a:gd name="T72" fmla="*/ 11 w 337"/>
                <a:gd name="T73" fmla="*/ 3 h 386"/>
                <a:gd name="T74" fmla="*/ 11 w 337"/>
                <a:gd name="T75" fmla="*/ 1 h 386"/>
                <a:gd name="T76" fmla="*/ 10 w 337"/>
                <a:gd name="T77" fmla="*/ 1 h 386"/>
                <a:gd name="T78" fmla="*/ 10 w 337"/>
                <a:gd name="T79" fmla="*/ 0 h 386"/>
                <a:gd name="T80" fmla="*/ 9 w 337"/>
                <a:gd name="T81" fmla="*/ 1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5" name="Freeform 50"/>
            <p:cNvSpPr>
              <a:spLocks/>
            </p:cNvSpPr>
            <p:nvPr/>
          </p:nvSpPr>
          <p:spPr bwMode="auto">
            <a:xfrm>
              <a:off x="4993" y="1887"/>
              <a:ext cx="101" cy="171"/>
            </a:xfrm>
            <a:custGeom>
              <a:avLst/>
              <a:gdLst>
                <a:gd name="T0" fmla="*/ 8 w 302"/>
                <a:gd name="T1" fmla="*/ 1 h 341"/>
                <a:gd name="T2" fmla="*/ 7 w 302"/>
                <a:gd name="T3" fmla="*/ 3 h 341"/>
                <a:gd name="T4" fmla="*/ 6 w 302"/>
                <a:gd name="T5" fmla="*/ 5 h 341"/>
                <a:gd name="T6" fmla="*/ 5 w 302"/>
                <a:gd name="T7" fmla="*/ 7 h 341"/>
                <a:gd name="T8" fmla="*/ 4 w 302"/>
                <a:gd name="T9" fmla="*/ 9 h 341"/>
                <a:gd name="T10" fmla="*/ 3 w 302"/>
                <a:gd name="T11" fmla="*/ 10 h 341"/>
                <a:gd name="T12" fmla="*/ 2 w 302"/>
                <a:gd name="T13" fmla="*/ 11 h 341"/>
                <a:gd name="T14" fmla="*/ 1 w 302"/>
                <a:gd name="T15" fmla="*/ 12 h 341"/>
                <a:gd name="T16" fmla="*/ 0 w 302"/>
                <a:gd name="T17" fmla="*/ 12 h 341"/>
                <a:gd name="T18" fmla="*/ 0 w 302"/>
                <a:gd name="T19" fmla="*/ 13 h 341"/>
                <a:gd name="T20" fmla="*/ 0 w 302"/>
                <a:gd name="T21" fmla="*/ 15 h 341"/>
                <a:gd name="T22" fmla="*/ 0 w 302"/>
                <a:gd name="T23" fmla="*/ 16 h 341"/>
                <a:gd name="T24" fmla="*/ 0 w 302"/>
                <a:gd name="T25" fmla="*/ 18 h 341"/>
                <a:gd name="T26" fmla="*/ 0 w 302"/>
                <a:gd name="T27" fmla="*/ 19 h 341"/>
                <a:gd name="T28" fmla="*/ 0 w 302"/>
                <a:gd name="T29" fmla="*/ 20 h 341"/>
                <a:gd name="T30" fmla="*/ 0 w 302"/>
                <a:gd name="T31" fmla="*/ 21 h 341"/>
                <a:gd name="T32" fmla="*/ 0 w 302"/>
                <a:gd name="T33" fmla="*/ 23 h 341"/>
                <a:gd name="T34" fmla="*/ 1 w 302"/>
                <a:gd name="T35" fmla="*/ 25 h 341"/>
                <a:gd name="T36" fmla="*/ 1 w 302"/>
                <a:gd name="T37" fmla="*/ 29 h 341"/>
                <a:gd name="T38" fmla="*/ 1 w 302"/>
                <a:gd name="T39" fmla="*/ 32 h 341"/>
                <a:gd name="T40" fmla="*/ 2 w 302"/>
                <a:gd name="T41" fmla="*/ 35 h 341"/>
                <a:gd name="T42" fmla="*/ 2 w 302"/>
                <a:gd name="T43" fmla="*/ 38 h 341"/>
                <a:gd name="T44" fmla="*/ 3 w 302"/>
                <a:gd name="T45" fmla="*/ 41 h 341"/>
                <a:gd name="T46" fmla="*/ 4 w 302"/>
                <a:gd name="T47" fmla="*/ 42 h 341"/>
                <a:gd name="T48" fmla="*/ 5 w 302"/>
                <a:gd name="T49" fmla="*/ 43 h 341"/>
                <a:gd name="T50" fmla="*/ 7 w 302"/>
                <a:gd name="T51" fmla="*/ 42 h 341"/>
                <a:gd name="T52" fmla="*/ 8 w 302"/>
                <a:gd name="T53" fmla="*/ 39 h 341"/>
                <a:gd name="T54" fmla="*/ 9 w 302"/>
                <a:gd name="T55" fmla="*/ 36 h 341"/>
                <a:gd name="T56" fmla="*/ 9 w 302"/>
                <a:gd name="T57" fmla="*/ 32 h 341"/>
                <a:gd name="T58" fmla="*/ 10 w 302"/>
                <a:gd name="T59" fmla="*/ 27 h 341"/>
                <a:gd name="T60" fmla="*/ 11 w 302"/>
                <a:gd name="T61" fmla="*/ 22 h 341"/>
                <a:gd name="T62" fmla="*/ 11 w 302"/>
                <a:gd name="T63" fmla="*/ 15 h 341"/>
                <a:gd name="T64" fmla="*/ 11 w 302"/>
                <a:gd name="T65" fmla="*/ 9 h 341"/>
                <a:gd name="T66" fmla="*/ 11 w 302"/>
                <a:gd name="T67" fmla="*/ 7 h 341"/>
                <a:gd name="T68" fmla="*/ 11 w 302"/>
                <a:gd name="T69" fmla="*/ 5 h 341"/>
                <a:gd name="T70" fmla="*/ 11 w 302"/>
                <a:gd name="T71" fmla="*/ 4 h 341"/>
                <a:gd name="T72" fmla="*/ 10 w 302"/>
                <a:gd name="T73" fmla="*/ 2 h 341"/>
                <a:gd name="T74" fmla="*/ 10 w 302"/>
                <a:gd name="T75" fmla="*/ 1 h 341"/>
                <a:gd name="T76" fmla="*/ 9 w 302"/>
                <a:gd name="T77" fmla="*/ 1 h 341"/>
                <a:gd name="T78" fmla="*/ 9 w 302"/>
                <a:gd name="T79" fmla="*/ 0 h 341"/>
                <a:gd name="T80" fmla="*/ 8 w 302"/>
                <a:gd name="T81" fmla="*/ 1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6" name="Freeform 51"/>
            <p:cNvSpPr>
              <a:spLocks/>
            </p:cNvSpPr>
            <p:nvPr/>
          </p:nvSpPr>
          <p:spPr bwMode="auto">
            <a:xfrm>
              <a:off x="4984" y="1863"/>
              <a:ext cx="108" cy="82"/>
            </a:xfrm>
            <a:custGeom>
              <a:avLst/>
              <a:gdLst>
                <a:gd name="T0" fmla="*/ 11 w 326"/>
                <a:gd name="T1" fmla="*/ 0 h 165"/>
                <a:gd name="T2" fmla="*/ 9 w 326"/>
                <a:gd name="T3" fmla="*/ 3 h 165"/>
                <a:gd name="T4" fmla="*/ 8 w 326"/>
                <a:gd name="T5" fmla="*/ 7 h 165"/>
                <a:gd name="T6" fmla="*/ 7 w 326"/>
                <a:gd name="T7" fmla="*/ 10 h 165"/>
                <a:gd name="T8" fmla="*/ 6 w 326"/>
                <a:gd name="T9" fmla="*/ 13 h 165"/>
                <a:gd name="T10" fmla="*/ 5 w 326"/>
                <a:gd name="T11" fmla="*/ 15 h 165"/>
                <a:gd name="T12" fmla="*/ 3 w 326"/>
                <a:gd name="T13" fmla="*/ 17 h 165"/>
                <a:gd name="T14" fmla="*/ 2 w 326"/>
                <a:gd name="T15" fmla="*/ 18 h 165"/>
                <a:gd name="T16" fmla="*/ 0 w 326"/>
                <a:gd name="T17" fmla="*/ 19 h 165"/>
                <a:gd name="T18" fmla="*/ 2 w 326"/>
                <a:gd name="T19" fmla="*/ 20 h 165"/>
                <a:gd name="T20" fmla="*/ 4 w 326"/>
                <a:gd name="T21" fmla="*/ 20 h 165"/>
                <a:gd name="T22" fmla="*/ 5 w 326"/>
                <a:gd name="T23" fmla="*/ 19 h 165"/>
                <a:gd name="T24" fmla="*/ 7 w 326"/>
                <a:gd name="T25" fmla="*/ 17 h 165"/>
                <a:gd name="T26" fmla="*/ 8 w 326"/>
                <a:gd name="T27" fmla="*/ 14 h 165"/>
                <a:gd name="T28" fmla="*/ 9 w 326"/>
                <a:gd name="T29" fmla="*/ 10 h 165"/>
                <a:gd name="T30" fmla="*/ 11 w 326"/>
                <a:gd name="T31" fmla="*/ 6 h 165"/>
                <a:gd name="T32" fmla="*/ 12 w 326"/>
                <a:gd name="T33" fmla="*/ 2 h 165"/>
                <a:gd name="T34" fmla="*/ 12 w 326"/>
                <a:gd name="T35" fmla="*/ 2 h 165"/>
                <a:gd name="T36" fmla="*/ 11 w 326"/>
                <a:gd name="T37" fmla="*/ 1 h 165"/>
                <a:gd name="T38" fmla="*/ 11 w 326"/>
                <a:gd name="T39" fmla="*/ 0 h 165"/>
                <a:gd name="T40" fmla="*/ 11 w 326"/>
                <a:gd name="T41" fmla="*/ 0 h 1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7" name="Freeform 52"/>
            <p:cNvSpPr>
              <a:spLocks/>
            </p:cNvSpPr>
            <p:nvPr/>
          </p:nvSpPr>
          <p:spPr bwMode="auto">
            <a:xfrm>
              <a:off x="5046" y="1900"/>
              <a:ext cx="28" cy="100"/>
            </a:xfrm>
            <a:custGeom>
              <a:avLst/>
              <a:gdLst>
                <a:gd name="T0" fmla="*/ 3 w 86"/>
                <a:gd name="T1" fmla="*/ 0 h 201"/>
                <a:gd name="T2" fmla="*/ 3 w 86"/>
                <a:gd name="T3" fmla="*/ 0 h 201"/>
                <a:gd name="T4" fmla="*/ 2 w 86"/>
                <a:gd name="T5" fmla="*/ 1 h 201"/>
                <a:gd name="T6" fmla="*/ 2 w 86"/>
                <a:gd name="T7" fmla="*/ 1 h 201"/>
                <a:gd name="T8" fmla="*/ 2 w 86"/>
                <a:gd name="T9" fmla="*/ 2 h 201"/>
                <a:gd name="T10" fmla="*/ 1 w 86"/>
                <a:gd name="T11" fmla="*/ 3 h 201"/>
                <a:gd name="T12" fmla="*/ 1 w 86"/>
                <a:gd name="T13" fmla="*/ 3 h 201"/>
                <a:gd name="T14" fmla="*/ 1 w 86"/>
                <a:gd name="T15" fmla="*/ 4 h 201"/>
                <a:gd name="T16" fmla="*/ 0 w 86"/>
                <a:gd name="T17" fmla="*/ 5 h 201"/>
                <a:gd name="T18" fmla="*/ 0 w 86"/>
                <a:gd name="T19" fmla="*/ 8 h 201"/>
                <a:gd name="T20" fmla="*/ 0 w 86"/>
                <a:gd name="T21" fmla="*/ 11 h 201"/>
                <a:gd name="T22" fmla="*/ 0 w 86"/>
                <a:gd name="T23" fmla="*/ 15 h 201"/>
                <a:gd name="T24" fmla="*/ 0 w 86"/>
                <a:gd name="T25" fmla="*/ 18 h 201"/>
                <a:gd name="T26" fmla="*/ 0 w 86"/>
                <a:gd name="T27" fmla="*/ 20 h 201"/>
                <a:gd name="T28" fmla="*/ 0 w 86"/>
                <a:gd name="T29" fmla="*/ 22 h 201"/>
                <a:gd name="T30" fmla="*/ 1 w 86"/>
                <a:gd name="T31" fmla="*/ 24 h 201"/>
                <a:gd name="T32" fmla="*/ 1 w 86"/>
                <a:gd name="T33" fmla="*/ 25 h 201"/>
                <a:gd name="T34" fmla="*/ 2 w 86"/>
                <a:gd name="T35" fmla="*/ 23 h 201"/>
                <a:gd name="T36" fmla="*/ 2 w 86"/>
                <a:gd name="T37" fmla="*/ 21 h 201"/>
                <a:gd name="T38" fmla="*/ 3 w 86"/>
                <a:gd name="T39" fmla="*/ 19 h 201"/>
                <a:gd name="T40" fmla="*/ 3 w 86"/>
                <a:gd name="T41" fmla="*/ 16 h 201"/>
                <a:gd name="T42" fmla="*/ 3 w 86"/>
                <a:gd name="T43" fmla="*/ 12 h 201"/>
                <a:gd name="T44" fmla="*/ 3 w 86"/>
                <a:gd name="T45" fmla="*/ 8 h 201"/>
                <a:gd name="T46" fmla="*/ 3 w 86"/>
                <a:gd name="T47" fmla="*/ 4 h 201"/>
                <a:gd name="T48" fmla="*/ 3 w 86"/>
                <a:gd name="T49" fmla="*/ 0 h 2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8" name="Freeform 53"/>
            <p:cNvSpPr>
              <a:spLocks/>
            </p:cNvSpPr>
            <p:nvPr/>
          </p:nvSpPr>
          <p:spPr bwMode="auto">
            <a:xfrm>
              <a:off x="5254" y="2021"/>
              <a:ext cx="368" cy="508"/>
            </a:xfrm>
            <a:custGeom>
              <a:avLst/>
              <a:gdLst>
                <a:gd name="T0" fmla="*/ 41 w 1102"/>
                <a:gd name="T1" fmla="*/ 15 h 1016"/>
                <a:gd name="T2" fmla="*/ 39 w 1102"/>
                <a:gd name="T3" fmla="*/ 29 h 1016"/>
                <a:gd name="T4" fmla="*/ 38 w 1102"/>
                <a:gd name="T5" fmla="*/ 41 h 1016"/>
                <a:gd name="T6" fmla="*/ 36 w 1102"/>
                <a:gd name="T7" fmla="*/ 54 h 1016"/>
                <a:gd name="T8" fmla="*/ 33 w 1102"/>
                <a:gd name="T9" fmla="*/ 67 h 1016"/>
                <a:gd name="T10" fmla="*/ 29 w 1102"/>
                <a:gd name="T11" fmla="*/ 80 h 1016"/>
                <a:gd name="T12" fmla="*/ 23 w 1102"/>
                <a:gd name="T13" fmla="*/ 94 h 1016"/>
                <a:gd name="T14" fmla="*/ 16 w 1102"/>
                <a:gd name="T15" fmla="*/ 110 h 1016"/>
                <a:gd name="T16" fmla="*/ 6 w 1102"/>
                <a:gd name="T17" fmla="*/ 127 h 1016"/>
                <a:gd name="T18" fmla="*/ 4 w 1102"/>
                <a:gd name="T19" fmla="*/ 114 h 1016"/>
                <a:gd name="T20" fmla="*/ 2 w 1102"/>
                <a:gd name="T21" fmla="*/ 101 h 1016"/>
                <a:gd name="T22" fmla="*/ 1 w 1102"/>
                <a:gd name="T23" fmla="*/ 88 h 1016"/>
                <a:gd name="T24" fmla="*/ 0 w 1102"/>
                <a:gd name="T25" fmla="*/ 76 h 1016"/>
                <a:gd name="T26" fmla="*/ 0 w 1102"/>
                <a:gd name="T27" fmla="*/ 63 h 1016"/>
                <a:gd name="T28" fmla="*/ 1 w 1102"/>
                <a:gd name="T29" fmla="*/ 51 h 1016"/>
                <a:gd name="T30" fmla="*/ 3 w 1102"/>
                <a:gd name="T31" fmla="*/ 39 h 1016"/>
                <a:gd name="T32" fmla="*/ 6 w 1102"/>
                <a:gd name="T33" fmla="*/ 28 h 1016"/>
                <a:gd name="T34" fmla="*/ 7 w 1102"/>
                <a:gd name="T35" fmla="*/ 28 h 1016"/>
                <a:gd name="T36" fmla="*/ 7 w 1102"/>
                <a:gd name="T37" fmla="*/ 28 h 1016"/>
                <a:gd name="T38" fmla="*/ 8 w 1102"/>
                <a:gd name="T39" fmla="*/ 28 h 1016"/>
                <a:gd name="T40" fmla="*/ 9 w 1102"/>
                <a:gd name="T41" fmla="*/ 28 h 1016"/>
                <a:gd name="T42" fmla="*/ 9 w 1102"/>
                <a:gd name="T43" fmla="*/ 28 h 1016"/>
                <a:gd name="T44" fmla="*/ 10 w 1102"/>
                <a:gd name="T45" fmla="*/ 29 h 1016"/>
                <a:gd name="T46" fmla="*/ 11 w 1102"/>
                <a:gd name="T47" fmla="*/ 29 h 1016"/>
                <a:gd name="T48" fmla="*/ 12 w 1102"/>
                <a:gd name="T49" fmla="*/ 29 h 1016"/>
                <a:gd name="T50" fmla="*/ 13 w 1102"/>
                <a:gd name="T51" fmla="*/ 25 h 1016"/>
                <a:gd name="T52" fmla="*/ 14 w 1102"/>
                <a:gd name="T53" fmla="*/ 22 h 1016"/>
                <a:gd name="T54" fmla="*/ 16 w 1102"/>
                <a:gd name="T55" fmla="*/ 18 h 1016"/>
                <a:gd name="T56" fmla="*/ 17 w 1102"/>
                <a:gd name="T57" fmla="*/ 15 h 1016"/>
                <a:gd name="T58" fmla="*/ 18 w 1102"/>
                <a:gd name="T59" fmla="*/ 11 h 1016"/>
                <a:gd name="T60" fmla="*/ 20 w 1102"/>
                <a:gd name="T61" fmla="*/ 8 h 1016"/>
                <a:gd name="T62" fmla="*/ 21 w 1102"/>
                <a:gd name="T63" fmla="*/ 4 h 1016"/>
                <a:gd name="T64" fmla="*/ 23 w 1102"/>
                <a:gd name="T65" fmla="*/ 0 h 1016"/>
                <a:gd name="T66" fmla="*/ 24 w 1102"/>
                <a:gd name="T67" fmla="*/ 4 h 1016"/>
                <a:gd name="T68" fmla="*/ 26 w 1102"/>
                <a:gd name="T69" fmla="*/ 7 h 1016"/>
                <a:gd name="T70" fmla="*/ 28 w 1102"/>
                <a:gd name="T71" fmla="*/ 10 h 1016"/>
                <a:gd name="T72" fmla="*/ 31 w 1102"/>
                <a:gd name="T73" fmla="*/ 13 h 1016"/>
                <a:gd name="T74" fmla="*/ 33 w 1102"/>
                <a:gd name="T75" fmla="*/ 15 h 1016"/>
                <a:gd name="T76" fmla="*/ 36 w 1102"/>
                <a:gd name="T77" fmla="*/ 16 h 1016"/>
                <a:gd name="T78" fmla="*/ 38 w 1102"/>
                <a:gd name="T79" fmla="*/ 16 h 1016"/>
                <a:gd name="T80" fmla="*/ 41 w 1102"/>
                <a:gd name="T81" fmla="*/ 15 h 10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9" name="Freeform 54"/>
            <p:cNvSpPr>
              <a:spLocks/>
            </p:cNvSpPr>
            <p:nvPr/>
          </p:nvSpPr>
          <p:spPr bwMode="auto">
            <a:xfrm>
              <a:off x="5269" y="2038"/>
              <a:ext cx="331" cy="458"/>
            </a:xfrm>
            <a:custGeom>
              <a:avLst/>
              <a:gdLst>
                <a:gd name="T0" fmla="*/ 37 w 994"/>
                <a:gd name="T1" fmla="*/ 14 h 916"/>
                <a:gd name="T2" fmla="*/ 35 w 994"/>
                <a:gd name="T3" fmla="*/ 26 h 916"/>
                <a:gd name="T4" fmla="*/ 34 w 994"/>
                <a:gd name="T5" fmla="*/ 37 h 916"/>
                <a:gd name="T6" fmla="*/ 32 w 994"/>
                <a:gd name="T7" fmla="*/ 48 h 916"/>
                <a:gd name="T8" fmla="*/ 29 w 994"/>
                <a:gd name="T9" fmla="*/ 60 h 916"/>
                <a:gd name="T10" fmla="*/ 26 w 994"/>
                <a:gd name="T11" fmla="*/ 72 h 916"/>
                <a:gd name="T12" fmla="*/ 21 w 994"/>
                <a:gd name="T13" fmla="*/ 85 h 916"/>
                <a:gd name="T14" fmla="*/ 14 w 994"/>
                <a:gd name="T15" fmla="*/ 99 h 916"/>
                <a:gd name="T16" fmla="*/ 5 w 994"/>
                <a:gd name="T17" fmla="*/ 115 h 916"/>
                <a:gd name="T18" fmla="*/ 3 w 994"/>
                <a:gd name="T19" fmla="*/ 103 h 916"/>
                <a:gd name="T20" fmla="*/ 2 w 994"/>
                <a:gd name="T21" fmla="*/ 91 h 916"/>
                <a:gd name="T22" fmla="*/ 1 w 994"/>
                <a:gd name="T23" fmla="*/ 79 h 916"/>
                <a:gd name="T24" fmla="*/ 0 w 994"/>
                <a:gd name="T25" fmla="*/ 68 h 916"/>
                <a:gd name="T26" fmla="*/ 0 w 994"/>
                <a:gd name="T27" fmla="*/ 57 h 916"/>
                <a:gd name="T28" fmla="*/ 1 w 994"/>
                <a:gd name="T29" fmla="*/ 46 h 916"/>
                <a:gd name="T30" fmla="*/ 3 w 994"/>
                <a:gd name="T31" fmla="*/ 35 h 916"/>
                <a:gd name="T32" fmla="*/ 5 w 994"/>
                <a:gd name="T33" fmla="*/ 25 h 916"/>
                <a:gd name="T34" fmla="*/ 6 w 994"/>
                <a:gd name="T35" fmla="*/ 25 h 916"/>
                <a:gd name="T36" fmla="*/ 7 w 994"/>
                <a:gd name="T37" fmla="*/ 25 h 916"/>
                <a:gd name="T38" fmla="*/ 7 w 994"/>
                <a:gd name="T39" fmla="*/ 25 h 916"/>
                <a:gd name="T40" fmla="*/ 8 w 994"/>
                <a:gd name="T41" fmla="*/ 25 h 916"/>
                <a:gd name="T42" fmla="*/ 9 w 994"/>
                <a:gd name="T43" fmla="*/ 25 h 916"/>
                <a:gd name="T44" fmla="*/ 9 w 994"/>
                <a:gd name="T45" fmla="*/ 26 h 916"/>
                <a:gd name="T46" fmla="*/ 10 w 994"/>
                <a:gd name="T47" fmla="*/ 26 h 916"/>
                <a:gd name="T48" fmla="*/ 10 w 994"/>
                <a:gd name="T49" fmla="*/ 26 h 916"/>
                <a:gd name="T50" fmla="*/ 12 w 994"/>
                <a:gd name="T51" fmla="*/ 23 h 916"/>
                <a:gd name="T52" fmla="*/ 13 w 994"/>
                <a:gd name="T53" fmla="*/ 20 h 916"/>
                <a:gd name="T54" fmla="*/ 14 w 994"/>
                <a:gd name="T55" fmla="*/ 16 h 916"/>
                <a:gd name="T56" fmla="*/ 15 w 994"/>
                <a:gd name="T57" fmla="*/ 13 h 916"/>
                <a:gd name="T58" fmla="*/ 17 w 994"/>
                <a:gd name="T59" fmla="*/ 10 h 916"/>
                <a:gd name="T60" fmla="*/ 18 w 994"/>
                <a:gd name="T61" fmla="*/ 7 h 916"/>
                <a:gd name="T62" fmla="*/ 19 w 994"/>
                <a:gd name="T63" fmla="*/ 4 h 916"/>
                <a:gd name="T64" fmla="*/ 20 w 994"/>
                <a:gd name="T65" fmla="*/ 0 h 916"/>
                <a:gd name="T66" fmla="*/ 22 w 994"/>
                <a:gd name="T67" fmla="*/ 2 h 916"/>
                <a:gd name="T68" fmla="*/ 24 w 994"/>
                <a:gd name="T69" fmla="*/ 4 h 916"/>
                <a:gd name="T70" fmla="*/ 26 w 994"/>
                <a:gd name="T71" fmla="*/ 7 h 916"/>
                <a:gd name="T72" fmla="*/ 28 w 994"/>
                <a:gd name="T73" fmla="*/ 9 h 916"/>
                <a:gd name="T74" fmla="*/ 30 w 994"/>
                <a:gd name="T75" fmla="*/ 11 h 916"/>
                <a:gd name="T76" fmla="*/ 32 w 994"/>
                <a:gd name="T77" fmla="*/ 13 h 916"/>
                <a:gd name="T78" fmla="*/ 35 w 994"/>
                <a:gd name="T79" fmla="*/ 14 h 916"/>
                <a:gd name="T80" fmla="*/ 37 w 994"/>
                <a:gd name="T81" fmla="*/ 14 h 9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0" name="Freeform 55"/>
            <p:cNvSpPr>
              <a:spLocks/>
            </p:cNvSpPr>
            <p:nvPr/>
          </p:nvSpPr>
          <p:spPr bwMode="auto">
            <a:xfrm>
              <a:off x="5284" y="2055"/>
              <a:ext cx="295" cy="408"/>
            </a:xfrm>
            <a:custGeom>
              <a:avLst/>
              <a:gdLst>
                <a:gd name="T0" fmla="*/ 33 w 885"/>
                <a:gd name="T1" fmla="*/ 11 h 817"/>
                <a:gd name="T2" fmla="*/ 31 w 885"/>
                <a:gd name="T3" fmla="*/ 22 h 817"/>
                <a:gd name="T4" fmla="*/ 30 w 885"/>
                <a:gd name="T5" fmla="*/ 32 h 817"/>
                <a:gd name="T6" fmla="*/ 28 w 885"/>
                <a:gd name="T7" fmla="*/ 42 h 817"/>
                <a:gd name="T8" fmla="*/ 26 w 885"/>
                <a:gd name="T9" fmla="*/ 53 h 817"/>
                <a:gd name="T10" fmla="*/ 23 w 885"/>
                <a:gd name="T11" fmla="*/ 63 h 817"/>
                <a:gd name="T12" fmla="*/ 19 w 885"/>
                <a:gd name="T13" fmla="*/ 75 h 817"/>
                <a:gd name="T14" fmla="*/ 13 w 885"/>
                <a:gd name="T15" fmla="*/ 87 h 817"/>
                <a:gd name="T16" fmla="*/ 5 w 885"/>
                <a:gd name="T17" fmla="*/ 102 h 817"/>
                <a:gd name="T18" fmla="*/ 3 w 885"/>
                <a:gd name="T19" fmla="*/ 91 h 817"/>
                <a:gd name="T20" fmla="*/ 2 w 885"/>
                <a:gd name="T21" fmla="*/ 81 h 817"/>
                <a:gd name="T22" fmla="*/ 0 w 885"/>
                <a:gd name="T23" fmla="*/ 70 h 817"/>
                <a:gd name="T24" fmla="*/ 0 w 885"/>
                <a:gd name="T25" fmla="*/ 60 h 817"/>
                <a:gd name="T26" fmla="*/ 0 w 885"/>
                <a:gd name="T27" fmla="*/ 50 h 817"/>
                <a:gd name="T28" fmla="*/ 1 w 885"/>
                <a:gd name="T29" fmla="*/ 41 h 817"/>
                <a:gd name="T30" fmla="*/ 2 w 885"/>
                <a:gd name="T31" fmla="*/ 31 h 817"/>
                <a:gd name="T32" fmla="*/ 5 w 885"/>
                <a:gd name="T33" fmla="*/ 21 h 817"/>
                <a:gd name="T34" fmla="*/ 5 w 885"/>
                <a:gd name="T35" fmla="*/ 21 h 817"/>
                <a:gd name="T36" fmla="*/ 6 w 885"/>
                <a:gd name="T37" fmla="*/ 22 h 817"/>
                <a:gd name="T38" fmla="*/ 6 w 885"/>
                <a:gd name="T39" fmla="*/ 22 h 817"/>
                <a:gd name="T40" fmla="*/ 7 w 885"/>
                <a:gd name="T41" fmla="*/ 22 h 817"/>
                <a:gd name="T42" fmla="*/ 8 w 885"/>
                <a:gd name="T43" fmla="*/ 22 h 817"/>
                <a:gd name="T44" fmla="*/ 8 w 885"/>
                <a:gd name="T45" fmla="*/ 22 h 817"/>
                <a:gd name="T46" fmla="*/ 9 w 885"/>
                <a:gd name="T47" fmla="*/ 22 h 817"/>
                <a:gd name="T48" fmla="*/ 9 w 885"/>
                <a:gd name="T49" fmla="*/ 23 h 817"/>
                <a:gd name="T50" fmla="*/ 10 w 885"/>
                <a:gd name="T51" fmla="*/ 20 h 817"/>
                <a:gd name="T52" fmla="*/ 11 w 885"/>
                <a:gd name="T53" fmla="*/ 17 h 817"/>
                <a:gd name="T54" fmla="*/ 13 w 885"/>
                <a:gd name="T55" fmla="*/ 14 h 817"/>
                <a:gd name="T56" fmla="*/ 14 w 885"/>
                <a:gd name="T57" fmla="*/ 11 h 817"/>
                <a:gd name="T58" fmla="*/ 15 w 885"/>
                <a:gd name="T59" fmla="*/ 8 h 817"/>
                <a:gd name="T60" fmla="*/ 16 w 885"/>
                <a:gd name="T61" fmla="*/ 5 h 817"/>
                <a:gd name="T62" fmla="*/ 17 w 885"/>
                <a:gd name="T63" fmla="*/ 2 h 817"/>
                <a:gd name="T64" fmla="*/ 18 w 885"/>
                <a:gd name="T65" fmla="*/ 0 h 817"/>
                <a:gd name="T66" fmla="*/ 20 w 885"/>
                <a:gd name="T67" fmla="*/ 0 h 817"/>
                <a:gd name="T68" fmla="*/ 21 w 885"/>
                <a:gd name="T69" fmla="*/ 1 h 817"/>
                <a:gd name="T70" fmla="*/ 23 w 885"/>
                <a:gd name="T71" fmla="*/ 2 h 817"/>
                <a:gd name="T72" fmla="*/ 25 w 885"/>
                <a:gd name="T73" fmla="*/ 4 h 817"/>
                <a:gd name="T74" fmla="*/ 27 w 885"/>
                <a:gd name="T75" fmla="*/ 6 h 817"/>
                <a:gd name="T76" fmla="*/ 29 w 885"/>
                <a:gd name="T77" fmla="*/ 8 h 817"/>
                <a:gd name="T78" fmla="*/ 31 w 885"/>
                <a:gd name="T79" fmla="*/ 10 h 817"/>
                <a:gd name="T80" fmla="*/ 33 w 885"/>
                <a:gd name="T81" fmla="*/ 11 h 81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1" name="Freeform 56"/>
            <p:cNvSpPr>
              <a:spLocks/>
            </p:cNvSpPr>
            <p:nvPr/>
          </p:nvSpPr>
          <p:spPr bwMode="auto">
            <a:xfrm>
              <a:off x="5299" y="2066"/>
              <a:ext cx="260" cy="364"/>
            </a:xfrm>
            <a:custGeom>
              <a:avLst/>
              <a:gdLst>
                <a:gd name="T0" fmla="*/ 29 w 778"/>
                <a:gd name="T1" fmla="*/ 12 h 729"/>
                <a:gd name="T2" fmla="*/ 28 w 778"/>
                <a:gd name="T3" fmla="*/ 21 h 729"/>
                <a:gd name="T4" fmla="*/ 27 w 778"/>
                <a:gd name="T5" fmla="*/ 30 h 729"/>
                <a:gd name="T6" fmla="*/ 25 w 778"/>
                <a:gd name="T7" fmla="*/ 39 h 729"/>
                <a:gd name="T8" fmla="*/ 23 w 778"/>
                <a:gd name="T9" fmla="*/ 48 h 729"/>
                <a:gd name="T10" fmla="*/ 20 w 778"/>
                <a:gd name="T11" fmla="*/ 57 h 729"/>
                <a:gd name="T12" fmla="*/ 16 w 778"/>
                <a:gd name="T13" fmla="*/ 67 h 729"/>
                <a:gd name="T14" fmla="*/ 11 w 778"/>
                <a:gd name="T15" fmla="*/ 78 h 729"/>
                <a:gd name="T16" fmla="*/ 4 w 778"/>
                <a:gd name="T17" fmla="*/ 91 h 729"/>
                <a:gd name="T18" fmla="*/ 3 w 778"/>
                <a:gd name="T19" fmla="*/ 81 h 729"/>
                <a:gd name="T20" fmla="*/ 1 w 778"/>
                <a:gd name="T21" fmla="*/ 72 h 729"/>
                <a:gd name="T22" fmla="*/ 0 w 778"/>
                <a:gd name="T23" fmla="*/ 63 h 729"/>
                <a:gd name="T24" fmla="*/ 0 w 778"/>
                <a:gd name="T25" fmla="*/ 54 h 729"/>
                <a:gd name="T26" fmla="*/ 0 w 778"/>
                <a:gd name="T27" fmla="*/ 45 h 729"/>
                <a:gd name="T28" fmla="*/ 1 w 778"/>
                <a:gd name="T29" fmla="*/ 37 h 729"/>
                <a:gd name="T30" fmla="*/ 2 w 778"/>
                <a:gd name="T31" fmla="*/ 29 h 729"/>
                <a:gd name="T32" fmla="*/ 4 w 778"/>
                <a:gd name="T33" fmla="*/ 20 h 729"/>
                <a:gd name="T34" fmla="*/ 5 w 778"/>
                <a:gd name="T35" fmla="*/ 20 h 729"/>
                <a:gd name="T36" fmla="*/ 5 w 778"/>
                <a:gd name="T37" fmla="*/ 20 h 729"/>
                <a:gd name="T38" fmla="*/ 6 w 778"/>
                <a:gd name="T39" fmla="*/ 20 h 729"/>
                <a:gd name="T40" fmla="*/ 6 w 778"/>
                <a:gd name="T41" fmla="*/ 21 h 729"/>
                <a:gd name="T42" fmla="*/ 7 w 778"/>
                <a:gd name="T43" fmla="*/ 21 h 729"/>
                <a:gd name="T44" fmla="*/ 7 w 778"/>
                <a:gd name="T45" fmla="*/ 21 h 729"/>
                <a:gd name="T46" fmla="*/ 8 w 778"/>
                <a:gd name="T47" fmla="*/ 21 h 729"/>
                <a:gd name="T48" fmla="*/ 8 w 778"/>
                <a:gd name="T49" fmla="*/ 21 h 729"/>
                <a:gd name="T50" fmla="*/ 9 w 778"/>
                <a:gd name="T51" fmla="*/ 19 h 729"/>
                <a:gd name="T52" fmla="*/ 10 w 778"/>
                <a:gd name="T53" fmla="*/ 16 h 729"/>
                <a:gd name="T54" fmla="*/ 11 w 778"/>
                <a:gd name="T55" fmla="*/ 14 h 729"/>
                <a:gd name="T56" fmla="*/ 12 w 778"/>
                <a:gd name="T57" fmla="*/ 11 h 729"/>
                <a:gd name="T58" fmla="*/ 13 w 778"/>
                <a:gd name="T59" fmla="*/ 9 h 729"/>
                <a:gd name="T60" fmla="*/ 14 w 778"/>
                <a:gd name="T61" fmla="*/ 6 h 729"/>
                <a:gd name="T62" fmla="*/ 15 w 778"/>
                <a:gd name="T63" fmla="*/ 4 h 729"/>
                <a:gd name="T64" fmla="*/ 16 w 778"/>
                <a:gd name="T65" fmla="*/ 1 h 729"/>
                <a:gd name="T66" fmla="*/ 18 w 778"/>
                <a:gd name="T67" fmla="*/ 0 h 729"/>
                <a:gd name="T68" fmla="*/ 19 w 778"/>
                <a:gd name="T69" fmla="*/ 0 h 729"/>
                <a:gd name="T70" fmla="*/ 21 w 778"/>
                <a:gd name="T71" fmla="*/ 0 h 729"/>
                <a:gd name="T72" fmla="*/ 23 w 778"/>
                <a:gd name="T73" fmla="*/ 2 h 729"/>
                <a:gd name="T74" fmla="*/ 24 w 778"/>
                <a:gd name="T75" fmla="*/ 4 h 729"/>
                <a:gd name="T76" fmla="*/ 26 w 778"/>
                <a:gd name="T77" fmla="*/ 6 h 729"/>
                <a:gd name="T78" fmla="*/ 28 w 778"/>
                <a:gd name="T79" fmla="*/ 9 h 729"/>
                <a:gd name="T80" fmla="*/ 29 w 778"/>
                <a:gd name="T81" fmla="*/ 12 h 7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2" name="Freeform 57"/>
            <p:cNvSpPr>
              <a:spLocks/>
            </p:cNvSpPr>
            <p:nvPr/>
          </p:nvSpPr>
          <p:spPr bwMode="auto">
            <a:xfrm>
              <a:off x="4951" y="1616"/>
              <a:ext cx="694" cy="469"/>
            </a:xfrm>
            <a:custGeom>
              <a:avLst/>
              <a:gdLst>
                <a:gd name="T0" fmla="*/ 21 w 2080"/>
                <a:gd name="T1" fmla="*/ 47 h 936"/>
                <a:gd name="T2" fmla="*/ 16 w 2080"/>
                <a:gd name="T3" fmla="*/ 55 h 936"/>
                <a:gd name="T4" fmla="*/ 10 w 2080"/>
                <a:gd name="T5" fmla="*/ 60 h 936"/>
                <a:gd name="T6" fmla="*/ 4 w 2080"/>
                <a:gd name="T7" fmla="*/ 59 h 936"/>
                <a:gd name="T8" fmla="*/ 4 w 2080"/>
                <a:gd name="T9" fmla="*/ 54 h 936"/>
                <a:gd name="T10" fmla="*/ 11 w 2080"/>
                <a:gd name="T11" fmla="*/ 47 h 936"/>
                <a:gd name="T12" fmla="*/ 16 w 2080"/>
                <a:gd name="T13" fmla="*/ 36 h 936"/>
                <a:gd name="T14" fmla="*/ 19 w 2080"/>
                <a:gd name="T15" fmla="*/ 23 h 936"/>
                <a:gd name="T16" fmla="*/ 26 w 2080"/>
                <a:gd name="T17" fmla="*/ 5 h 936"/>
                <a:gd name="T18" fmla="*/ 34 w 2080"/>
                <a:gd name="T19" fmla="*/ 2 h 936"/>
                <a:gd name="T20" fmla="*/ 40 w 2080"/>
                <a:gd name="T21" fmla="*/ 14 h 936"/>
                <a:gd name="T22" fmla="*/ 46 w 2080"/>
                <a:gd name="T23" fmla="*/ 28 h 936"/>
                <a:gd name="T24" fmla="*/ 53 w 2080"/>
                <a:gd name="T25" fmla="*/ 37 h 936"/>
                <a:gd name="T26" fmla="*/ 63 w 2080"/>
                <a:gd name="T27" fmla="*/ 51 h 936"/>
                <a:gd name="T28" fmla="*/ 72 w 2080"/>
                <a:gd name="T29" fmla="*/ 69 h 936"/>
                <a:gd name="T30" fmla="*/ 77 w 2080"/>
                <a:gd name="T31" fmla="*/ 89 h 936"/>
                <a:gd name="T32" fmla="*/ 77 w 2080"/>
                <a:gd name="T33" fmla="*/ 103 h 936"/>
                <a:gd name="T34" fmla="*/ 76 w 2080"/>
                <a:gd name="T35" fmla="*/ 107 h 936"/>
                <a:gd name="T36" fmla="*/ 75 w 2080"/>
                <a:gd name="T37" fmla="*/ 111 h 936"/>
                <a:gd name="T38" fmla="*/ 75 w 2080"/>
                <a:gd name="T39" fmla="*/ 114 h 936"/>
                <a:gd name="T40" fmla="*/ 72 w 2080"/>
                <a:gd name="T41" fmla="*/ 118 h 936"/>
                <a:gd name="T42" fmla="*/ 67 w 2080"/>
                <a:gd name="T43" fmla="*/ 116 h 936"/>
                <a:gd name="T44" fmla="*/ 62 w 2080"/>
                <a:gd name="T45" fmla="*/ 112 h 936"/>
                <a:gd name="T46" fmla="*/ 58 w 2080"/>
                <a:gd name="T47" fmla="*/ 105 h 936"/>
                <a:gd name="T48" fmla="*/ 57 w 2080"/>
                <a:gd name="T49" fmla="*/ 101 h 936"/>
                <a:gd name="T50" fmla="*/ 55 w 2080"/>
                <a:gd name="T51" fmla="*/ 96 h 936"/>
                <a:gd name="T52" fmla="*/ 53 w 2080"/>
                <a:gd name="T53" fmla="*/ 86 h 936"/>
                <a:gd name="T54" fmla="*/ 51 w 2080"/>
                <a:gd name="T55" fmla="*/ 75 h 936"/>
                <a:gd name="T56" fmla="*/ 48 w 2080"/>
                <a:gd name="T57" fmla="*/ 65 h 936"/>
                <a:gd name="T58" fmla="*/ 45 w 2080"/>
                <a:gd name="T59" fmla="*/ 60 h 936"/>
                <a:gd name="T60" fmla="*/ 42 w 2080"/>
                <a:gd name="T61" fmla="*/ 56 h 936"/>
                <a:gd name="T62" fmla="*/ 39 w 2080"/>
                <a:gd name="T63" fmla="*/ 53 h 936"/>
                <a:gd name="T64" fmla="*/ 36 w 2080"/>
                <a:gd name="T65" fmla="*/ 54 h 936"/>
                <a:gd name="T66" fmla="*/ 34 w 2080"/>
                <a:gd name="T67" fmla="*/ 67 h 936"/>
                <a:gd name="T68" fmla="*/ 35 w 2080"/>
                <a:gd name="T69" fmla="*/ 80 h 936"/>
                <a:gd name="T70" fmla="*/ 39 w 2080"/>
                <a:gd name="T71" fmla="*/ 85 h 936"/>
                <a:gd name="T72" fmla="*/ 44 w 2080"/>
                <a:gd name="T73" fmla="*/ 80 h 936"/>
                <a:gd name="T74" fmla="*/ 45 w 2080"/>
                <a:gd name="T75" fmla="*/ 79 h 936"/>
                <a:gd name="T76" fmla="*/ 42 w 2080"/>
                <a:gd name="T77" fmla="*/ 87 h 936"/>
                <a:gd name="T78" fmla="*/ 38 w 2080"/>
                <a:gd name="T79" fmla="*/ 88 h 936"/>
                <a:gd name="T80" fmla="*/ 33 w 2080"/>
                <a:gd name="T81" fmla="*/ 83 h 936"/>
                <a:gd name="T82" fmla="*/ 28 w 2080"/>
                <a:gd name="T83" fmla="*/ 77 h 936"/>
                <a:gd name="T84" fmla="*/ 25 w 2080"/>
                <a:gd name="T85" fmla="*/ 71 h 936"/>
                <a:gd name="T86" fmla="*/ 24 w 2080"/>
                <a:gd name="T87" fmla="*/ 60 h 936"/>
                <a:gd name="T88" fmla="*/ 23 w 2080"/>
                <a:gd name="T89" fmla="*/ 48 h 9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3" name="Freeform 58"/>
            <p:cNvSpPr>
              <a:spLocks/>
            </p:cNvSpPr>
            <p:nvPr/>
          </p:nvSpPr>
          <p:spPr bwMode="auto">
            <a:xfrm>
              <a:off x="4990" y="1648"/>
              <a:ext cx="645" cy="382"/>
            </a:xfrm>
            <a:custGeom>
              <a:avLst/>
              <a:gdLst>
                <a:gd name="T0" fmla="*/ 19 w 1935"/>
                <a:gd name="T1" fmla="*/ 28 h 764"/>
                <a:gd name="T2" fmla="*/ 14 w 1935"/>
                <a:gd name="T3" fmla="*/ 39 h 764"/>
                <a:gd name="T4" fmla="*/ 9 w 1935"/>
                <a:gd name="T5" fmla="*/ 47 h 764"/>
                <a:gd name="T6" fmla="*/ 3 w 1935"/>
                <a:gd name="T7" fmla="*/ 49 h 764"/>
                <a:gd name="T8" fmla="*/ 3 w 1935"/>
                <a:gd name="T9" fmla="*/ 46 h 764"/>
                <a:gd name="T10" fmla="*/ 9 w 1935"/>
                <a:gd name="T11" fmla="*/ 40 h 764"/>
                <a:gd name="T12" fmla="*/ 13 w 1935"/>
                <a:gd name="T13" fmla="*/ 31 h 764"/>
                <a:gd name="T14" fmla="*/ 16 w 1935"/>
                <a:gd name="T15" fmla="*/ 20 h 764"/>
                <a:gd name="T16" fmla="*/ 22 w 1935"/>
                <a:gd name="T17" fmla="*/ 4 h 764"/>
                <a:gd name="T18" fmla="*/ 29 w 1935"/>
                <a:gd name="T19" fmla="*/ 1 h 764"/>
                <a:gd name="T20" fmla="*/ 35 w 1935"/>
                <a:gd name="T21" fmla="*/ 12 h 764"/>
                <a:gd name="T22" fmla="*/ 41 w 1935"/>
                <a:gd name="T23" fmla="*/ 24 h 764"/>
                <a:gd name="T24" fmla="*/ 47 w 1935"/>
                <a:gd name="T25" fmla="*/ 31 h 764"/>
                <a:gd name="T26" fmla="*/ 57 w 1935"/>
                <a:gd name="T27" fmla="*/ 42 h 764"/>
                <a:gd name="T28" fmla="*/ 66 w 1935"/>
                <a:gd name="T29" fmla="*/ 55 h 764"/>
                <a:gd name="T30" fmla="*/ 71 w 1935"/>
                <a:gd name="T31" fmla="*/ 72 h 764"/>
                <a:gd name="T32" fmla="*/ 72 w 1935"/>
                <a:gd name="T33" fmla="*/ 84 h 764"/>
                <a:gd name="T34" fmla="*/ 72 w 1935"/>
                <a:gd name="T35" fmla="*/ 89 h 764"/>
                <a:gd name="T36" fmla="*/ 71 w 1935"/>
                <a:gd name="T37" fmla="*/ 93 h 764"/>
                <a:gd name="T38" fmla="*/ 70 w 1935"/>
                <a:gd name="T39" fmla="*/ 95 h 764"/>
                <a:gd name="T40" fmla="*/ 67 w 1935"/>
                <a:gd name="T41" fmla="*/ 96 h 764"/>
                <a:gd name="T42" fmla="*/ 63 w 1935"/>
                <a:gd name="T43" fmla="*/ 95 h 764"/>
                <a:gd name="T44" fmla="*/ 59 w 1935"/>
                <a:gd name="T45" fmla="*/ 91 h 764"/>
                <a:gd name="T46" fmla="*/ 55 w 1935"/>
                <a:gd name="T47" fmla="*/ 85 h 764"/>
                <a:gd name="T48" fmla="*/ 54 w 1935"/>
                <a:gd name="T49" fmla="*/ 80 h 764"/>
                <a:gd name="T50" fmla="*/ 51 w 1935"/>
                <a:gd name="T51" fmla="*/ 70 h 764"/>
                <a:gd name="T52" fmla="*/ 47 w 1935"/>
                <a:gd name="T53" fmla="*/ 56 h 764"/>
                <a:gd name="T54" fmla="*/ 43 w 1935"/>
                <a:gd name="T55" fmla="*/ 44 h 764"/>
                <a:gd name="T56" fmla="*/ 41 w 1935"/>
                <a:gd name="T57" fmla="*/ 42 h 764"/>
                <a:gd name="T58" fmla="*/ 37 w 1935"/>
                <a:gd name="T59" fmla="*/ 42 h 764"/>
                <a:gd name="T60" fmla="*/ 34 w 1935"/>
                <a:gd name="T61" fmla="*/ 43 h 764"/>
                <a:gd name="T62" fmla="*/ 31 w 1935"/>
                <a:gd name="T63" fmla="*/ 46 h 764"/>
                <a:gd name="T64" fmla="*/ 29 w 1935"/>
                <a:gd name="T65" fmla="*/ 57 h 764"/>
                <a:gd name="T66" fmla="*/ 30 w 1935"/>
                <a:gd name="T67" fmla="*/ 71 h 764"/>
                <a:gd name="T68" fmla="*/ 33 w 1935"/>
                <a:gd name="T69" fmla="*/ 79 h 764"/>
                <a:gd name="T70" fmla="*/ 37 w 1935"/>
                <a:gd name="T71" fmla="*/ 78 h 764"/>
                <a:gd name="T72" fmla="*/ 38 w 1935"/>
                <a:gd name="T73" fmla="*/ 77 h 764"/>
                <a:gd name="T74" fmla="*/ 35 w 1935"/>
                <a:gd name="T75" fmla="*/ 81 h 764"/>
                <a:gd name="T76" fmla="*/ 32 w 1935"/>
                <a:gd name="T77" fmla="*/ 78 h 764"/>
                <a:gd name="T78" fmla="*/ 28 w 1935"/>
                <a:gd name="T79" fmla="*/ 71 h 764"/>
                <a:gd name="T80" fmla="*/ 24 w 1935"/>
                <a:gd name="T81" fmla="*/ 65 h 764"/>
                <a:gd name="T82" fmla="*/ 22 w 1935"/>
                <a:gd name="T83" fmla="*/ 56 h 764"/>
                <a:gd name="T84" fmla="*/ 21 w 1935"/>
                <a:gd name="T85" fmla="*/ 43 h 764"/>
                <a:gd name="T86" fmla="*/ 21 w 1935"/>
                <a:gd name="T87" fmla="*/ 29 h 7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4" name="Freeform 59"/>
            <p:cNvSpPr>
              <a:spLocks/>
            </p:cNvSpPr>
            <p:nvPr/>
          </p:nvSpPr>
          <p:spPr bwMode="auto">
            <a:xfrm>
              <a:off x="5162" y="1697"/>
              <a:ext cx="43" cy="92"/>
            </a:xfrm>
            <a:custGeom>
              <a:avLst/>
              <a:gdLst>
                <a:gd name="T0" fmla="*/ 0 w 127"/>
                <a:gd name="T1" fmla="*/ 21 h 183"/>
                <a:gd name="T2" fmla="*/ 0 w 127"/>
                <a:gd name="T3" fmla="*/ 22 h 183"/>
                <a:gd name="T4" fmla="*/ 0 w 127"/>
                <a:gd name="T5" fmla="*/ 23 h 183"/>
                <a:gd name="T6" fmla="*/ 1 w 127"/>
                <a:gd name="T7" fmla="*/ 20 h 183"/>
                <a:gd name="T8" fmla="*/ 1 w 127"/>
                <a:gd name="T9" fmla="*/ 17 h 183"/>
                <a:gd name="T10" fmla="*/ 2 w 127"/>
                <a:gd name="T11" fmla="*/ 13 h 183"/>
                <a:gd name="T12" fmla="*/ 2 w 127"/>
                <a:gd name="T13" fmla="*/ 10 h 183"/>
                <a:gd name="T14" fmla="*/ 3 w 127"/>
                <a:gd name="T15" fmla="*/ 6 h 183"/>
                <a:gd name="T16" fmla="*/ 3 w 127"/>
                <a:gd name="T17" fmla="*/ 4 h 183"/>
                <a:gd name="T18" fmla="*/ 4 w 127"/>
                <a:gd name="T19" fmla="*/ 2 h 183"/>
                <a:gd name="T20" fmla="*/ 5 w 127"/>
                <a:gd name="T21" fmla="*/ 1 h 183"/>
                <a:gd name="T22" fmla="*/ 4 w 127"/>
                <a:gd name="T23" fmla="*/ 0 h 183"/>
                <a:gd name="T24" fmla="*/ 3 w 127"/>
                <a:gd name="T25" fmla="*/ 2 h 183"/>
                <a:gd name="T26" fmla="*/ 3 w 127"/>
                <a:gd name="T27" fmla="*/ 4 h 183"/>
                <a:gd name="T28" fmla="*/ 2 w 127"/>
                <a:gd name="T29" fmla="*/ 7 h 183"/>
                <a:gd name="T30" fmla="*/ 2 w 127"/>
                <a:gd name="T31" fmla="*/ 11 h 183"/>
                <a:gd name="T32" fmla="*/ 1 w 127"/>
                <a:gd name="T33" fmla="*/ 15 h 183"/>
                <a:gd name="T34" fmla="*/ 1 w 127"/>
                <a:gd name="T35" fmla="*/ 18 h 183"/>
                <a:gd name="T36" fmla="*/ 0 w 127"/>
                <a:gd name="T37" fmla="*/ 21 h 1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5" name="Freeform 60"/>
            <p:cNvSpPr>
              <a:spLocks/>
            </p:cNvSpPr>
            <p:nvPr/>
          </p:nvSpPr>
          <p:spPr bwMode="auto">
            <a:xfrm>
              <a:off x="5200" y="1751"/>
              <a:ext cx="25" cy="173"/>
            </a:xfrm>
            <a:custGeom>
              <a:avLst/>
              <a:gdLst>
                <a:gd name="T0" fmla="*/ 2 w 74"/>
                <a:gd name="T1" fmla="*/ 44 h 346"/>
                <a:gd name="T2" fmla="*/ 1 w 74"/>
                <a:gd name="T3" fmla="*/ 37 h 346"/>
                <a:gd name="T4" fmla="*/ 0 w 74"/>
                <a:gd name="T5" fmla="*/ 31 h 346"/>
                <a:gd name="T6" fmla="*/ 0 w 74"/>
                <a:gd name="T7" fmla="*/ 26 h 346"/>
                <a:gd name="T8" fmla="*/ 0 w 74"/>
                <a:gd name="T9" fmla="*/ 20 h 346"/>
                <a:gd name="T10" fmla="*/ 1 w 74"/>
                <a:gd name="T11" fmla="*/ 15 h 346"/>
                <a:gd name="T12" fmla="*/ 1 w 74"/>
                <a:gd name="T13" fmla="*/ 10 h 346"/>
                <a:gd name="T14" fmla="*/ 2 w 74"/>
                <a:gd name="T15" fmla="*/ 5 h 346"/>
                <a:gd name="T16" fmla="*/ 3 w 74"/>
                <a:gd name="T17" fmla="*/ 0 h 346"/>
                <a:gd name="T18" fmla="*/ 2 w 74"/>
                <a:gd name="T19" fmla="*/ 6 h 346"/>
                <a:gd name="T20" fmla="*/ 1 w 74"/>
                <a:gd name="T21" fmla="*/ 11 h 346"/>
                <a:gd name="T22" fmla="*/ 1 w 74"/>
                <a:gd name="T23" fmla="*/ 17 h 346"/>
                <a:gd name="T24" fmla="*/ 1 w 74"/>
                <a:gd name="T25" fmla="*/ 22 h 346"/>
                <a:gd name="T26" fmla="*/ 1 w 74"/>
                <a:gd name="T27" fmla="*/ 27 h 346"/>
                <a:gd name="T28" fmla="*/ 1 w 74"/>
                <a:gd name="T29" fmla="*/ 33 h 346"/>
                <a:gd name="T30" fmla="*/ 2 w 74"/>
                <a:gd name="T31" fmla="*/ 38 h 346"/>
                <a:gd name="T32" fmla="*/ 3 w 74"/>
                <a:gd name="T33" fmla="*/ 44 h 346"/>
                <a:gd name="T34" fmla="*/ 2 w 74"/>
                <a:gd name="T35" fmla="*/ 44 h 346"/>
                <a:gd name="T36" fmla="*/ 2 w 74"/>
                <a:gd name="T37" fmla="*/ 44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6" name="Freeform 61"/>
            <p:cNvSpPr>
              <a:spLocks/>
            </p:cNvSpPr>
            <p:nvPr/>
          </p:nvSpPr>
          <p:spPr bwMode="auto">
            <a:xfrm>
              <a:off x="5457" y="2016"/>
              <a:ext cx="80" cy="61"/>
            </a:xfrm>
            <a:custGeom>
              <a:avLst/>
              <a:gdLst>
                <a:gd name="T0" fmla="*/ 1 w 240"/>
                <a:gd name="T1" fmla="*/ 0 h 121"/>
                <a:gd name="T2" fmla="*/ 0 w 240"/>
                <a:gd name="T3" fmla="*/ 1 h 121"/>
                <a:gd name="T4" fmla="*/ 0 w 240"/>
                <a:gd name="T5" fmla="*/ 2 h 121"/>
                <a:gd name="T6" fmla="*/ 1 w 240"/>
                <a:gd name="T7" fmla="*/ 4 h 121"/>
                <a:gd name="T8" fmla="*/ 2 w 240"/>
                <a:gd name="T9" fmla="*/ 6 h 121"/>
                <a:gd name="T10" fmla="*/ 3 w 240"/>
                <a:gd name="T11" fmla="*/ 8 h 121"/>
                <a:gd name="T12" fmla="*/ 4 w 240"/>
                <a:gd name="T13" fmla="*/ 10 h 121"/>
                <a:gd name="T14" fmla="*/ 5 w 240"/>
                <a:gd name="T15" fmla="*/ 12 h 121"/>
                <a:gd name="T16" fmla="*/ 6 w 240"/>
                <a:gd name="T17" fmla="*/ 13 h 121"/>
                <a:gd name="T18" fmla="*/ 8 w 240"/>
                <a:gd name="T19" fmla="*/ 15 h 121"/>
                <a:gd name="T20" fmla="*/ 9 w 240"/>
                <a:gd name="T21" fmla="*/ 16 h 121"/>
                <a:gd name="T22" fmla="*/ 7 w 240"/>
                <a:gd name="T23" fmla="*/ 14 h 121"/>
                <a:gd name="T24" fmla="*/ 6 w 240"/>
                <a:gd name="T25" fmla="*/ 13 h 121"/>
                <a:gd name="T26" fmla="*/ 5 w 240"/>
                <a:gd name="T27" fmla="*/ 11 h 121"/>
                <a:gd name="T28" fmla="*/ 4 w 240"/>
                <a:gd name="T29" fmla="*/ 9 h 121"/>
                <a:gd name="T30" fmla="*/ 3 w 240"/>
                <a:gd name="T31" fmla="*/ 6 h 121"/>
                <a:gd name="T32" fmla="*/ 2 w 240"/>
                <a:gd name="T33" fmla="*/ 5 h 121"/>
                <a:gd name="T34" fmla="*/ 1 w 240"/>
                <a:gd name="T35" fmla="*/ 2 h 121"/>
                <a:gd name="T36" fmla="*/ 1 w 240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7" name="Freeform 62"/>
            <p:cNvSpPr>
              <a:spLocks/>
            </p:cNvSpPr>
            <p:nvPr/>
          </p:nvSpPr>
          <p:spPr bwMode="auto">
            <a:xfrm>
              <a:off x="4646" y="2299"/>
              <a:ext cx="87" cy="160"/>
            </a:xfrm>
            <a:custGeom>
              <a:avLst/>
              <a:gdLst>
                <a:gd name="T0" fmla="*/ 1 w 263"/>
                <a:gd name="T1" fmla="*/ 36 h 322"/>
                <a:gd name="T2" fmla="*/ 0 w 263"/>
                <a:gd name="T3" fmla="*/ 37 h 322"/>
                <a:gd name="T4" fmla="*/ 0 w 263"/>
                <a:gd name="T5" fmla="*/ 38 h 322"/>
                <a:gd name="T6" fmla="*/ 0 w 263"/>
                <a:gd name="T7" fmla="*/ 39 h 322"/>
                <a:gd name="T8" fmla="*/ 0 w 263"/>
                <a:gd name="T9" fmla="*/ 40 h 322"/>
                <a:gd name="T10" fmla="*/ 1 w 263"/>
                <a:gd name="T11" fmla="*/ 35 h 322"/>
                <a:gd name="T12" fmla="*/ 3 w 263"/>
                <a:gd name="T13" fmla="*/ 31 h 322"/>
                <a:gd name="T14" fmla="*/ 4 w 263"/>
                <a:gd name="T15" fmla="*/ 27 h 322"/>
                <a:gd name="T16" fmla="*/ 6 w 263"/>
                <a:gd name="T17" fmla="*/ 23 h 322"/>
                <a:gd name="T18" fmla="*/ 7 w 263"/>
                <a:gd name="T19" fmla="*/ 19 h 322"/>
                <a:gd name="T20" fmla="*/ 8 w 263"/>
                <a:gd name="T21" fmla="*/ 14 h 322"/>
                <a:gd name="T22" fmla="*/ 9 w 263"/>
                <a:gd name="T23" fmla="*/ 7 h 322"/>
                <a:gd name="T24" fmla="*/ 10 w 263"/>
                <a:gd name="T25" fmla="*/ 0 h 322"/>
                <a:gd name="T26" fmla="*/ 9 w 263"/>
                <a:gd name="T27" fmla="*/ 6 h 322"/>
                <a:gd name="T28" fmla="*/ 8 w 263"/>
                <a:gd name="T29" fmla="*/ 12 h 322"/>
                <a:gd name="T30" fmla="*/ 7 w 263"/>
                <a:gd name="T31" fmla="*/ 17 h 322"/>
                <a:gd name="T32" fmla="*/ 6 w 263"/>
                <a:gd name="T33" fmla="*/ 21 h 322"/>
                <a:gd name="T34" fmla="*/ 4 w 263"/>
                <a:gd name="T35" fmla="*/ 24 h 322"/>
                <a:gd name="T36" fmla="*/ 3 w 263"/>
                <a:gd name="T37" fmla="*/ 28 h 322"/>
                <a:gd name="T38" fmla="*/ 2 w 263"/>
                <a:gd name="T39" fmla="*/ 32 h 322"/>
                <a:gd name="T40" fmla="*/ 1 w 263"/>
                <a:gd name="T41" fmla="*/ 36 h 3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45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8" name="Freeform 63"/>
            <p:cNvSpPr>
              <a:spLocks/>
            </p:cNvSpPr>
            <p:nvPr/>
          </p:nvSpPr>
          <p:spPr bwMode="auto">
            <a:xfrm>
              <a:off x="4676" y="2737"/>
              <a:ext cx="311" cy="90"/>
            </a:xfrm>
            <a:custGeom>
              <a:avLst/>
              <a:gdLst>
                <a:gd name="T0" fmla="*/ 29 w 933"/>
                <a:gd name="T1" fmla="*/ 4 h 180"/>
                <a:gd name="T2" fmla="*/ 25 w 933"/>
                <a:gd name="T3" fmla="*/ 2 h 180"/>
                <a:gd name="T4" fmla="*/ 22 w 933"/>
                <a:gd name="T5" fmla="*/ 1 h 180"/>
                <a:gd name="T6" fmla="*/ 18 w 933"/>
                <a:gd name="T7" fmla="*/ 1 h 180"/>
                <a:gd name="T8" fmla="*/ 15 w 933"/>
                <a:gd name="T9" fmla="*/ 1 h 180"/>
                <a:gd name="T10" fmla="*/ 11 w 933"/>
                <a:gd name="T11" fmla="*/ 0 h 180"/>
                <a:gd name="T12" fmla="*/ 7 w 933"/>
                <a:gd name="T13" fmla="*/ 1 h 180"/>
                <a:gd name="T14" fmla="*/ 4 w 933"/>
                <a:gd name="T15" fmla="*/ 1 h 180"/>
                <a:gd name="T16" fmla="*/ 0 w 933"/>
                <a:gd name="T17" fmla="*/ 1 h 180"/>
                <a:gd name="T18" fmla="*/ 0 w 933"/>
                <a:gd name="T19" fmla="*/ 3 h 180"/>
                <a:gd name="T20" fmla="*/ 0 w 933"/>
                <a:gd name="T21" fmla="*/ 5 h 180"/>
                <a:gd name="T22" fmla="*/ 0 w 933"/>
                <a:gd name="T23" fmla="*/ 7 h 180"/>
                <a:gd name="T24" fmla="*/ 0 w 933"/>
                <a:gd name="T25" fmla="*/ 9 h 180"/>
                <a:gd name="T26" fmla="*/ 0 w 933"/>
                <a:gd name="T27" fmla="*/ 11 h 180"/>
                <a:gd name="T28" fmla="*/ 0 w 933"/>
                <a:gd name="T29" fmla="*/ 13 h 180"/>
                <a:gd name="T30" fmla="*/ 0 w 933"/>
                <a:gd name="T31" fmla="*/ 15 h 180"/>
                <a:gd name="T32" fmla="*/ 1 w 933"/>
                <a:gd name="T33" fmla="*/ 17 h 180"/>
                <a:gd name="T34" fmla="*/ 3 w 933"/>
                <a:gd name="T35" fmla="*/ 18 h 180"/>
                <a:gd name="T36" fmla="*/ 5 w 933"/>
                <a:gd name="T37" fmla="*/ 19 h 180"/>
                <a:gd name="T38" fmla="*/ 7 w 933"/>
                <a:gd name="T39" fmla="*/ 20 h 180"/>
                <a:gd name="T40" fmla="*/ 10 w 933"/>
                <a:gd name="T41" fmla="*/ 21 h 180"/>
                <a:gd name="T42" fmla="*/ 12 w 933"/>
                <a:gd name="T43" fmla="*/ 22 h 180"/>
                <a:gd name="T44" fmla="*/ 14 w 933"/>
                <a:gd name="T45" fmla="*/ 23 h 180"/>
                <a:gd name="T46" fmla="*/ 17 w 933"/>
                <a:gd name="T47" fmla="*/ 23 h 180"/>
                <a:gd name="T48" fmla="*/ 19 w 933"/>
                <a:gd name="T49" fmla="*/ 23 h 180"/>
                <a:gd name="T50" fmla="*/ 21 w 933"/>
                <a:gd name="T51" fmla="*/ 23 h 180"/>
                <a:gd name="T52" fmla="*/ 23 w 933"/>
                <a:gd name="T53" fmla="*/ 22 h 180"/>
                <a:gd name="T54" fmla="*/ 25 w 933"/>
                <a:gd name="T55" fmla="*/ 22 h 180"/>
                <a:gd name="T56" fmla="*/ 27 w 933"/>
                <a:gd name="T57" fmla="*/ 21 h 180"/>
                <a:gd name="T58" fmla="*/ 29 w 933"/>
                <a:gd name="T59" fmla="*/ 20 h 180"/>
                <a:gd name="T60" fmla="*/ 31 w 933"/>
                <a:gd name="T61" fmla="*/ 19 h 180"/>
                <a:gd name="T62" fmla="*/ 33 w 933"/>
                <a:gd name="T63" fmla="*/ 18 h 180"/>
                <a:gd name="T64" fmla="*/ 35 w 933"/>
                <a:gd name="T65" fmla="*/ 17 h 180"/>
                <a:gd name="T66" fmla="*/ 34 w 933"/>
                <a:gd name="T67" fmla="*/ 15 h 180"/>
                <a:gd name="T68" fmla="*/ 34 w 933"/>
                <a:gd name="T69" fmla="*/ 13 h 180"/>
                <a:gd name="T70" fmla="*/ 33 w 933"/>
                <a:gd name="T71" fmla="*/ 11 h 180"/>
                <a:gd name="T72" fmla="*/ 33 w 933"/>
                <a:gd name="T73" fmla="*/ 9 h 180"/>
                <a:gd name="T74" fmla="*/ 32 w 933"/>
                <a:gd name="T75" fmla="*/ 8 h 180"/>
                <a:gd name="T76" fmla="*/ 31 w 933"/>
                <a:gd name="T77" fmla="*/ 6 h 180"/>
                <a:gd name="T78" fmla="*/ 30 w 933"/>
                <a:gd name="T79" fmla="*/ 5 h 180"/>
                <a:gd name="T80" fmla="*/ 29 w 933"/>
                <a:gd name="T81" fmla="*/ 4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9" name="Freeform 64"/>
            <p:cNvSpPr>
              <a:spLocks/>
            </p:cNvSpPr>
            <p:nvPr/>
          </p:nvSpPr>
          <p:spPr bwMode="auto">
            <a:xfrm>
              <a:off x="4676" y="2737"/>
              <a:ext cx="311" cy="79"/>
            </a:xfrm>
            <a:custGeom>
              <a:avLst/>
              <a:gdLst>
                <a:gd name="T0" fmla="*/ 29 w 933"/>
                <a:gd name="T1" fmla="*/ 3 h 158"/>
                <a:gd name="T2" fmla="*/ 25 w 933"/>
                <a:gd name="T3" fmla="*/ 2 h 158"/>
                <a:gd name="T4" fmla="*/ 22 w 933"/>
                <a:gd name="T5" fmla="*/ 1 h 158"/>
                <a:gd name="T6" fmla="*/ 18 w 933"/>
                <a:gd name="T7" fmla="*/ 1 h 158"/>
                <a:gd name="T8" fmla="*/ 15 w 933"/>
                <a:gd name="T9" fmla="*/ 1 h 158"/>
                <a:gd name="T10" fmla="*/ 11 w 933"/>
                <a:gd name="T11" fmla="*/ 0 h 158"/>
                <a:gd name="T12" fmla="*/ 7 w 933"/>
                <a:gd name="T13" fmla="*/ 1 h 158"/>
                <a:gd name="T14" fmla="*/ 4 w 933"/>
                <a:gd name="T15" fmla="*/ 1 h 158"/>
                <a:gd name="T16" fmla="*/ 0 w 933"/>
                <a:gd name="T17" fmla="*/ 1 h 158"/>
                <a:gd name="T18" fmla="*/ 0 w 933"/>
                <a:gd name="T19" fmla="*/ 3 h 158"/>
                <a:gd name="T20" fmla="*/ 0 w 933"/>
                <a:gd name="T21" fmla="*/ 4 h 158"/>
                <a:gd name="T22" fmla="*/ 0 w 933"/>
                <a:gd name="T23" fmla="*/ 6 h 158"/>
                <a:gd name="T24" fmla="*/ 0 w 933"/>
                <a:gd name="T25" fmla="*/ 8 h 158"/>
                <a:gd name="T26" fmla="*/ 0 w 933"/>
                <a:gd name="T27" fmla="*/ 9 h 158"/>
                <a:gd name="T28" fmla="*/ 0 w 933"/>
                <a:gd name="T29" fmla="*/ 11 h 158"/>
                <a:gd name="T30" fmla="*/ 0 w 933"/>
                <a:gd name="T31" fmla="*/ 13 h 158"/>
                <a:gd name="T32" fmla="*/ 1 w 933"/>
                <a:gd name="T33" fmla="*/ 15 h 158"/>
                <a:gd name="T34" fmla="*/ 3 w 933"/>
                <a:gd name="T35" fmla="*/ 16 h 158"/>
                <a:gd name="T36" fmla="*/ 5 w 933"/>
                <a:gd name="T37" fmla="*/ 17 h 158"/>
                <a:gd name="T38" fmla="*/ 7 w 933"/>
                <a:gd name="T39" fmla="*/ 18 h 158"/>
                <a:gd name="T40" fmla="*/ 10 w 933"/>
                <a:gd name="T41" fmla="*/ 19 h 158"/>
                <a:gd name="T42" fmla="*/ 12 w 933"/>
                <a:gd name="T43" fmla="*/ 19 h 158"/>
                <a:gd name="T44" fmla="*/ 14 w 933"/>
                <a:gd name="T45" fmla="*/ 20 h 158"/>
                <a:gd name="T46" fmla="*/ 17 w 933"/>
                <a:gd name="T47" fmla="*/ 20 h 158"/>
                <a:gd name="T48" fmla="*/ 19 w 933"/>
                <a:gd name="T49" fmla="*/ 20 h 158"/>
                <a:gd name="T50" fmla="*/ 21 w 933"/>
                <a:gd name="T51" fmla="*/ 20 h 158"/>
                <a:gd name="T52" fmla="*/ 23 w 933"/>
                <a:gd name="T53" fmla="*/ 20 h 158"/>
                <a:gd name="T54" fmla="*/ 25 w 933"/>
                <a:gd name="T55" fmla="*/ 19 h 158"/>
                <a:gd name="T56" fmla="*/ 27 w 933"/>
                <a:gd name="T57" fmla="*/ 18 h 158"/>
                <a:gd name="T58" fmla="*/ 29 w 933"/>
                <a:gd name="T59" fmla="*/ 17 h 158"/>
                <a:gd name="T60" fmla="*/ 31 w 933"/>
                <a:gd name="T61" fmla="*/ 16 h 158"/>
                <a:gd name="T62" fmla="*/ 33 w 933"/>
                <a:gd name="T63" fmla="*/ 15 h 158"/>
                <a:gd name="T64" fmla="*/ 35 w 933"/>
                <a:gd name="T65" fmla="*/ 15 h 158"/>
                <a:gd name="T66" fmla="*/ 34 w 933"/>
                <a:gd name="T67" fmla="*/ 13 h 158"/>
                <a:gd name="T68" fmla="*/ 34 w 933"/>
                <a:gd name="T69" fmla="*/ 11 h 158"/>
                <a:gd name="T70" fmla="*/ 33 w 933"/>
                <a:gd name="T71" fmla="*/ 10 h 158"/>
                <a:gd name="T72" fmla="*/ 33 w 933"/>
                <a:gd name="T73" fmla="*/ 8 h 158"/>
                <a:gd name="T74" fmla="*/ 32 w 933"/>
                <a:gd name="T75" fmla="*/ 7 h 158"/>
                <a:gd name="T76" fmla="*/ 31 w 933"/>
                <a:gd name="T77" fmla="*/ 6 h 158"/>
                <a:gd name="T78" fmla="*/ 30 w 933"/>
                <a:gd name="T79" fmla="*/ 4 h 158"/>
                <a:gd name="T80" fmla="*/ 29 w 933"/>
                <a:gd name="T81" fmla="*/ 3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0" name="Freeform 65"/>
            <p:cNvSpPr>
              <a:spLocks/>
            </p:cNvSpPr>
            <p:nvPr/>
          </p:nvSpPr>
          <p:spPr bwMode="auto">
            <a:xfrm>
              <a:off x="4676" y="2737"/>
              <a:ext cx="311" cy="68"/>
            </a:xfrm>
            <a:custGeom>
              <a:avLst/>
              <a:gdLst>
                <a:gd name="T0" fmla="*/ 29 w 933"/>
                <a:gd name="T1" fmla="*/ 3 h 136"/>
                <a:gd name="T2" fmla="*/ 25 w 933"/>
                <a:gd name="T3" fmla="*/ 2 h 136"/>
                <a:gd name="T4" fmla="*/ 22 w 933"/>
                <a:gd name="T5" fmla="*/ 1 h 136"/>
                <a:gd name="T6" fmla="*/ 18 w 933"/>
                <a:gd name="T7" fmla="*/ 0 h 136"/>
                <a:gd name="T8" fmla="*/ 15 w 933"/>
                <a:gd name="T9" fmla="*/ 0 h 136"/>
                <a:gd name="T10" fmla="*/ 11 w 933"/>
                <a:gd name="T11" fmla="*/ 0 h 136"/>
                <a:gd name="T12" fmla="*/ 7 w 933"/>
                <a:gd name="T13" fmla="*/ 0 h 136"/>
                <a:gd name="T14" fmla="*/ 4 w 933"/>
                <a:gd name="T15" fmla="*/ 1 h 136"/>
                <a:gd name="T16" fmla="*/ 0 w 933"/>
                <a:gd name="T17" fmla="*/ 1 h 136"/>
                <a:gd name="T18" fmla="*/ 0 w 933"/>
                <a:gd name="T19" fmla="*/ 2 h 136"/>
                <a:gd name="T20" fmla="*/ 0 w 933"/>
                <a:gd name="T21" fmla="*/ 4 h 136"/>
                <a:gd name="T22" fmla="*/ 0 w 933"/>
                <a:gd name="T23" fmla="*/ 5 h 136"/>
                <a:gd name="T24" fmla="*/ 0 w 933"/>
                <a:gd name="T25" fmla="*/ 7 h 136"/>
                <a:gd name="T26" fmla="*/ 0 w 933"/>
                <a:gd name="T27" fmla="*/ 8 h 136"/>
                <a:gd name="T28" fmla="*/ 0 w 933"/>
                <a:gd name="T29" fmla="*/ 10 h 136"/>
                <a:gd name="T30" fmla="*/ 0 w 933"/>
                <a:gd name="T31" fmla="*/ 11 h 136"/>
                <a:gd name="T32" fmla="*/ 1 w 933"/>
                <a:gd name="T33" fmla="*/ 13 h 136"/>
                <a:gd name="T34" fmla="*/ 3 w 933"/>
                <a:gd name="T35" fmla="*/ 14 h 136"/>
                <a:gd name="T36" fmla="*/ 5 w 933"/>
                <a:gd name="T37" fmla="*/ 15 h 136"/>
                <a:gd name="T38" fmla="*/ 7 w 933"/>
                <a:gd name="T39" fmla="*/ 15 h 136"/>
                <a:gd name="T40" fmla="*/ 10 w 933"/>
                <a:gd name="T41" fmla="*/ 16 h 136"/>
                <a:gd name="T42" fmla="*/ 12 w 933"/>
                <a:gd name="T43" fmla="*/ 16 h 136"/>
                <a:gd name="T44" fmla="*/ 14 w 933"/>
                <a:gd name="T45" fmla="*/ 17 h 136"/>
                <a:gd name="T46" fmla="*/ 17 w 933"/>
                <a:gd name="T47" fmla="*/ 17 h 136"/>
                <a:gd name="T48" fmla="*/ 19 w 933"/>
                <a:gd name="T49" fmla="*/ 17 h 136"/>
                <a:gd name="T50" fmla="*/ 21 w 933"/>
                <a:gd name="T51" fmla="*/ 17 h 136"/>
                <a:gd name="T52" fmla="*/ 23 w 933"/>
                <a:gd name="T53" fmla="*/ 17 h 136"/>
                <a:gd name="T54" fmla="*/ 25 w 933"/>
                <a:gd name="T55" fmla="*/ 16 h 136"/>
                <a:gd name="T56" fmla="*/ 27 w 933"/>
                <a:gd name="T57" fmla="*/ 16 h 136"/>
                <a:gd name="T58" fmla="*/ 29 w 933"/>
                <a:gd name="T59" fmla="*/ 15 h 136"/>
                <a:gd name="T60" fmla="*/ 31 w 933"/>
                <a:gd name="T61" fmla="*/ 14 h 136"/>
                <a:gd name="T62" fmla="*/ 33 w 933"/>
                <a:gd name="T63" fmla="*/ 13 h 136"/>
                <a:gd name="T64" fmla="*/ 35 w 933"/>
                <a:gd name="T65" fmla="*/ 13 h 136"/>
                <a:gd name="T66" fmla="*/ 34 w 933"/>
                <a:gd name="T67" fmla="*/ 11 h 136"/>
                <a:gd name="T68" fmla="*/ 34 w 933"/>
                <a:gd name="T69" fmla="*/ 10 h 136"/>
                <a:gd name="T70" fmla="*/ 33 w 933"/>
                <a:gd name="T71" fmla="*/ 8 h 136"/>
                <a:gd name="T72" fmla="*/ 33 w 933"/>
                <a:gd name="T73" fmla="*/ 7 h 136"/>
                <a:gd name="T74" fmla="*/ 32 w 933"/>
                <a:gd name="T75" fmla="*/ 6 h 136"/>
                <a:gd name="T76" fmla="*/ 31 w 933"/>
                <a:gd name="T77" fmla="*/ 5 h 136"/>
                <a:gd name="T78" fmla="*/ 30 w 933"/>
                <a:gd name="T79" fmla="*/ 4 h 136"/>
                <a:gd name="T80" fmla="*/ 29 w 933"/>
                <a:gd name="T81" fmla="*/ 3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1" name="Freeform 66"/>
            <p:cNvSpPr>
              <a:spLocks/>
            </p:cNvSpPr>
            <p:nvPr/>
          </p:nvSpPr>
          <p:spPr bwMode="auto">
            <a:xfrm>
              <a:off x="4676" y="2735"/>
              <a:ext cx="311" cy="58"/>
            </a:xfrm>
            <a:custGeom>
              <a:avLst/>
              <a:gdLst>
                <a:gd name="T0" fmla="*/ 29 w 933"/>
                <a:gd name="T1" fmla="*/ 3 h 115"/>
                <a:gd name="T2" fmla="*/ 25 w 933"/>
                <a:gd name="T3" fmla="*/ 2 h 115"/>
                <a:gd name="T4" fmla="*/ 22 w 933"/>
                <a:gd name="T5" fmla="*/ 1 h 115"/>
                <a:gd name="T6" fmla="*/ 18 w 933"/>
                <a:gd name="T7" fmla="*/ 1 h 115"/>
                <a:gd name="T8" fmla="*/ 15 w 933"/>
                <a:gd name="T9" fmla="*/ 1 h 115"/>
                <a:gd name="T10" fmla="*/ 11 w 933"/>
                <a:gd name="T11" fmla="*/ 0 h 115"/>
                <a:gd name="T12" fmla="*/ 7 w 933"/>
                <a:gd name="T13" fmla="*/ 1 h 115"/>
                <a:gd name="T14" fmla="*/ 4 w 933"/>
                <a:gd name="T15" fmla="*/ 1 h 115"/>
                <a:gd name="T16" fmla="*/ 0 w 933"/>
                <a:gd name="T17" fmla="*/ 1 h 115"/>
                <a:gd name="T18" fmla="*/ 0 w 933"/>
                <a:gd name="T19" fmla="*/ 2 h 115"/>
                <a:gd name="T20" fmla="*/ 0 w 933"/>
                <a:gd name="T21" fmla="*/ 3 h 115"/>
                <a:gd name="T22" fmla="*/ 0 w 933"/>
                <a:gd name="T23" fmla="*/ 4 h 115"/>
                <a:gd name="T24" fmla="*/ 0 w 933"/>
                <a:gd name="T25" fmla="*/ 6 h 115"/>
                <a:gd name="T26" fmla="*/ 0 w 933"/>
                <a:gd name="T27" fmla="*/ 7 h 115"/>
                <a:gd name="T28" fmla="*/ 0 w 933"/>
                <a:gd name="T29" fmla="*/ 8 h 115"/>
                <a:gd name="T30" fmla="*/ 0 w 933"/>
                <a:gd name="T31" fmla="*/ 9 h 115"/>
                <a:gd name="T32" fmla="*/ 1 w 933"/>
                <a:gd name="T33" fmla="*/ 11 h 115"/>
                <a:gd name="T34" fmla="*/ 3 w 933"/>
                <a:gd name="T35" fmla="*/ 12 h 115"/>
                <a:gd name="T36" fmla="*/ 5 w 933"/>
                <a:gd name="T37" fmla="*/ 12 h 115"/>
                <a:gd name="T38" fmla="*/ 7 w 933"/>
                <a:gd name="T39" fmla="*/ 13 h 115"/>
                <a:gd name="T40" fmla="*/ 10 w 933"/>
                <a:gd name="T41" fmla="*/ 14 h 115"/>
                <a:gd name="T42" fmla="*/ 12 w 933"/>
                <a:gd name="T43" fmla="*/ 14 h 115"/>
                <a:gd name="T44" fmla="*/ 14 w 933"/>
                <a:gd name="T45" fmla="*/ 14 h 115"/>
                <a:gd name="T46" fmla="*/ 17 w 933"/>
                <a:gd name="T47" fmla="*/ 15 h 115"/>
                <a:gd name="T48" fmla="*/ 19 w 933"/>
                <a:gd name="T49" fmla="*/ 15 h 115"/>
                <a:gd name="T50" fmla="*/ 21 w 933"/>
                <a:gd name="T51" fmla="*/ 15 h 115"/>
                <a:gd name="T52" fmla="*/ 23 w 933"/>
                <a:gd name="T53" fmla="*/ 14 h 115"/>
                <a:gd name="T54" fmla="*/ 25 w 933"/>
                <a:gd name="T55" fmla="*/ 14 h 115"/>
                <a:gd name="T56" fmla="*/ 27 w 933"/>
                <a:gd name="T57" fmla="*/ 13 h 115"/>
                <a:gd name="T58" fmla="*/ 29 w 933"/>
                <a:gd name="T59" fmla="*/ 13 h 115"/>
                <a:gd name="T60" fmla="*/ 31 w 933"/>
                <a:gd name="T61" fmla="*/ 12 h 115"/>
                <a:gd name="T62" fmla="*/ 33 w 933"/>
                <a:gd name="T63" fmla="*/ 11 h 115"/>
                <a:gd name="T64" fmla="*/ 35 w 933"/>
                <a:gd name="T65" fmla="*/ 11 h 115"/>
                <a:gd name="T66" fmla="*/ 34 w 933"/>
                <a:gd name="T67" fmla="*/ 9 h 115"/>
                <a:gd name="T68" fmla="*/ 34 w 933"/>
                <a:gd name="T69" fmla="*/ 8 h 115"/>
                <a:gd name="T70" fmla="*/ 33 w 933"/>
                <a:gd name="T71" fmla="*/ 7 h 115"/>
                <a:gd name="T72" fmla="*/ 33 w 933"/>
                <a:gd name="T73" fmla="*/ 6 h 115"/>
                <a:gd name="T74" fmla="*/ 32 w 933"/>
                <a:gd name="T75" fmla="*/ 5 h 115"/>
                <a:gd name="T76" fmla="*/ 31 w 933"/>
                <a:gd name="T77" fmla="*/ 4 h 115"/>
                <a:gd name="T78" fmla="*/ 30 w 933"/>
                <a:gd name="T79" fmla="*/ 3 h 115"/>
                <a:gd name="T80" fmla="*/ 29 w 933"/>
                <a:gd name="T81" fmla="*/ 3 h 1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2" name="Freeform 67"/>
            <p:cNvSpPr>
              <a:spLocks/>
            </p:cNvSpPr>
            <p:nvPr/>
          </p:nvSpPr>
          <p:spPr bwMode="auto">
            <a:xfrm>
              <a:off x="4938" y="2643"/>
              <a:ext cx="325" cy="169"/>
            </a:xfrm>
            <a:custGeom>
              <a:avLst/>
              <a:gdLst>
                <a:gd name="T0" fmla="*/ 36 w 975"/>
                <a:gd name="T1" fmla="*/ 9 h 338"/>
                <a:gd name="T2" fmla="*/ 30 w 975"/>
                <a:gd name="T3" fmla="*/ 4 h 338"/>
                <a:gd name="T4" fmla="*/ 24 w 975"/>
                <a:gd name="T5" fmla="*/ 1 h 338"/>
                <a:gd name="T6" fmla="*/ 19 w 975"/>
                <a:gd name="T7" fmla="*/ 0 h 338"/>
                <a:gd name="T8" fmla="*/ 15 w 975"/>
                <a:gd name="T9" fmla="*/ 3 h 338"/>
                <a:gd name="T10" fmla="*/ 11 w 975"/>
                <a:gd name="T11" fmla="*/ 6 h 338"/>
                <a:gd name="T12" fmla="*/ 7 w 975"/>
                <a:gd name="T13" fmla="*/ 12 h 338"/>
                <a:gd name="T14" fmla="*/ 3 w 975"/>
                <a:gd name="T15" fmla="*/ 19 h 338"/>
                <a:gd name="T16" fmla="*/ 0 w 975"/>
                <a:gd name="T17" fmla="*/ 27 h 338"/>
                <a:gd name="T18" fmla="*/ 1 w 975"/>
                <a:gd name="T19" fmla="*/ 30 h 338"/>
                <a:gd name="T20" fmla="*/ 1 w 975"/>
                <a:gd name="T21" fmla="*/ 32 h 338"/>
                <a:gd name="T22" fmla="*/ 2 w 975"/>
                <a:gd name="T23" fmla="*/ 34 h 338"/>
                <a:gd name="T24" fmla="*/ 3 w 975"/>
                <a:gd name="T25" fmla="*/ 36 h 338"/>
                <a:gd name="T26" fmla="*/ 4 w 975"/>
                <a:gd name="T27" fmla="*/ 37 h 338"/>
                <a:gd name="T28" fmla="*/ 5 w 975"/>
                <a:gd name="T29" fmla="*/ 39 h 338"/>
                <a:gd name="T30" fmla="*/ 6 w 975"/>
                <a:gd name="T31" fmla="*/ 40 h 338"/>
                <a:gd name="T32" fmla="*/ 7 w 975"/>
                <a:gd name="T33" fmla="*/ 41 h 338"/>
                <a:gd name="T34" fmla="*/ 10 w 975"/>
                <a:gd name="T35" fmla="*/ 41 h 338"/>
                <a:gd name="T36" fmla="*/ 13 w 975"/>
                <a:gd name="T37" fmla="*/ 41 h 338"/>
                <a:gd name="T38" fmla="*/ 16 w 975"/>
                <a:gd name="T39" fmla="*/ 41 h 338"/>
                <a:gd name="T40" fmla="*/ 18 w 975"/>
                <a:gd name="T41" fmla="*/ 42 h 338"/>
                <a:gd name="T42" fmla="*/ 21 w 975"/>
                <a:gd name="T43" fmla="*/ 42 h 338"/>
                <a:gd name="T44" fmla="*/ 24 w 975"/>
                <a:gd name="T45" fmla="*/ 42 h 338"/>
                <a:gd name="T46" fmla="*/ 27 w 975"/>
                <a:gd name="T47" fmla="*/ 42 h 338"/>
                <a:gd name="T48" fmla="*/ 30 w 975"/>
                <a:gd name="T49" fmla="*/ 43 h 338"/>
                <a:gd name="T50" fmla="*/ 31 w 975"/>
                <a:gd name="T51" fmla="*/ 42 h 338"/>
                <a:gd name="T52" fmla="*/ 32 w 975"/>
                <a:gd name="T53" fmla="*/ 40 h 338"/>
                <a:gd name="T54" fmla="*/ 33 w 975"/>
                <a:gd name="T55" fmla="*/ 36 h 338"/>
                <a:gd name="T56" fmla="*/ 34 w 975"/>
                <a:gd name="T57" fmla="*/ 32 h 338"/>
                <a:gd name="T58" fmla="*/ 35 w 975"/>
                <a:gd name="T59" fmla="*/ 27 h 338"/>
                <a:gd name="T60" fmla="*/ 35 w 975"/>
                <a:gd name="T61" fmla="*/ 21 h 338"/>
                <a:gd name="T62" fmla="*/ 36 w 975"/>
                <a:gd name="T63" fmla="*/ 15 h 338"/>
                <a:gd name="T64" fmla="*/ 36 w 975"/>
                <a:gd name="T65" fmla="*/ 9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" name="Freeform 68"/>
            <p:cNvSpPr>
              <a:spLocks/>
            </p:cNvSpPr>
            <p:nvPr/>
          </p:nvSpPr>
          <p:spPr bwMode="auto">
            <a:xfrm>
              <a:off x="4949" y="2648"/>
              <a:ext cx="303" cy="157"/>
            </a:xfrm>
            <a:custGeom>
              <a:avLst/>
              <a:gdLst>
                <a:gd name="T0" fmla="*/ 34 w 909"/>
                <a:gd name="T1" fmla="*/ 8 h 315"/>
                <a:gd name="T2" fmla="*/ 28 w 909"/>
                <a:gd name="T3" fmla="*/ 2 h 315"/>
                <a:gd name="T4" fmla="*/ 23 w 909"/>
                <a:gd name="T5" fmla="*/ 0 h 315"/>
                <a:gd name="T6" fmla="*/ 18 w 909"/>
                <a:gd name="T7" fmla="*/ 0 h 315"/>
                <a:gd name="T8" fmla="*/ 14 w 909"/>
                <a:gd name="T9" fmla="*/ 2 h 315"/>
                <a:gd name="T10" fmla="*/ 10 w 909"/>
                <a:gd name="T11" fmla="*/ 5 h 315"/>
                <a:gd name="T12" fmla="*/ 6 w 909"/>
                <a:gd name="T13" fmla="*/ 10 h 315"/>
                <a:gd name="T14" fmla="*/ 3 w 909"/>
                <a:gd name="T15" fmla="*/ 17 h 315"/>
                <a:gd name="T16" fmla="*/ 0 w 909"/>
                <a:gd name="T17" fmla="*/ 24 h 315"/>
                <a:gd name="T18" fmla="*/ 0 w 909"/>
                <a:gd name="T19" fmla="*/ 27 h 315"/>
                <a:gd name="T20" fmla="*/ 1 w 909"/>
                <a:gd name="T21" fmla="*/ 29 h 315"/>
                <a:gd name="T22" fmla="*/ 2 w 909"/>
                <a:gd name="T23" fmla="*/ 31 h 315"/>
                <a:gd name="T24" fmla="*/ 3 w 909"/>
                <a:gd name="T25" fmla="*/ 33 h 315"/>
                <a:gd name="T26" fmla="*/ 3 w 909"/>
                <a:gd name="T27" fmla="*/ 34 h 315"/>
                <a:gd name="T28" fmla="*/ 5 w 909"/>
                <a:gd name="T29" fmla="*/ 35 h 315"/>
                <a:gd name="T30" fmla="*/ 6 w 909"/>
                <a:gd name="T31" fmla="*/ 36 h 315"/>
                <a:gd name="T32" fmla="*/ 7 w 909"/>
                <a:gd name="T33" fmla="*/ 37 h 315"/>
                <a:gd name="T34" fmla="*/ 9 w 909"/>
                <a:gd name="T35" fmla="*/ 37 h 315"/>
                <a:gd name="T36" fmla="*/ 12 w 909"/>
                <a:gd name="T37" fmla="*/ 37 h 315"/>
                <a:gd name="T38" fmla="*/ 15 w 909"/>
                <a:gd name="T39" fmla="*/ 37 h 315"/>
                <a:gd name="T40" fmla="*/ 17 w 909"/>
                <a:gd name="T41" fmla="*/ 38 h 315"/>
                <a:gd name="T42" fmla="*/ 20 w 909"/>
                <a:gd name="T43" fmla="*/ 38 h 315"/>
                <a:gd name="T44" fmla="*/ 22 w 909"/>
                <a:gd name="T45" fmla="*/ 38 h 315"/>
                <a:gd name="T46" fmla="*/ 25 w 909"/>
                <a:gd name="T47" fmla="*/ 39 h 315"/>
                <a:gd name="T48" fmla="*/ 28 w 909"/>
                <a:gd name="T49" fmla="*/ 39 h 315"/>
                <a:gd name="T50" fmla="*/ 29 w 909"/>
                <a:gd name="T51" fmla="*/ 38 h 315"/>
                <a:gd name="T52" fmla="*/ 30 w 909"/>
                <a:gd name="T53" fmla="*/ 36 h 315"/>
                <a:gd name="T54" fmla="*/ 31 w 909"/>
                <a:gd name="T55" fmla="*/ 33 h 315"/>
                <a:gd name="T56" fmla="*/ 32 w 909"/>
                <a:gd name="T57" fmla="*/ 29 h 315"/>
                <a:gd name="T58" fmla="*/ 32 w 909"/>
                <a:gd name="T59" fmla="*/ 24 h 315"/>
                <a:gd name="T60" fmla="*/ 33 w 909"/>
                <a:gd name="T61" fmla="*/ 19 h 315"/>
                <a:gd name="T62" fmla="*/ 33 w 909"/>
                <a:gd name="T63" fmla="*/ 13 h 315"/>
                <a:gd name="T64" fmla="*/ 34 w 909"/>
                <a:gd name="T65" fmla="*/ 8 h 3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" name="Freeform 69"/>
            <p:cNvSpPr>
              <a:spLocks/>
            </p:cNvSpPr>
            <p:nvPr/>
          </p:nvSpPr>
          <p:spPr bwMode="auto">
            <a:xfrm>
              <a:off x="4960" y="2653"/>
              <a:ext cx="281" cy="145"/>
            </a:xfrm>
            <a:custGeom>
              <a:avLst/>
              <a:gdLst>
                <a:gd name="T0" fmla="*/ 31 w 843"/>
                <a:gd name="T1" fmla="*/ 7 h 291"/>
                <a:gd name="T2" fmla="*/ 26 w 843"/>
                <a:gd name="T3" fmla="*/ 2 h 291"/>
                <a:gd name="T4" fmla="*/ 21 w 843"/>
                <a:gd name="T5" fmla="*/ 0 h 291"/>
                <a:gd name="T6" fmla="*/ 17 w 843"/>
                <a:gd name="T7" fmla="*/ 0 h 291"/>
                <a:gd name="T8" fmla="*/ 13 w 843"/>
                <a:gd name="T9" fmla="*/ 1 h 291"/>
                <a:gd name="T10" fmla="*/ 9 w 843"/>
                <a:gd name="T11" fmla="*/ 5 h 291"/>
                <a:gd name="T12" fmla="*/ 6 w 843"/>
                <a:gd name="T13" fmla="*/ 10 h 291"/>
                <a:gd name="T14" fmla="*/ 3 w 843"/>
                <a:gd name="T15" fmla="*/ 16 h 291"/>
                <a:gd name="T16" fmla="*/ 0 w 843"/>
                <a:gd name="T17" fmla="*/ 23 h 291"/>
                <a:gd name="T18" fmla="*/ 0 w 843"/>
                <a:gd name="T19" fmla="*/ 25 h 291"/>
                <a:gd name="T20" fmla="*/ 1 w 843"/>
                <a:gd name="T21" fmla="*/ 27 h 291"/>
                <a:gd name="T22" fmla="*/ 2 w 843"/>
                <a:gd name="T23" fmla="*/ 28 h 291"/>
                <a:gd name="T24" fmla="*/ 2 w 843"/>
                <a:gd name="T25" fmla="*/ 30 h 291"/>
                <a:gd name="T26" fmla="*/ 3 w 843"/>
                <a:gd name="T27" fmla="*/ 31 h 291"/>
                <a:gd name="T28" fmla="*/ 4 w 843"/>
                <a:gd name="T29" fmla="*/ 33 h 291"/>
                <a:gd name="T30" fmla="*/ 5 w 843"/>
                <a:gd name="T31" fmla="*/ 33 h 291"/>
                <a:gd name="T32" fmla="*/ 6 w 843"/>
                <a:gd name="T33" fmla="*/ 34 h 291"/>
                <a:gd name="T34" fmla="*/ 9 w 843"/>
                <a:gd name="T35" fmla="*/ 34 h 291"/>
                <a:gd name="T36" fmla="*/ 11 w 843"/>
                <a:gd name="T37" fmla="*/ 34 h 291"/>
                <a:gd name="T38" fmla="*/ 14 w 843"/>
                <a:gd name="T39" fmla="*/ 35 h 291"/>
                <a:gd name="T40" fmla="*/ 16 w 843"/>
                <a:gd name="T41" fmla="*/ 35 h 291"/>
                <a:gd name="T42" fmla="*/ 18 w 843"/>
                <a:gd name="T43" fmla="*/ 35 h 291"/>
                <a:gd name="T44" fmla="*/ 21 w 843"/>
                <a:gd name="T45" fmla="*/ 35 h 291"/>
                <a:gd name="T46" fmla="*/ 23 w 843"/>
                <a:gd name="T47" fmla="*/ 36 h 291"/>
                <a:gd name="T48" fmla="*/ 26 w 843"/>
                <a:gd name="T49" fmla="*/ 36 h 291"/>
                <a:gd name="T50" fmla="*/ 27 w 843"/>
                <a:gd name="T51" fmla="*/ 35 h 291"/>
                <a:gd name="T52" fmla="*/ 28 w 843"/>
                <a:gd name="T53" fmla="*/ 33 h 291"/>
                <a:gd name="T54" fmla="*/ 29 w 843"/>
                <a:gd name="T55" fmla="*/ 30 h 291"/>
                <a:gd name="T56" fmla="*/ 29 w 843"/>
                <a:gd name="T57" fmla="*/ 26 h 291"/>
                <a:gd name="T58" fmla="*/ 30 w 843"/>
                <a:gd name="T59" fmla="*/ 22 h 291"/>
                <a:gd name="T60" fmla="*/ 30 w 843"/>
                <a:gd name="T61" fmla="*/ 17 h 291"/>
                <a:gd name="T62" fmla="*/ 31 w 843"/>
                <a:gd name="T63" fmla="*/ 12 h 291"/>
                <a:gd name="T64" fmla="*/ 31 w 843"/>
                <a:gd name="T65" fmla="*/ 7 h 2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" name="Freeform 70"/>
            <p:cNvSpPr>
              <a:spLocks/>
            </p:cNvSpPr>
            <p:nvPr/>
          </p:nvSpPr>
          <p:spPr bwMode="auto">
            <a:xfrm>
              <a:off x="4971" y="2656"/>
              <a:ext cx="258" cy="136"/>
            </a:xfrm>
            <a:custGeom>
              <a:avLst/>
              <a:gdLst>
                <a:gd name="T0" fmla="*/ 29 w 775"/>
                <a:gd name="T1" fmla="*/ 8 h 270"/>
                <a:gd name="T2" fmla="*/ 24 w 775"/>
                <a:gd name="T3" fmla="*/ 3 h 270"/>
                <a:gd name="T4" fmla="*/ 19 w 775"/>
                <a:gd name="T5" fmla="*/ 1 h 270"/>
                <a:gd name="T6" fmla="*/ 15 w 775"/>
                <a:gd name="T7" fmla="*/ 0 h 270"/>
                <a:gd name="T8" fmla="*/ 12 w 775"/>
                <a:gd name="T9" fmla="*/ 2 h 270"/>
                <a:gd name="T10" fmla="*/ 9 w 775"/>
                <a:gd name="T11" fmla="*/ 5 h 270"/>
                <a:gd name="T12" fmla="*/ 5 w 775"/>
                <a:gd name="T13" fmla="*/ 10 h 270"/>
                <a:gd name="T14" fmla="*/ 3 w 775"/>
                <a:gd name="T15" fmla="*/ 15 h 270"/>
                <a:gd name="T16" fmla="*/ 0 w 775"/>
                <a:gd name="T17" fmla="*/ 22 h 270"/>
                <a:gd name="T18" fmla="*/ 0 w 775"/>
                <a:gd name="T19" fmla="*/ 24 h 270"/>
                <a:gd name="T20" fmla="*/ 1 w 775"/>
                <a:gd name="T21" fmla="*/ 26 h 270"/>
                <a:gd name="T22" fmla="*/ 2 w 775"/>
                <a:gd name="T23" fmla="*/ 27 h 270"/>
                <a:gd name="T24" fmla="*/ 2 w 775"/>
                <a:gd name="T25" fmla="*/ 29 h 270"/>
                <a:gd name="T26" fmla="*/ 3 w 775"/>
                <a:gd name="T27" fmla="*/ 30 h 270"/>
                <a:gd name="T28" fmla="*/ 4 w 775"/>
                <a:gd name="T29" fmla="*/ 31 h 270"/>
                <a:gd name="T30" fmla="*/ 5 w 775"/>
                <a:gd name="T31" fmla="*/ 32 h 270"/>
                <a:gd name="T32" fmla="*/ 6 w 775"/>
                <a:gd name="T33" fmla="*/ 32 h 270"/>
                <a:gd name="T34" fmla="*/ 8 w 775"/>
                <a:gd name="T35" fmla="*/ 33 h 270"/>
                <a:gd name="T36" fmla="*/ 10 w 775"/>
                <a:gd name="T37" fmla="*/ 33 h 270"/>
                <a:gd name="T38" fmla="*/ 12 w 775"/>
                <a:gd name="T39" fmla="*/ 33 h 270"/>
                <a:gd name="T40" fmla="*/ 15 w 775"/>
                <a:gd name="T41" fmla="*/ 33 h 270"/>
                <a:gd name="T42" fmla="*/ 17 w 775"/>
                <a:gd name="T43" fmla="*/ 34 h 270"/>
                <a:gd name="T44" fmla="*/ 19 w 775"/>
                <a:gd name="T45" fmla="*/ 34 h 270"/>
                <a:gd name="T46" fmla="*/ 21 w 775"/>
                <a:gd name="T47" fmla="*/ 34 h 270"/>
                <a:gd name="T48" fmla="*/ 23 w 775"/>
                <a:gd name="T49" fmla="*/ 35 h 270"/>
                <a:gd name="T50" fmla="*/ 25 w 775"/>
                <a:gd name="T51" fmla="*/ 34 h 270"/>
                <a:gd name="T52" fmla="*/ 26 w 775"/>
                <a:gd name="T53" fmla="*/ 32 h 270"/>
                <a:gd name="T54" fmla="*/ 26 w 775"/>
                <a:gd name="T55" fmla="*/ 29 h 270"/>
                <a:gd name="T56" fmla="*/ 27 w 775"/>
                <a:gd name="T57" fmla="*/ 25 h 270"/>
                <a:gd name="T58" fmla="*/ 28 w 775"/>
                <a:gd name="T59" fmla="*/ 21 h 270"/>
                <a:gd name="T60" fmla="*/ 28 w 775"/>
                <a:gd name="T61" fmla="*/ 17 h 270"/>
                <a:gd name="T62" fmla="*/ 28 w 775"/>
                <a:gd name="T63" fmla="*/ 12 h 270"/>
                <a:gd name="T64" fmla="*/ 29 w 775"/>
                <a:gd name="T65" fmla="*/ 8 h 2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" name="Freeform 71"/>
            <p:cNvSpPr>
              <a:spLocks/>
            </p:cNvSpPr>
            <p:nvPr/>
          </p:nvSpPr>
          <p:spPr bwMode="auto">
            <a:xfrm>
              <a:off x="5004" y="2698"/>
              <a:ext cx="97" cy="164"/>
            </a:xfrm>
            <a:custGeom>
              <a:avLst/>
              <a:gdLst>
                <a:gd name="T0" fmla="*/ 9 w 289"/>
                <a:gd name="T1" fmla="*/ 35 h 329"/>
                <a:gd name="T2" fmla="*/ 9 w 289"/>
                <a:gd name="T3" fmla="*/ 30 h 329"/>
                <a:gd name="T4" fmla="*/ 9 w 289"/>
                <a:gd name="T5" fmla="*/ 26 h 329"/>
                <a:gd name="T6" fmla="*/ 10 w 289"/>
                <a:gd name="T7" fmla="*/ 21 h 329"/>
                <a:gd name="T8" fmla="*/ 10 w 289"/>
                <a:gd name="T9" fmla="*/ 17 h 329"/>
                <a:gd name="T10" fmla="*/ 10 w 289"/>
                <a:gd name="T11" fmla="*/ 13 h 329"/>
                <a:gd name="T12" fmla="*/ 10 w 289"/>
                <a:gd name="T13" fmla="*/ 8 h 329"/>
                <a:gd name="T14" fmla="*/ 11 w 289"/>
                <a:gd name="T15" fmla="*/ 4 h 329"/>
                <a:gd name="T16" fmla="*/ 11 w 289"/>
                <a:gd name="T17" fmla="*/ 0 h 329"/>
                <a:gd name="T18" fmla="*/ 9 w 289"/>
                <a:gd name="T19" fmla="*/ 0 h 329"/>
                <a:gd name="T20" fmla="*/ 6 w 289"/>
                <a:gd name="T21" fmla="*/ 1 h 329"/>
                <a:gd name="T22" fmla="*/ 4 w 289"/>
                <a:gd name="T23" fmla="*/ 3 h 329"/>
                <a:gd name="T24" fmla="*/ 3 w 289"/>
                <a:gd name="T25" fmla="*/ 7 h 329"/>
                <a:gd name="T26" fmla="*/ 2 w 289"/>
                <a:gd name="T27" fmla="*/ 11 h 329"/>
                <a:gd name="T28" fmla="*/ 1 w 289"/>
                <a:gd name="T29" fmla="*/ 16 h 329"/>
                <a:gd name="T30" fmla="*/ 0 w 289"/>
                <a:gd name="T31" fmla="*/ 23 h 329"/>
                <a:gd name="T32" fmla="*/ 0 w 289"/>
                <a:gd name="T33" fmla="*/ 30 h 329"/>
                <a:gd name="T34" fmla="*/ 1 w 289"/>
                <a:gd name="T35" fmla="*/ 35 h 329"/>
                <a:gd name="T36" fmla="*/ 1 w 289"/>
                <a:gd name="T37" fmla="*/ 39 h 329"/>
                <a:gd name="T38" fmla="*/ 2 w 289"/>
                <a:gd name="T39" fmla="*/ 40 h 329"/>
                <a:gd name="T40" fmla="*/ 4 w 289"/>
                <a:gd name="T41" fmla="*/ 41 h 329"/>
                <a:gd name="T42" fmla="*/ 5 w 289"/>
                <a:gd name="T43" fmla="*/ 40 h 329"/>
                <a:gd name="T44" fmla="*/ 6 w 289"/>
                <a:gd name="T45" fmla="*/ 38 h 329"/>
                <a:gd name="T46" fmla="*/ 8 w 289"/>
                <a:gd name="T47" fmla="*/ 36 h 329"/>
                <a:gd name="T48" fmla="*/ 9 w 289"/>
                <a:gd name="T49" fmla="*/ 35 h 3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" name="Freeform 72"/>
            <p:cNvSpPr>
              <a:spLocks/>
            </p:cNvSpPr>
            <p:nvPr/>
          </p:nvSpPr>
          <p:spPr bwMode="auto">
            <a:xfrm>
              <a:off x="5017" y="2723"/>
              <a:ext cx="71" cy="120"/>
            </a:xfrm>
            <a:custGeom>
              <a:avLst/>
              <a:gdLst>
                <a:gd name="T0" fmla="*/ 7 w 212"/>
                <a:gd name="T1" fmla="*/ 26 h 240"/>
                <a:gd name="T2" fmla="*/ 7 w 212"/>
                <a:gd name="T3" fmla="*/ 23 h 240"/>
                <a:gd name="T4" fmla="*/ 7 w 212"/>
                <a:gd name="T5" fmla="*/ 20 h 240"/>
                <a:gd name="T6" fmla="*/ 7 w 212"/>
                <a:gd name="T7" fmla="*/ 16 h 240"/>
                <a:gd name="T8" fmla="*/ 7 w 212"/>
                <a:gd name="T9" fmla="*/ 13 h 240"/>
                <a:gd name="T10" fmla="*/ 7 w 212"/>
                <a:gd name="T11" fmla="*/ 10 h 240"/>
                <a:gd name="T12" fmla="*/ 8 w 212"/>
                <a:gd name="T13" fmla="*/ 7 h 240"/>
                <a:gd name="T14" fmla="*/ 8 w 212"/>
                <a:gd name="T15" fmla="*/ 4 h 240"/>
                <a:gd name="T16" fmla="*/ 8 w 212"/>
                <a:gd name="T17" fmla="*/ 0 h 240"/>
                <a:gd name="T18" fmla="*/ 6 w 212"/>
                <a:gd name="T19" fmla="*/ 0 h 240"/>
                <a:gd name="T20" fmla="*/ 5 w 212"/>
                <a:gd name="T21" fmla="*/ 1 h 240"/>
                <a:gd name="T22" fmla="*/ 3 w 212"/>
                <a:gd name="T23" fmla="*/ 3 h 240"/>
                <a:gd name="T24" fmla="*/ 2 w 212"/>
                <a:gd name="T25" fmla="*/ 6 h 240"/>
                <a:gd name="T26" fmla="*/ 1 w 212"/>
                <a:gd name="T27" fmla="*/ 8 h 240"/>
                <a:gd name="T28" fmla="*/ 1 w 212"/>
                <a:gd name="T29" fmla="*/ 12 h 240"/>
                <a:gd name="T30" fmla="*/ 0 w 212"/>
                <a:gd name="T31" fmla="*/ 17 h 240"/>
                <a:gd name="T32" fmla="*/ 0 w 212"/>
                <a:gd name="T33" fmla="*/ 23 h 240"/>
                <a:gd name="T34" fmla="*/ 0 w 212"/>
                <a:gd name="T35" fmla="*/ 26 h 240"/>
                <a:gd name="T36" fmla="*/ 1 w 212"/>
                <a:gd name="T37" fmla="*/ 29 h 240"/>
                <a:gd name="T38" fmla="*/ 2 w 212"/>
                <a:gd name="T39" fmla="*/ 30 h 240"/>
                <a:gd name="T40" fmla="*/ 3 w 212"/>
                <a:gd name="T41" fmla="*/ 30 h 240"/>
                <a:gd name="T42" fmla="*/ 4 w 212"/>
                <a:gd name="T43" fmla="*/ 30 h 240"/>
                <a:gd name="T44" fmla="*/ 5 w 212"/>
                <a:gd name="T45" fmla="*/ 29 h 240"/>
                <a:gd name="T46" fmla="*/ 6 w 212"/>
                <a:gd name="T47" fmla="*/ 27 h 240"/>
                <a:gd name="T48" fmla="*/ 7 w 212"/>
                <a:gd name="T49" fmla="*/ 26 h 2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" name="Freeform 73"/>
            <p:cNvSpPr>
              <a:spLocks/>
            </p:cNvSpPr>
            <p:nvPr/>
          </p:nvSpPr>
          <p:spPr bwMode="auto">
            <a:xfrm>
              <a:off x="5146" y="2715"/>
              <a:ext cx="62" cy="103"/>
            </a:xfrm>
            <a:custGeom>
              <a:avLst/>
              <a:gdLst>
                <a:gd name="T0" fmla="*/ 4 w 186"/>
                <a:gd name="T1" fmla="*/ 25 h 205"/>
                <a:gd name="T2" fmla="*/ 2 w 186"/>
                <a:gd name="T3" fmla="*/ 24 h 205"/>
                <a:gd name="T4" fmla="*/ 1 w 186"/>
                <a:gd name="T5" fmla="*/ 22 h 205"/>
                <a:gd name="T6" fmla="*/ 1 w 186"/>
                <a:gd name="T7" fmla="*/ 19 h 205"/>
                <a:gd name="T8" fmla="*/ 0 w 186"/>
                <a:gd name="T9" fmla="*/ 16 h 205"/>
                <a:gd name="T10" fmla="*/ 0 w 186"/>
                <a:gd name="T11" fmla="*/ 12 h 205"/>
                <a:gd name="T12" fmla="*/ 0 w 186"/>
                <a:gd name="T13" fmla="*/ 8 h 205"/>
                <a:gd name="T14" fmla="*/ 0 w 186"/>
                <a:gd name="T15" fmla="*/ 4 h 205"/>
                <a:gd name="T16" fmla="*/ 0 w 186"/>
                <a:gd name="T17" fmla="*/ 0 h 205"/>
                <a:gd name="T18" fmla="*/ 2 w 186"/>
                <a:gd name="T19" fmla="*/ 2 h 205"/>
                <a:gd name="T20" fmla="*/ 3 w 186"/>
                <a:gd name="T21" fmla="*/ 4 h 205"/>
                <a:gd name="T22" fmla="*/ 5 w 186"/>
                <a:gd name="T23" fmla="*/ 6 h 205"/>
                <a:gd name="T24" fmla="*/ 6 w 186"/>
                <a:gd name="T25" fmla="*/ 9 h 205"/>
                <a:gd name="T26" fmla="*/ 6 w 186"/>
                <a:gd name="T27" fmla="*/ 12 h 205"/>
                <a:gd name="T28" fmla="*/ 7 w 186"/>
                <a:gd name="T29" fmla="*/ 15 h 205"/>
                <a:gd name="T30" fmla="*/ 7 w 186"/>
                <a:gd name="T31" fmla="*/ 19 h 205"/>
                <a:gd name="T32" fmla="*/ 6 w 186"/>
                <a:gd name="T33" fmla="*/ 24 h 205"/>
                <a:gd name="T34" fmla="*/ 6 w 186"/>
                <a:gd name="T35" fmla="*/ 25 h 205"/>
                <a:gd name="T36" fmla="*/ 5 w 186"/>
                <a:gd name="T37" fmla="*/ 26 h 205"/>
                <a:gd name="T38" fmla="*/ 5 w 186"/>
                <a:gd name="T39" fmla="*/ 26 h 205"/>
                <a:gd name="T40" fmla="*/ 5 w 186"/>
                <a:gd name="T41" fmla="*/ 26 h 205"/>
                <a:gd name="T42" fmla="*/ 4 w 186"/>
                <a:gd name="T43" fmla="*/ 26 h 205"/>
                <a:gd name="T44" fmla="*/ 4 w 186"/>
                <a:gd name="T45" fmla="*/ 26 h 205"/>
                <a:gd name="T46" fmla="*/ 4 w 186"/>
                <a:gd name="T47" fmla="*/ 26 h 205"/>
                <a:gd name="T48" fmla="*/ 4 w 186"/>
                <a:gd name="T49" fmla="*/ 25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" name="Freeform 74"/>
            <p:cNvSpPr>
              <a:spLocks/>
            </p:cNvSpPr>
            <p:nvPr/>
          </p:nvSpPr>
          <p:spPr bwMode="auto">
            <a:xfrm>
              <a:off x="5158" y="2735"/>
              <a:ext cx="38" cy="63"/>
            </a:xfrm>
            <a:custGeom>
              <a:avLst/>
              <a:gdLst>
                <a:gd name="T0" fmla="*/ 2 w 114"/>
                <a:gd name="T1" fmla="*/ 16 h 125"/>
                <a:gd name="T2" fmla="*/ 1 w 114"/>
                <a:gd name="T3" fmla="*/ 15 h 125"/>
                <a:gd name="T4" fmla="*/ 1 w 114"/>
                <a:gd name="T5" fmla="*/ 14 h 125"/>
                <a:gd name="T6" fmla="*/ 0 w 114"/>
                <a:gd name="T7" fmla="*/ 12 h 125"/>
                <a:gd name="T8" fmla="*/ 0 w 114"/>
                <a:gd name="T9" fmla="*/ 10 h 125"/>
                <a:gd name="T10" fmla="*/ 0 w 114"/>
                <a:gd name="T11" fmla="*/ 7 h 125"/>
                <a:gd name="T12" fmla="*/ 0 w 114"/>
                <a:gd name="T13" fmla="*/ 5 h 125"/>
                <a:gd name="T14" fmla="*/ 0 w 114"/>
                <a:gd name="T15" fmla="*/ 2 h 125"/>
                <a:gd name="T16" fmla="*/ 0 w 114"/>
                <a:gd name="T17" fmla="*/ 0 h 125"/>
                <a:gd name="T18" fmla="*/ 1 w 114"/>
                <a:gd name="T19" fmla="*/ 1 h 125"/>
                <a:gd name="T20" fmla="*/ 2 w 114"/>
                <a:gd name="T21" fmla="*/ 3 h 125"/>
                <a:gd name="T22" fmla="*/ 3 w 114"/>
                <a:gd name="T23" fmla="*/ 4 h 125"/>
                <a:gd name="T24" fmla="*/ 3 w 114"/>
                <a:gd name="T25" fmla="*/ 5 h 125"/>
                <a:gd name="T26" fmla="*/ 4 w 114"/>
                <a:gd name="T27" fmla="*/ 7 h 125"/>
                <a:gd name="T28" fmla="*/ 4 w 114"/>
                <a:gd name="T29" fmla="*/ 9 h 125"/>
                <a:gd name="T30" fmla="*/ 4 w 114"/>
                <a:gd name="T31" fmla="*/ 12 h 125"/>
                <a:gd name="T32" fmla="*/ 4 w 114"/>
                <a:gd name="T33" fmla="*/ 15 h 125"/>
                <a:gd name="T34" fmla="*/ 3 w 114"/>
                <a:gd name="T35" fmla="*/ 16 h 125"/>
                <a:gd name="T36" fmla="*/ 3 w 114"/>
                <a:gd name="T37" fmla="*/ 16 h 125"/>
                <a:gd name="T38" fmla="*/ 3 w 114"/>
                <a:gd name="T39" fmla="*/ 16 h 125"/>
                <a:gd name="T40" fmla="*/ 2 w 114"/>
                <a:gd name="T41" fmla="*/ 16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" name="Freeform 75"/>
            <p:cNvSpPr>
              <a:spLocks/>
            </p:cNvSpPr>
            <p:nvPr/>
          </p:nvSpPr>
          <p:spPr bwMode="auto">
            <a:xfrm>
              <a:off x="5071" y="2699"/>
              <a:ext cx="97" cy="152"/>
            </a:xfrm>
            <a:custGeom>
              <a:avLst/>
              <a:gdLst>
                <a:gd name="T0" fmla="*/ 7 w 292"/>
                <a:gd name="T1" fmla="*/ 37 h 304"/>
                <a:gd name="T2" fmla="*/ 9 w 292"/>
                <a:gd name="T3" fmla="*/ 31 h 304"/>
                <a:gd name="T4" fmla="*/ 10 w 292"/>
                <a:gd name="T5" fmla="*/ 25 h 304"/>
                <a:gd name="T6" fmla="*/ 11 w 292"/>
                <a:gd name="T7" fmla="*/ 19 h 304"/>
                <a:gd name="T8" fmla="*/ 10 w 292"/>
                <a:gd name="T9" fmla="*/ 13 h 304"/>
                <a:gd name="T10" fmla="*/ 9 w 292"/>
                <a:gd name="T11" fmla="*/ 8 h 304"/>
                <a:gd name="T12" fmla="*/ 8 w 292"/>
                <a:gd name="T13" fmla="*/ 3 h 304"/>
                <a:gd name="T14" fmla="*/ 6 w 292"/>
                <a:gd name="T15" fmla="*/ 1 h 304"/>
                <a:gd name="T16" fmla="*/ 3 w 292"/>
                <a:gd name="T17" fmla="*/ 0 h 304"/>
                <a:gd name="T18" fmla="*/ 3 w 292"/>
                <a:gd name="T19" fmla="*/ 5 h 304"/>
                <a:gd name="T20" fmla="*/ 2 w 292"/>
                <a:gd name="T21" fmla="*/ 11 h 304"/>
                <a:gd name="T22" fmla="*/ 1 w 292"/>
                <a:gd name="T23" fmla="*/ 16 h 304"/>
                <a:gd name="T24" fmla="*/ 0 w 292"/>
                <a:gd name="T25" fmla="*/ 21 h 304"/>
                <a:gd name="T26" fmla="*/ 0 w 292"/>
                <a:gd name="T27" fmla="*/ 26 h 304"/>
                <a:gd name="T28" fmla="*/ 0 w 292"/>
                <a:gd name="T29" fmla="*/ 31 h 304"/>
                <a:gd name="T30" fmla="*/ 2 w 292"/>
                <a:gd name="T31" fmla="*/ 35 h 304"/>
                <a:gd name="T32" fmla="*/ 4 w 292"/>
                <a:gd name="T33" fmla="*/ 38 h 304"/>
                <a:gd name="T34" fmla="*/ 4 w 292"/>
                <a:gd name="T35" fmla="*/ 38 h 304"/>
                <a:gd name="T36" fmla="*/ 5 w 292"/>
                <a:gd name="T37" fmla="*/ 38 h 304"/>
                <a:gd name="T38" fmla="*/ 5 w 292"/>
                <a:gd name="T39" fmla="*/ 38 h 304"/>
                <a:gd name="T40" fmla="*/ 5 w 292"/>
                <a:gd name="T41" fmla="*/ 38 h 304"/>
                <a:gd name="T42" fmla="*/ 6 w 292"/>
                <a:gd name="T43" fmla="*/ 38 h 304"/>
                <a:gd name="T44" fmla="*/ 6 w 292"/>
                <a:gd name="T45" fmla="*/ 38 h 304"/>
                <a:gd name="T46" fmla="*/ 6 w 292"/>
                <a:gd name="T47" fmla="*/ 37 h 304"/>
                <a:gd name="T48" fmla="*/ 7 w 292"/>
                <a:gd name="T49" fmla="*/ 37 h 3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" name="Freeform 76"/>
            <p:cNvSpPr>
              <a:spLocks/>
            </p:cNvSpPr>
            <p:nvPr/>
          </p:nvSpPr>
          <p:spPr bwMode="auto">
            <a:xfrm>
              <a:off x="5092" y="2732"/>
              <a:ext cx="54" cy="83"/>
            </a:xfrm>
            <a:custGeom>
              <a:avLst/>
              <a:gdLst>
                <a:gd name="T0" fmla="*/ 4 w 161"/>
                <a:gd name="T1" fmla="*/ 21 h 166"/>
                <a:gd name="T2" fmla="*/ 5 w 161"/>
                <a:gd name="T3" fmla="*/ 17 h 166"/>
                <a:gd name="T4" fmla="*/ 6 w 161"/>
                <a:gd name="T5" fmla="*/ 14 h 166"/>
                <a:gd name="T6" fmla="*/ 6 w 161"/>
                <a:gd name="T7" fmla="*/ 11 h 166"/>
                <a:gd name="T8" fmla="*/ 6 w 161"/>
                <a:gd name="T9" fmla="*/ 7 h 166"/>
                <a:gd name="T10" fmla="*/ 5 w 161"/>
                <a:gd name="T11" fmla="*/ 4 h 166"/>
                <a:gd name="T12" fmla="*/ 4 w 161"/>
                <a:gd name="T13" fmla="*/ 2 h 166"/>
                <a:gd name="T14" fmla="*/ 3 w 161"/>
                <a:gd name="T15" fmla="*/ 1 h 166"/>
                <a:gd name="T16" fmla="*/ 2 w 161"/>
                <a:gd name="T17" fmla="*/ 0 h 166"/>
                <a:gd name="T18" fmla="*/ 2 w 161"/>
                <a:gd name="T19" fmla="*/ 3 h 166"/>
                <a:gd name="T20" fmla="*/ 1 w 161"/>
                <a:gd name="T21" fmla="*/ 6 h 166"/>
                <a:gd name="T22" fmla="*/ 1 w 161"/>
                <a:gd name="T23" fmla="*/ 9 h 166"/>
                <a:gd name="T24" fmla="*/ 0 w 161"/>
                <a:gd name="T25" fmla="*/ 12 h 166"/>
                <a:gd name="T26" fmla="*/ 0 w 161"/>
                <a:gd name="T27" fmla="*/ 15 h 166"/>
                <a:gd name="T28" fmla="*/ 0 w 161"/>
                <a:gd name="T29" fmla="*/ 17 h 166"/>
                <a:gd name="T30" fmla="*/ 1 w 161"/>
                <a:gd name="T31" fmla="*/ 19 h 166"/>
                <a:gd name="T32" fmla="*/ 2 w 161"/>
                <a:gd name="T33" fmla="*/ 21 h 166"/>
                <a:gd name="T34" fmla="*/ 3 w 161"/>
                <a:gd name="T35" fmla="*/ 21 h 166"/>
                <a:gd name="T36" fmla="*/ 3 w 161"/>
                <a:gd name="T37" fmla="*/ 21 h 166"/>
                <a:gd name="T38" fmla="*/ 3 w 161"/>
                <a:gd name="T39" fmla="*/ 21 h 166"/>
                <a:gd name="T40" fmla="*/ 4 w 161"/>
                <a:gd name="T41" fmla="*/ 21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" name="Freeform 77"/>
            <p:cNvSpPr>
              <a:spLocks/>
            </p:cNvSpPr>
            <p:nvPr/>
          </p:nvSpPr>
          <p:spPr bwMode="auto">
            <a:xfrm>
              <a:off x="5031" y="2828"/>
              <a:ext cx="33" cy="60"/>
            </a:xfrm>
            <a:custGeom>
              <a:avLst/>
              <a:gdLst>
                <a:gd name="T0" fmla="*/ 4 w 99"/>
                <a:gd name="T1" fmla="*/ 4 h 120"/>
                <a:gd name="T2" fmla="*/ 3 w 99"/>
                <a:gd name="T3" fmla="*/ 3 h 120"/>
                <a:gd name="T4" fmla="*/ 3 w 99"/>
                <a:gd name="T5" fmla="*/ 2 h 120"/>
                <a:gd name="T6" fmla="*/ 2 w 99"/>
                <a:gd name="T7" fmla="*/ 1 h 120"/>
                <a:gd name="T8" fmla="*/ 2 w 99"/>
                <a:gd name="T9" fmla="*/ 1 h 120"/>
                <a:gd name="T10" fmla="*/ 1 w 99"/>
                <a:gd name="T11" fmla="*/ 0 h 120"/>
                <a:gd name="T12" fmla="*/ 1 w 99"/>
                <a:gd name="T13" fmla="*/ 0 h 120"/>
                <a:gd name="T14" fmla="*/ 0 w 99"/>
                <a:gd name="T15" fmla="*/ 0 h 120"/>
                <a:gd name="T16" fmla="*/ 0 w 99"/>
                <a:gd name="T17" fmla="*/ 1 h 120"/>
                <a:gd name="T18" fmla="*/ 0 w 99"/>
                <a:gd name="T19" fmla="*/ 3 h 120"/>
                <a:gd name="T20" fmla="*/ 0 w 99"/>
                <a:gd name="T21" fmla="*/ 5 h 120"/>
                <a:gd name="T22" fmla="*/ 0 w 99"/>
                <a:gd name="T23" fmla="*/ 8 h 120"/>
                <a:gd name="T24" fmla="*/ 1 w 99"/>
                <a:gd name="T25" fmla="*/ 10 h 120"/>
                <a:gd name="T26" fmla="*/ 1 w 99"/>
                <a:gd name="T27" fmla="*/ 11 h 120"/>
                <a:gd name="T28" fmla="*/ 2 w 99"/>
                <a:gd name="T29" fmla="*/ 13 h 120"/>
                <a:gd name="T30" fmla="*/ 3 w 99"/>
                <a:gd name="T31" fmla="*/ 14 h 120"/>
                <a:gd name="T32" fmla="*/ 3 w 99"/>
                <a:gd name="T33" fmla="*/ 15 h 120"/>
                <a:gd name="T34" fmla="*/ 3 w 99"/>
                <a:gd name="T35" fmla="*/ 14 h 120"/>
                <a:gd name="T36" fmla="*/ 3 w 99"/>
                <a:gd name="T37" fmla="*/ 13 h 120"/>
                <a:gd name="T38" fmla="*/ 3 w 99"/>
                <a:gd name="T39" fmla="*/ 11 h 120"/>
                <a:gd name="T40" fmla="*/ 3 w 99"/>
                <a:gd name="T41" fmla="*/ 10 h 120"/>
                <a:gd name="T42" fmla="*/ 3 w 99"/>
                <a:gd name="T43" fmla="*/ 8 h 120"/>
                <a:gd name="T44" fmla="*/ 3 w 99"/>
                <a:gd name="T45" fmla="*/ 7 h 120"/>
                <a:gd name="T46" fmla="*/ 3 w 99"/>
                <a:gd name="T47" fmla="*/ 5 h 120"/>
                <a:gd name="T48" fmla="*/ 4 w 99"/>
                <a:gd name="T49" fmla="*/ 4 h 1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3" name="Freeform 78"/>
            <p:cNvSpPr>
              <a:spLocks/>
            </p:cNvSpPr>
            <p:nvPr/>
          </p:nvSpPr>
          <p:spPr bwMode="auto">
            <a:xfrm>
              <a:off x="5179" y="2802"/>
              <a:ext cx="18" cy="42"/>
            </a:xfrm>
            <a:custGeom>
              <a:avLst/>
              <a:gdLst>
                <a:gd name="T0" fmla="*/ 0 w 52"/>
                <a:gd name="T1" fmla="*/ 2 h 85"/>
                <a:gd name="T2" fmla="*/ 0 w 52"/>
                <a:gd name="T3" fmla="*/ 1 h 85"/>
                <a:gd name="T4" fmla="*/ 1 w 52"/>
                <a:gd name="T5" fmla="*/ 0 h 85"/>
                <a:gd name="T6" fmla="*/ 1 w 52"/>
                <a:gd name="T7" fmla="*/ 0 h 85"/>
                <a:gd name="T8" fmla="*/ 1 w 52"/>
                <a:gd name="T9" fmla="*/ 0 h 85"/>
                <a:gd name="T10" fmla="*/ 2 w 52"/>
                <a:gd name="T11" fmla="*/ 0 h 85"/>
                <a:gd name="T12" fmla="*/ 2 w 52"/>
                <a:gd name="T13" fmla="*/ 0 h 85"/>
                <a:gd name="T14" fmla="*/ 2 w 52"/>
                <a:gd name="T15" fmla="*/ 1 h 85"/>
                <a:gd name="T16" fmla="*/ 2 w 52"/>
                <a:gd name="T17" fmla="*/ 3 h 85"/>
                <a:gd name="T18" fmla="*/ 2 w 52"/>
                <a:gd name="T19" fmla="*/ 4 h 85"/>
                <a:gd name="T20" fmla="*/ 2 w 52"/>
                <a:gd name="T21" fmla="*/ 6 h 85"/>
                <a:gd name="T22" fmla="*/ 1 w 52"/>
                <a:gd name="T23" fmla="*/ 7 h 85"/>
                <a:gd name="T24" fmla="*/ 1 w 52"/>
                <a:gd name="T25" fmla="*/ 8 h 85"/>
                <a:gd name="T26" fmla="*/ 1 w 52"/>
                <a:gd name="T27" fmla="*/ 9 h 85"/>
                <a:gd name="T28" fmla="*/ 0 w 52"/>
                <a:gd name="T29" fmla="*/ 10 h 85"/>
                <a:gd name="T30" fmla="*/ 0 w 52"/>
                <a:gd name="T31" fmla="*/ 9 h 85"/>
                <a:gd name="T32" fmla="*/ 0 w 52"/>
                <a:gd name="T33" fmla="*/ 8 h 85"/>
                <a:gd name="T34" fmla="*/ 0 w 52"/>
                <a:gd name="T35" fmla="*/ 7 h 85"/>
                <a:gd name="T36" fmla="*/ 0 w 52"/>
                <a:gd name="T37" fmla="*/ 6 h 85"/>
                <a:gd name="T38" fmla="*/ 0 w 52"/>
                <a:gd name="T39" fmla="*/ 5 h 85"/>
                <a:gd name="T40" fmla="*/ 0 w 52"/>
                <a:gd name="T41" fmla="*/ 4 h 85"/>
                <a:gd name="T42" fmla="*/ 0 w 52"/>
                <a:gd name="T43" fmla="*/ 3 h 85"/>
                <a:gd name="T44" fmla="*/ 0 w 52"/>
                <a:gd name="T45" fmla="*/ 2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4" name="Freeform 79"/>
            <p:cNvSpPr>
              <a:spLocks/>
            </p:cNvSpPr>
            <p:nvPr/>
          </p:nvSpPr>
          <p:spPr bwMode="auto">
            <a:xfrm>
              <a:off x="5106" y="2827"/>
              <a:ext cx="23" cy="49"/>
            </a:xfrm>
            <a:custGeom>
              <a:avLst/>
              <a:gdLst>
                <a:gd name="T0" fmla="*/ 3 w 69"/>
                <a:gd name="T1" fmla="*/ 3 h 99"/>
                <a:gd name="T2" fmla="*/ 2 w 69"/>
                <a:gd name="T3" fmla="*/ 2 h 99"/>
                <a:gd name="T4" fmla="*/ 2 w 69"/>
                <a:gd name="T5" fmla="*/ 1 h 99"/>
                <a:gd name="T6" fmla="*/ 2 w 69"/>
                <a:gd name="T7" fmla="*/ 0 h 99"/>
                <a:gd name="T8" fmla="*/ 2 w 69"/>
                <a:gd name="T9" fmla="*/ 0 h 99"/>
                <a:gd name="T10" fmla="*/ 1 w 69"/>
                <a:gd name="T11" fmla="*/ 0 h 99"/>
                <a:gd name="T12" fmla="*/ 1 w 69"/>
                <a:gd name="T13" fmla="*/ 0 h 99"/>
                <a:gd name="T14" fmla="*/ 0 w 69"/>
                <a:gd name="T15" fmla="*/ 0 h 99"/>
                <a:gd name="T16" fmla="*/ 0 w 69"/>
                <a:gd name="T17" fmla="*/ 0 h 99"/>
                <a:gd name="T18" fmla="*/ 0 w 69"/>
                <a:gd name="T19" fmla="*/ 1 h 99"/>
                <a:gd name="T20" fmla="*/ 0 w 69"/>
                <a:gd name="T21" fmla="*/ 3 h 99"/>
                <a:gd name="T22" fmla="*/ 0 w 69"/>
                <a:gd name="T23" fmla="*/ 4 h 99"/>
                <a:gd name="T24" fmla="*/ 0 w 69"/>
                <a:gd name="T25" fmla="*/ 5 h 99"/>
                <a:gd name="T26" fmla="*/ 0 w 69"/>
                <a:gd name="T27" fmla="*/ 7 h 99"/>
                <a:gd name="T28" fmla="*/ 1 w 69"/>
                <a:gd name="T29" fmla="*/ 8 h 99"/>
                <a:gd name="T30" fmla="*/ 1 w 69"/>
                <a:gd name="T31" fmla="*/ 10 h 99"/>
                <a:gd name="T32" fmla="*/ 1 w 69"/>
                <a:gd name="T33" fmla="*/ 12 h 99"/>
                <a:gd name="T34" fmla="*/ 1 w 69"/>
                <a:gd name="T35" fmla="*/ 11 h 99"/>
                <a:gd name="T36" fmla="*/ 1 w 69"/>
                <a:gd name="T37" fmla="*/ 11 h 99"/>
                <a:gd name="T38" fmla="*/ 1 w 69"/>
                <a:gd name="T39" fmla="*/ 10 h 99"/>
                <a:gd name="T40" fmla="*/ 2 w 69"/>
                <a:gd name="T41" fmla="*/ 9 h 99"/>
                <a:gd name="T42" fmla="*/ 2 w 69"/>
                <a:gd name="T43" fmla="*/ 7 h 99"/>
                <a:gd name="T44" fmla="*/ 2 w 69"/>
                <a:gd name="T45" fmla="*/ 6 h 99"/>
                <a:gd name="T46" fmla="*/ 2 w 69"/>
                <a:gd name="T47" fmla="*/ 4 h 99"/>
                <a:gd name="T48" fmla="*/ 3 w 69"/>
                <a:gd name="T49" fmla="*/ 3 h 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5" name="Freeform 80"/>
            <p:cNvSpPr>
              <a:spLocks/>
            </p:cNvSpPr>
            <p:nvPr/>
          </p:nvSpPr>
          <p:spPr bwMode="auto">
            <a:xfrm>
              <a:off x="4552" y="2794"/>
              <a:ext cx="134" cy="139"/>
            </a:xfrm>
            <a:custGeom>
              <a:avLst/>
              <a:gdLst>
                <a:gd name="T0" fmla="*/ 9 w 402"/>
                <a:gd name="T1" fmla="*/ 31 h 279"/>
                <a:gd name="T2" fmla="*/ 11 w 402"/>
                <a:gd name="T3" fmla="*/ 28 h 279"/>
                <a:gd name="T4" fmla="*/ 12 w 402"/>
                <a:gd name="T5" fmla="*/ 24 h 279"/>
                <a:gd name="T6" fmla="*/ 13 w 402"/>
                <a:gd name="T7" fmla="*/ 20 h 279"/>
                <a:gd name="T8" fmla="*/ 14 w 402"/>
                <a:gd name="T9" fmla="*/ 17 h 279"/>
                <a:gd name="T10" fmla="*/ 15 w 402"/>
                <a:gd name="T11" fmla="*/ 12 h 279"/>
                <a:gd name="T12" fmla="*/ 15 w 402"/>
                <a:gd name="T13" fmla="*/ 8 h 279"/>
                <a:gd name="T14" fmla="*/ 15 w 402"/>
                <a:gd name="T15" fmla="*/ 4 h 279"/>
                <a:gd name="T16" fmla="*/ 15 w 402"/>
                <a:gd name="T17" fmla="*/ 0 h 279"/>
                <a:gd name="T18" fmla="*/ 13 w 402"/>
                <a:gd name="T19" fmla="*/ 4 h 279"/>
                <a:gd name="T20" fmla="*/ 11 w 402"/>
                <a:gd name="T21" fmla="*/ 7 h 279"/>
                <a:gd name="T22" fmla="*/ 9 w 402"/>
                <a:gd name="T23" fmla="*/ 9 h 279"/>
                <a:gd name="T24" fmla="*/ 7 w 402"/>
                <a:gd name="T25" fmla="*/ 10 h 279"/>
                <a:gd name="T26" fmla="*/ 5 w 402"/>
                <a:gd name="T27" fmla="*/ 11 h 279"/>
                <a:gd name="T28" fmla="*/ 3 w 402"/>
                <a:gd name="T29" fmla="*/ 14 h 279"/>
                <a:gd name="T30" fmla="*/ 1 w 402"/>
                <a:gd name="T31" fmla="*/ 18 h 279"/>
                <a:gd name="T32" fmla="*/ 0 w 402"/>
                <a:gd name="T33" fmla="*/ 25 h 279"/>
                <a:gd name="T34" fmla="*/ 0 w 402"/>
                <a:gd name="T35" fmla="*/ 28 h 279"/>
                <a:gd name="T36" fmla="*/ 1 w 402"/>
                <a:gd name="T37" fmla="*/ 31 h 279"/>
                <a:gd name="T38" fmla="*/ 2 w 402"/>
                <a:gd name="T39" fmla="*/ 33 h 279"/>
                <a:gd name="T40" fmla="*/ 3 w 402"/>
                <a:gd name="T41" fmla="*/ 34 h 279"/>
                <a:gd name="T42" fmla="*/ 4 w 402"/>
                <a:gd name="T43" fmla="*/ 34 h 279"/>
                <a:gd name="T44" fmla="*/ 6 w 402"/>
                <a:gd name="T45" fmla="*/ 34 h 279"/>
                <a:gd name="T46" fmla="*/ 7 w 402"/>
                <a:gd name="T47" fmla="*/ 33 h 279"/>
                <a:gd name="T48" fmla="*/ 9 w 402"/>
                <a:gd name="T49" fmla="*/ 31 h 2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6" name="Freeform 81"/>
            <p:cNvSpPr>
              <a:spLocks/>
            </p:cNvSpPr>
            <p:nvPr/>
          </p:nvSpPr>
          <p:spPr bwMode="auto">
            <a:xfrm>
              <a:off x="4580" y="2816"/>
              <a:ext cx="106" cy="98"/>
            </a:xfrm>
            <a:custGeom>
              <a:avLst/>
              <a:gdLst>
                <a:gd name="T0" fmla="*/ 6 w 319"/>
                <a:gd name="T1" fmla="*/ 23 h 196"/>
                <a:gd name="T2" fmla="*/ 7 w 319"/>
                <a:gd name="T3" fmla="*/ 20 h 196"/>
                <a:gd name="T4" fmla="*/ 9 w 319"/>
                <a:gd name="T5" fmla="*/ 18 h 196"/>
                <a:gd name="T6" fmla="*/ 10 w 319"/>
                <a:gd name="T7" fmla="*/ 15 h 196"/>
                <a:gd name="T8" fmla="*/ 11 w 319"/>
                <a:gd name="T9" fmla="*/ 13 h 196"/>
                <a:gd name="T10" fmla="*/ 11 w 319"/>
                <a:gd name="T11" fmla="*/ 10 h 196"/>
                <a:gd name="T12" fmla="*/ 11 w 319"/>
                <a:gd name="T13" fmla="*/ 7 h 196"/>
                <a:gd name="T14" fmla="*/ 12 w 319"/>
                <a:gd name="T15" fmla="*/ 4 h 196"/>
                <a:gd name="T16" fmla="*/ 12 w 319"/>
                <a:gd name="T17" fmla="*/ 0 h 196"/>
                <a:gd name="T18" fmla="*/ 11 w 319"/>
                <a:gd name="T19" fmla="*/ 4 h 196"/>
                <a:gd name="T20" fmla="*/ 9 w 319"/>
                <a:gd name="T21" fmla="*/ 6 h 196"/>
                <a:gd name="T22" fmla="*/ 8 w 319"/>
                <a:gd name="T23" fmla="*/ 7 h 196"/>
                <a:gd name="T24" fmla="*/ 6 w 319"/>
                <a:gd name="T25" fmla="*/ 8 h 196"/>
                <a:gd name="T26" fmla="*/ 4 w 319"/>
                <a:gd name="T27" fmla="*/ 8 h 196"/>
                <a:gd name="T28" fmla="*/ 3 w 319"/>
                <a:gd name="T29" fmla="*/ 10 h 196"/>
                <a:gd name="T30" fmla="*/ 1 w 319"/>
                <a:gd name="T31" fmla="*/ 13 h 196"/>
                <a:gd name="T32" fmla="*/ 0 w 319"/>
                <a:gd name="T33" fmla="*/ 18 h 196"/>
                <a:gd name="T34" fmla="*/ 0 w 319"/>
                <a:gd name="T35" fmla="*/ 21 h 196"/>
                <a:gd name="T36" fmla="*/ 0 w 319"/>
                <a:gd name="T37" fmla="*/ 23 h 196"/>
                <a:gd name="T38" fmla="*/ 1 w 319"/>
                <a:gd name="T39" fmla="*/ 24 h 196"/>
                <a:gd name="T40" fmla="*/ 2 w 319"/>
                <a:gd name="T41" fmla="*/ 25 h 196"/>
                <a:gd name="T42" fmla="*/ 2 w 319"/>
                <a:gd name="T43" fmla="*/ 25 h 196"/>
                <a:gd name="T44" fmla="*/ 3 w 319"/>
                <a:gd name="T45" fmla="*/ 25 h 196"/>
                <a:gd name="T46" fmla="*/ 4 w 319"/>
                <a:gd name="T47" fmla="*/ 24 h 196"/>
                <a:gd name="T48" fmla="*/ 6 w 319"/>
                <a:gd name="T49" fmla="*/ 23 h 1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7" name="Freeform 82"/>
            <p:cNvSpPr>
              <a:spLocks/>
            </p:cNvSpPr>
            <p:nvPr/>
          </p:nvSpPr>
          <p:spPr bwMode="auto">
            <a:xfrm>
              <a:off x="4615" y="2787"/>
              <a:ext cx="177" cy="140"/>
            </a:xfrm>
            <a:custGeom>
              <a:avLst/>
              <a:gdLst>
                <a:gd name="T0" fmla="*/ 9 w 532"/>
                <a:gd name="T1" fmla="*/ 32 h 281"/>
                <a:gd name="T2" fmla="*/ 13 w 532"/>
                <a:gd name="T3" fmla="*/ 26 h 281"/>
                <a:gd name="T4" fmla="*/ 17 w 532"/>
                <a:gd name="T5" fmla="*/ 21 h 281"/>
                <a:gd name="T6" fmla="*/ 19 w 532"/>
                <a:gd name="T7" fmla="*/ 16 h 281"/>
                <a:gd name="T8" fmla="*/ 20 w 532"/>
                <a:gd name="T9" fmla="*/ 12 h 281"/>
                <a:gd name="T10" fmla="*/ 20 w 532"/>
                <a:gd name="T11" fmla="*/ 9 h 281"/>
                <a:gd name="T12" fmla="*/ 19 w 532"/>
                <a:gd name="T13" fmla="*/ 5 h 281"/>
                <a:gd name="T14" fmla="*/ 17 w 532"/>
                <a:gd name="T15" fmla="*/ 2 h 281"/>
                <a:gd name="T16" fmla="*/ 15 w 532"/>
                <a:gd name="T17" fmla="*/ 0 h 281"/>
                <a:gd name="T18" fmla="*/ 13 w 532"/>
                <a:gd name="T19" fmla="*/ 0 h 281"/>
                <a:gd name="T20" fmla="*/ 12 w 532"/>
                <a:gd name="T21" fmla="*/ 0 h 281"/>
                <a:gd name="T22" fmla="*/ 10 w 532"/>
                <a:gd name="T23" fmla="*/ 0 h 281"/>
                <a:gd name="T24" fmla="*/ 9 w 532"/>
                <a:gd name="T25" fmla="*/ 0 h 281"/>
                <a:gd name="T26" fmla="*/ 8 w 532"/>
                <a:gd name="T27" fmla="*/ 1 h 281"/>
                <a:gd name="T28" fmla="*/ 8 w 532"/>
                <a:gd name="T29" fmla="*/ 3 h 281"/>
                <a:gd name="T30" fmla="*/ 8 w 532"/>
                <a:gd name="T31" fmla="*/ 6 h 281"/>
                <a:gd name="T32" fmla="*/ 8 w 532"/>
                <a:gd name="T33" fmla="*/ 10 h 281"/>
                <a:gd name="T34" fmla="*/ 7 w 532"/>
                <a:gd name="T35" fmla="*/ 10 h 281"/>
                <a:gd name="T36" fmla="*/ 5 w 532"/>
                <a:gd name="T37" fmla="*/ 11 h 281"/>
                <a:gd name="T38" fmla="*/ 4 w 532"/>
                <a:gd name="T39" fmla="*/ 12 h 281"/>
                <a:gd name="T40" fmla="*/ 3 w 532"/>
                <a:gd name="T41" fmla="*/ 13 h 281"/>
                <a:gd name="T42" fmla="*/ 2 w 532"/>
                <a:gd name="T43" fmla="*/ 15 h 281"/>
                <a:gd name="T44" fmla="*/ 1 w 532"/>
                <a:gd name="T45" fmla="*/ 18 h 281"/>
                <a:gd name="T46" fmla="*/ 1 w 532"/>
                <a:gd name="T47" fmla="*/ 21 h 281"/>
                <a:gd name="T48" fmla="*/ 0 w 532"/>
                <a:gd name="T49" fmla="*/ 25 h 281"/>
                <a:gd name="T50" fmla="*/ 0 w 532"/>
                <a:gd name="T51" fmla="*/ 29 h 281"/>
                <a:gd name="T52" fmla="*/ 1 w 532"/>
                <a:gd name="T53" fmla="*/ 31 h 281"/>
                <a:gd name="T54" fmla="*/ 2 w 532"/>
                <a:gd name="T55" fmla="*/ 33 h 281"/>
                <a:gd name="T56" fmla="*/ 3 w 532"/>
                <a:gd name="T57" fmla="*/ 34 h 281"/>
                <a:gd name="T58" fmla="*/ 4 w 532"/>
                <a:gd name="T59" fmla="*/ 35 h 281"/>
                <a:gd name="T60" fmla="*/ 6 w 532"/>
                <a:gd name="T61" fmla="*/ 34 h 281"/>
                <a:gd name="T62" fmla="*/ 7 w 532"/>
                <a:gd name="T63" fmla="*/ 33 h 281"/>
                <a:gd name="T64" fmla="*/ 9 w 532"/>
                <a:gd name="T65" fmla="*/ 32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8" name="Freeform 83"/>
            <p:cNvSpPr>
              <a:spLocks/>
            </p:cNvSpPr>
            <p:nvPr/>
          </p:nvSpPr>
          <p:spPr bwMode="auto">
            <a:xfrm>
              <a:off x="4653" y="2813"/>
              <a:ext cx="110" cy="88"/>
            </a:xfrm>
            <a:custGeom>
              <a:avLst/>
              <a:gdLst>
                <a:gd name="T0" fmla="*/ 6 w 331"/>
                <a:gd name="T1" fmla="*/ 21 h 175"/>
                <a:gd name="T2" fmla="*/ 8 w 331"/>
                <a:gd name="T3" fmla="*/ 17 h 175"/>
                <a:gd name="T4" fmla="*/ 10 w 331"/>
                <a:gd name="T5" fmla="*/ 14 h 175"/>
                <a:gd name="T6" fmla="*/ 12 w 331"/>
                <a:gd name="T7" fmla="*/ 11 h 175"/>
                <a:gd name="T8" fmla="*/ 12 w 331"/>
                <a:gd name="T9" fmla="*/ 8 h 175"/>
                <a:gd name="T10" fmla="*/ 12 w 331"/>
                <a:gd name="T11" fmla="*/ 6 h 175"/>
                <a:gd name="T12" fmla="*/ 12 w 331"/>
                <a:gd name="T13" fmla="*/ 4 h 175"/>
                <a:gd name="T14" fmla="*/ 11 w 331"/>
                <a:gd name="T15" fmla="*/ 2 h 175"/>
                <a:gd name="T16" fmla="*/ 9 w 331"/>
                <a:gd name="T17" fmla="*/ 1 h 175"/>
                <a:gd name="T18" fmla="*/ 8 w 331"/>
                <a:gd name="T19" fmla="*/ 1 h 175"/>
                <a:gd name="T20" fmla="*/ 7 w 331"/>
                <a:gd name="T21" fmla="*/ 0 h 175"/>
                <a:gd name="T22" fmla="*/ 6 w 331"/>
                <a:gd name="T23" fmla="*/ 0 h 175"/>
                <a:gd name="T24" fmla="*/ 6 w 331"/>
                <a:gd name="T25" fmla="*/ 1 h 175"/>
                <a:gd name="T26" fmla="*/ 5 w 331"/>
                <a:gd name="T27" fmla="*/ 1 h 175"/>
                <a:gd name="T28" fmla="*/ 5 w 331"/>
                <a:gd name="T29" fmla="*/ 2 h 175"/>
                <a:gd name="T30" fmla="*/ 5 w 331"/>
                <a:gd name="T31" fmla="*/ 4 h 175"/>
                <a:gd name="T32" fmla="*/ 5 w 331"/>
                <a:gd name="T33" fmla="*/ 7 h 175"/>
                <a:gd name="T34" fmla="*/ 4 w 331"/>
                <a:gd name="T35" fmla="*/ 7 h 175"/>
                <a:gd name="T36" fmla="*/ 3 w 331"/>
                <a:gd name="T37" fmla="*/ 8 h 175"/>
                <a:gd name="T38" fmla="*/ 3 w 331"/>
                <a:gd name="T39" fmla="*/ 8 h 175"/>
                <a:gd name="T40" fmla="*/ 2 w 331"/>
                <a:gd name="T41" fmla="*/ 9 h 175"/>
                <a:gd name="T42" fmla="*/ 1 w 331"/>
                <a:gd name="T43" fmla="*/ 10 h 175"/>
                <a:gd name="T44" fmla="*/ 1 w 331"/>
                <a:gd name="T45" fmla="*/ 12 h 175"/>
                <a:gd name="T46" fmla="*/ 0 w 331"/>
                <a:gd name="T47" fmla="*/ 14 h 175"/>
                <a:gd name="T48" fmla="*/ 0 w 331"/>
                <a:gd name="T49" fmla="*/ 17 h 175"/>
                <a:gd name="T50" fmla="*/ 0 w 331"/>
                <a:gd name="T51" fmla="*/ 19 h 175"/>
                <a:gd name="T52" fmla="*/ 1 w 331"/>
                <a:gd name="T53" fmla="*/ 20 h 175"/>
                <a:gd name="T54" fmla="*/ 1 w 331"/>
                <a:gd name="T55" fmla="*/ 21 h 175"/>
                <a:gd name="T56" fmla="*/ 2 w 331"/>
                <a:gd name="T57" fmla="*/ 22 h 175"/>
                <a:gd name="T58" fmla="*/ 3 w 331"/>
                <a:gd name="T59" fmla="*/ 22 h 175"/>
                <a:gd name="T60" fmla="*/ 4 w 331"/>
                <a:gd name="T61" fmla="*/ 22 h 175"/>
                <a:gd name="T62" fmla="*/ 4 w 331"/>
                <a:gd name="T63" fmla="*/ 22 h 175"/>
                <a:gd name="T64" fmla="*/ 6 w 331"/>
                <a:gd name="T65" fmla="*/ 21 h 1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9" name="Freeform 84"/>
            <p:cNvSpPr>
              <a:spLocks/>
            </p:cNvSpPr>
            <p:nvPr/>
          </p:nvSpPr>
          <p:spPr bwMode="auto">
            <a:xfrm>
              <a:off x="4533" y="2896"/>
              <a:ext cx="38" cy="66"/>
            </a:xfrm>
            <a:custGeom>
              <a:avLst/>
              <a:gdLst>
                <a:gd name="T0" fmla="*/ 4 w 112"/>
                <a:gd name="T1" fmla="*/ 7 h 132"/>
                <a:gd name="T2" fmla="*/ 4 w 112"/>
                <a:gd name="T3" fmla="*/ 5 h 132"/>
                <a:gd name="T4" fmla="*/ 4 w 112"/>
                <a:gd name="T5" fmla="*/ 4 h 132"/>
                <a:gd name="T6" fmla="*/ 4 w 112"/>
                <a:gd name="T7" fmla="*/ 2 h 132"/>
                <a:gd name="T8" fmla="*/ 4 w 112"/>
                <a:gd name="T9" fmla="*/ 2 h 132"/>
                <a:gd name="T10" fmla="*/ 4 w 112"/>
                <a:gd name="T11" fmla="*/ 1 h 132"/>
                <a:gd name="T12" fmla="*/ 3 w 112"/>
                <a:gd name="T13" fmla="*/ 1 h 132"/>
                <a:gd name="T14" fmla="*/ 3 w 112"/>
                <a:gd name="T15" fmla="*/ 0 h 132"/>
                <a:gd name="T16" fmla="*/ 2 w 112"/>
                <a:gd name="T17" fmla="*/ 1 h 132"/>
                <a:gd name="T18" fmla="*/ 2 w 112"/>
                <a:gd name="T19" fmla="*/ 3 h 132"/>
                <a:gd name="T20" fmla="*/ 1 w 112"/>
                <a:gd name="T21" fmla="*/ 5 h 132"/>
                <a:gd name="T22" fmla="*/ 1 w 112"/>
                <a:gd name="T23" fmla="*/ 7 h 132"/>
                <a:gd name="T24" fmla="*/ 0 w 112"/>
                <a:gd name="T25" fmla="*/ 9 h 132"/>
                <a:gd name="T26" fmla="*/ 0 w 112"/>
                <a:gd name="T27" fmla="*/ 11 h 132"/>
                <a:gd name="T28" fmla="*/ 0 w 112"/>
                <a:gd name="T29" fmla="*/ 13 h 132"/>
                <a:gd name="T30" fmla="*/ 0 w 112"/>
                <a:gd name="T31" fmla="*/ 15 h 132"/>
                <a:gd name="T32" fmla="*/ 0 w 112"/>
                <a:gd name="T33" fmla="*/ 17 h 132"/>
                <a:gd name="T34" fmla="*/ 1 w 112"/>
                <a:gd name="T35" fmla="*/ 15 h 132"/>
                <a:gd name="T36" fmla="*/ 1 w 112"/>
                <a:gd name="T37" fmla="*/ 13 h 132"/>
                <a:gd name="T38" fmla="*/ 2 w 112"/>
                <a:gd name="T39" fmla="*/ 12 h 132"/>
                <a:gd name="T40" fmla="*/ 2 w 112"/>
                <a:gd name="T41" fmla="*/ 11 h 132"/>
                <a:gd name="T42" fmla="*/ 3 w 112"/>
                <a:gd name="T43" fmla="*/ 9 h 132"/>
                <a:gd name="T44" fmla="*/ 3 w 112"/>
                <a:gd name="T45" fmla="*/ 8 h 132"/>
                <a:gd name="T46" fmla="*/ 4 w 112"/>
                <a:gd name="T47" fmla="*/ 8 h 132"/>
                <a:gd name="T48" fmla="*/ 4 w 112"/>
                <a:gd name="T49" fmla="*/ 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0" name="Freeform 85"/>
            <p:cNvSpPr>
              <a:spLocks/>
            </p:cNvSpPr>
            <p:nvPr/>
          </p:nvSpPr>
          <p:spPr bwMode="auto">
            <a:xfrm>
              <a:off x="4613" y="2888"/>
              <a:ext cx="38" cy="66"/>
            </a:xfrm>
            <a:custGeom>
              <a:avLst/>
              <a:gdLst>
                <a:gd name="T0" fmla="*/ 4 w 113"/>
                <a:gd name="T1" fmla="*/ 7 h 133"/>
                <a:gd name="T2" fmla="*/ 4 w 113"/>
                <a:gd name="T3" fmla="*/ 4 h 133"/>
                <a:gd name="T4" fmla="*/ 4 w 113"/>
                <a:gd name="T5" fmla="*/ 3 h 133"/>
                <a:gd name="T6" fmla="*/ 4 w 113"/>
                <a:gd name="T7" fmla="*/ 2 h 133"/>
                <a:gd name="T8" fmla="*/ 4 w 113"/>
                <a:gd name="T9" fmla="*/ 1 h 133"/>
                <a:gd name="T10" fmla="*/ 4 w 113"/>
                <a:gd name="T11" fmla="*/ 0 h 133"/>
                <a:gd name="T12" fmla="*/ 3 w 113"/>
                <a:gd name="T13" fmla="*/ 0 h 133"/>
                <a:gd name="T14" fmla="*/ 3 w 113"/>
                <a:gd name="T15" fmla="*/ 0 h 133"/>
                <a:gd name="T16" fmla="*/ 2 w 113"/>
                <a:gd name="T17" fmla="*/ 0 h 133"/>
                <a:gd name="T18" fmla="*/ 2 w 113"/>
                <a:gd name="T19" fmla="*/ 2 h 133"/>
                <a:gd name="T20" fmla="*/ 1 w 113"/>
                <a:gd name="T21" fmla="*/ 4 h 133"/>
                <a:gd name="T22" fmla="*/ 1 w 113"/>
                <a:gd name="T23" fmla="*/ 6 h 133"/>
                <a:gd name="T24" fmla="*/ 0 w 113"/>
                <a:gd name="T25" fmla="*/ 8 h 133"/>
                <a:gd name="T26" fmla="*/ 0 w 113"/>
                <a:gd name="T27" fmla="*/ 10 h 133"/>
                <a:gd name="T28" fmla="*/ 0 w 113"/>
                <a:gd name="T29" fmla="*/ 12 h 133"/>
                <a:gd name="T30" fmla="*/ 0 w 113"/>
                <a:gd name="T31" fmla="*/ 14 h 133"/>
                <a:gd name="T32" fmla="*/ 0 w 113"/>
                <a:gd name="T33" fmla="*/ 16 h 133"/>
                <a:gd name="T34" fmla="*/ 1 w 113"/>
                <a:gd name="T35" fmla="*/ 14 h 133"/>
                <a:gd name="T36" fmla="*/ 1 w 113"/>
                <a:gd name="T37" fmla="*/ 12 h 133"/>
                <a:gd name="T38" fmla="*/ 2 w 113"/>
                <a:gd name="T39" fmla="*/ 11 h 133"/>
                <a:gd name="T40" fmla="*/ 2 w 113"/>
                <a:gd name="T41" fmla="*/ 10 h 133"/>
                <a:gd name="T42" fmla="*/ 3 w 113"/>
                <a:gd name="T43" fmla="*/ 8 h 133"/>
                <a:gd name="T44" fmla="*/ 3 w 113"/>
                <a:gd name="T45" fmla="*/ 8 h 133"/>
                <a:gd name="T46" fmla="*/ 4 w 113"/>
                <a:gd name="T47" fmla="*/ 7 h 133"/>
                <a:gd name="T48" fmla="*/ 4 w 113"/>
                <a:gd name="T49" fmla="*/ 7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1" name="Freeform 86"/>
            <p:cNvSpPr>
              <a:spLocks/>
            </p:cNvSpPr>
            <p:nvPr/>
          </p:nvSpPr>
          <p:spPr bwMode="auto">
            <a:xfrm>
              <a:off x="4737" y="2583"/>
              <a:ext cx="120" cy="277"/>
            </a:xfrm>
            <a:custGeom>
              <a:avLst/>
              <a:gdLst>
                <a:gd name="T0" fmla="*/ 3 w 361"/>
                <a:gd name="T1" fmla="*/ 58 h 553"/>
                <a:gd name="T2" fmla="*/ 3 w 361"/>
                <a:gd name="T3" fmla="*/ 51 h 553"/>
                <a:gd name="T4" fmla="*/ 2 w 361"/>
                <a:gd name="T5" fmla="*/ 44 h 553"/>
                <a:gd name="T6" fmla="*/ 2 w 361"/>
                <a:gd name="T7" fmla="*/ 36 h 553"/>
                <a:gd name="T8" fmla="*/ 2 w 361"/>
                <a:gd name="T9" fmla="*/ 29 h 553"/>
                <a:gd name="T10" fmla="*/ 1 w 361"/>
                <a:gd name="T11" fmla="*/ 22 h 553"/>
                <a:gd name="T12" fmla="*/ 1 w 361"/>
                <a:gd name="T13" fmla="*/ 15 h 553"/>
                <a:gd name="T14" fmla="*/ 0 w 361"/>
                <a:gd name="T15" fmla="*/ 8 h 553"/>
                <a:gd name="T16" fmla="*/ 0 w 361"/>
                <a:gd name="T17" fmla="*/ 0 h 553"/>
                <a:gd name="T18" fmla="*/ 2 w 361"/>
                <a:gd name="T19" fmla="*/ 5 h 553"/>
                <a:gd name="T20" fmla="*/ 3 w 361"/>
                <a:gd name="T21" fmla="*/ 11 h 553"/>
                <a:gd name="T22" fmla="*/ 5 w 361"/>
                <a:gd name="T23" fmla="*/ 17 h 553"/>
                <a:gd name="T24" fmla="*/ 7 w 361"/>
                <a:gd name="T25" fmla="*/ 24 h 553"/>
                <a:gd name="T26" fmla="*/ 8 w 361"/>
                <a:gd name="T27" fmla="*/ 31 h 553"/>
                <a:gd name="T28" fmla="*/ 10 w 361"/>
                <a:gd name="T29" fmla="*/ 40 h 553"/>
                <a:gd name="T30" fmla="*/ 12 w 361"/>
                <a:gd name="T31" fmla="*/ 48 h 553"/>
                <a:gd name="T32" fmla="*/ 13 w 361"/>
                <a:gd name="T33" fmla="*/ 58 h 553"/>
                <a:gd name="T34" fmla="*/ 12 w 361"/>
                <a:gd name="T35" fmla="*/ 63 h 553"/>
                <a:gd name="T36" fmla="*/ 11 w 361"/>
                <a:gd name="T37" fmla="*/ 67 h 553"/>
                <a:gd name="T38" fmla="*/ 10 w 361"/>
                <a:gd name="T39" fmla="*/ 69 h 553"/>
                <a:gd name="T40" fmla="*/ 9 w 361"/>
                <a:gd name="T41" fmla="*/ 70 h 553"/>
                <a:gd name="T42" fmla="*/ 7 w 361"/>
                <a:gd name="T43" fmla="*/ 68 h 553"/>
                <a:gd name="T44" fmla="*/ 6 w 361"/>
                <a:gd name="T45" fmla="*/ 66 h 553"/>
                <a:gd name="T46" fmla="*/ 5 w 361"/>
                <a:gd name="T47" fmla="*/ 63 h 553"/>
                <a:gd name="T48" fmla="*/ 3 w 361"/>
                <a:gd name="T49" fmla="*/ 58 h 5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2" name="Freeform 87"/>
            <p:cNvSpPr>
              <a:spLocks/>
            </p:cNvSpPr>
            <p:nvPr/>
          </p:nvSpPr>
          <p:spPr bwMode="auto">
            <a:xfrm>
              <a:off x="4348" y="2267"/>
              <a:ext cx="453" cy="555"/>
            </a:xfrm>
            <a:custGeom>
              <a:avLst/>
              <a:gdLst>
                <a:gd name="T0" fmla="*/ 50 w 1359"/>
                <a:gd name="T1" fmla="*/ 116 h 1111"/>
                <a:gd name="T2" fmla="*/ 48 w 1359"/>
                <a:gd name="T3" fmla="*/ 111 h 1111"/>
                <a:gd name="T4" fmla="*/ 47 w 1359"/>
                <a:gd name="T5" fmla="*/ 106 h 1111"/>
                <a:gd name="T6" fmla="*/ 45 w 1359"/>
                <a:gd name="T7" fmla="*/ 101 h 1111"/>
                <a:gd name="T8" fmla="*/ 44 w 1359"/>
                <a:gd name="T9" fmla="*/ 95 h 1111"/>
                <a:gd name="T10" fmla="*/ 43 w 1359"/>
                <a:gd name="T11" fmla="*/ 89 h 1111"/>
                <a:gd name="T12" fmla="*/ 43 w 1359"/>
                <a:gd name="T13" fmla="*/ 83 h 1111"/>
                <a:gd name="T14" fmla="*/ 42 w 1359"/>
                <a:gd name="T15" fmla="*/ 77 h 1111"/>
                <a:gd name="T16" fmla="*/ 40 w 1359"/>
                <a:gd name="T17" fmla="*/ 70 h 1111"/>
                <a:gd name="T18" fmla="*/ 38 w 1359"/>
                <a:gd name="T19" fmla="*/ 64 h 1111"/>
                <a:gd name="T20" fmla="*/ 36 w 1359"/>
                <a:gd name="T21" fmla="*/ 59 h 1111"/>
                <a:gd name="T22" fmla="*/ 33 w 1359"/>
                <a:gd name="T23" fmla="*/ 55 h 1111"/>
                <a:gd name="T24" fmla="*/ 32 w 1359"/>
                <a:gd name="T25" fmla="*/ 52 h 1111"/>
                <a:gd name="T26" fmla="*/ 33 w 1359"/>
                <a:gd name="T27" fmla="*/ 50 h 1111"/>
                <a:gd name="T28" fmla="*/ 33 w 1359"/>
                <a:gd name="T29" fmla="*/ 48 h 1111"/>
                <a:gd name="T30" fmla="*/ 34 w 1359"/>
                <a:gd name="T31" fmla="*/ 46 h 1111"/>
                <a:gd name="T32" fmla="*/ 34 w 1359"/>
                <a:gd name="T33" fmla="*/ 40 h 1111"/>
                <a:gd name="T34" fmla="*/ 33 w 1359"/>
                <a:gd name="T35" fmla="*/ 28 h 1111"/>
                <a:gd name="T36" fmla="*/ 31 w 1359"/>
                <a:gd name="T37" fmla="*/ 17 h 1111"/>
                <a:gd name="T38" fmla="*/ 28 w 1359"/>
                <a:gd name="T39" fmla="*/ 5 h 1111"/>
                <a:gd name="T40" fmla="*/ 24 w 1359"/>
                <a:gd name="T41" fmla="*/ 4 h 1111"/>
                <a:gd name="T42" fmla="*/ 17 w 1359"/>
                <a:gd name="T43" fmla="*/ 11 h 1111"/>
                <a:gd name="T44" fmla="*/ 11 w 1359"/>
                <a:gd name="T45" fmla="*/ 20 h 1111"/>
                <a:gd name="T46" fmla="*/ 4 w 1359"/>
                <a:gd name="T47" fmla="*/ 34 h 1111"/>
                <a:gd name="T48" fmla="*/ 1 w 1359"/>
                <a:gd name="T49" fmla="*/ 52 h 1111"/>
                <a:gd name="T50" fmla="*/ 0 w 1359"/>
                <a:gd name="T51" fmla="*/ 62 h 1111"/>
                <a:gd name="T52" fmla="*/ 1 w 1359"/>
                <a:gd name="T53" fmla="*/ 68 h 1111"/>
                <a:gd name="T54" fmla="*/ 3 w 1359"/>
                <a:gd name="T55" fmla="*/ 71 h 1111"/>
                <a:gd name="T56" fmla="*/ 6 w 1359"/>
                <a:gd name="T57" fmla="*/ 74 h 1111"/>
                <a:gd name="T58" fmla="*/ 10 w 1359"/>
                <a:gd name="T59" fmla="*/ 85 h 1111"/>
                <a:gd name="T60" fmla="*/ 15 w 1359"/>
                <a:gd name="T61" fmla="*/ 100 h 1111"/>
                <a:gd name="T62" fmla="*/ 24 w 1359"/>
                <a:gd name="T63" fmla="*/ 112 h 1111"/>
                <a:gd name="T64" fmla="*/ 33 w 1359"/>
                <a:gd name="T65" fmla="*/ 120 h 1111"/>
                <a:gd name="T66" fmla="*/ 37 w 1359"/>
                <a:gd name="T67" fmla="*/ 130 h 1111"/>
                <a:gd name="T68" fmla="*/ 40 w 1359"/>
                <a:gd name="T69" fmla="*/ 137 h 1111"/>
                <a:gd name="T70" fmla="*/ 44 w 1359"/>
                <a:gd name="T71" fmla="*/ 138 h 1111"/>
                <a:gd name="T72" fmla="*/ 47 w 1359"/>
                <a:gd name="T73" fmla="*/ 136 h 1111"/>
                <a:gd name="T74" fmla="*/ 49 w 1359"/>
                <a:gd name="T75" fmla="*/ 133 h 1111"/>
                <a:gd name="T76" fmla="*/ 50 w 1359"/>
                <a:gd name="T77" fmla="*/ 128 h 1111"/>
                <a:gd name="T78" fmla="*/ 50 w 1359"/>
                <a:gd name="T79" fmla="*/ 122 h 11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3" name="Freeform 88"/>
            <p:cNvSpPr>
              <a:spLocks/>
            </p:cNvSpPr>
            <p:nvPr/>
          </p:nvSpPr>
          <p:spPr bwMode="auto">
            <a:xfrm>
              <a:off x="4376" y="2273"/>
              <a:ext cx="395" cy="515"/>
            </a:xfrm>
            <a:custGeom>
              <a:avLst/>
              <a:gdLst>
                <a:gd name="T0" fmla="*/ 43 w 1186"/>
                <a:gd name="T1" fmla="*/ 108 h 1031"/>
                <a:gd name="T2" fmla="*/ 42 w 1186"/>
                <a:gd name="T3" fmla="*/ 104 h 1031"/>
                <a:gd name="T4" fmla="*/ 41 w 1186"/>
                <a:gd name="T5" fmla="*/ 100 h 1031"/>
                <a:gd name="T6" fmla="*/ 40 w 1186"/>
                <a:gd name="T7" fmla="*/ 96 h 1031"/>
                <a:gd name="T8" fmla="*/ 38 w 1186"/>
                <a:gd name="T9" fmla="*/ 91 h 1031"/>
                <a:gd name="T10" fmla="*/ 38 w 1186"/>
                <a:gd name="T11" fmla="*/ 85 h 1031"/>
                <a:gd name="T12" fmla="*/ 37 w 1186"/>
                <a:gd name="T13" fmla="*/ 80 h 1031"/>
                <a:gd name="T14" fmla="*/ 37 w 1186"/>
                <a:gd name="T15" fmla="*/ 75 h 1031"/>
                <a:gd name="T16" fmla="*/ 35 w 1186"/>
                <a:gd name="T17" fmla="*/ 69 h 1031"/>
                <a:gd name="T18" fmla="*/ 33 w 1186"/>
                <a:gd name="T19" fmla="*/ 63 h 1031"/>
                <a:gd name="T20" fmla="*/ 31 w 1186"/>
                <a:gd name="T21" fmla="*/ 59 h 1031"/>
                <a:gd name="T22" fmla="*/ 29 w 1186"/>
                <a:gd name="T23" fmla="*/ 55 h 1031"/>
                <a:gd name="T24" fmla="*/ 28 w 1186"/>
                <a:gd name="T25" fmla="*/ 53 h 1031"/>
                <a:gd name="T26" fmla="*/ 29 w 1186"/>
                <a:gd name="T27" fmla="*/ 49 h 1031"/>
                <a:gd name="T28" fmla="*/ 29 w 1186"/>
                <a:gd name="T29" fmla="*/ 46 h 1031"/>
                <a:gd name="T30" fmla="*/ 30 w 1186"/>
                <a:gd name="T31" fmla="*/ 42 h 1031"/>
                <a:gd name="T32" fmla="*/ 30 w 1186"/>
                <a:gd name="T33" fmla="*/ 36 h 1031"/>
                <a:gd name="T34" fmla="*/ 29 w 1186"/>
                <a:gd name="T35" fmla="*/ 25 h 1031"/>
                <a:gd name="T36" fmla="*/ 27 w 1186"/>
                <a:gd name="T37" fmla="*/ 15 h 1031"/>
                <a:gd name="T38" fmla="*/ 25 w 1186"/>
                <a:gd name="T39" fmla="*/ 5 h 1031"/>
                <a:gd name="T40" fmla="*/ 21 w 1186"/>
                <a:gd name="T41" fmla="*/ 4 h 1031"/>
                <a:gd name="T42" fmla="*/ 15 w 1186"/>
                <a:gd name="T43" fmla="*/ 12 h 1031"/>
                <a:gd name="T44" fmla="*/ 9 w 1186"/>
                <a:gd name="T45" fmla="*/ 23 h 1031"/>
                <a:gd name="T46" fmla="*/ 4 w 1186"/>
                <a:gd name="T47" fmla="*/ 37 h 1031"/>
                <a:gd name="T48" fmla="*/ 1 w 1186"/>
                <a:gd name="T49" fmla="*/ 52 h 1031"/>
                <a:gd name="T50" fmla="*/ 0 w 1186"/>
                <a:gd name="T51" fmla="*/ 60 h 1031"/>
                <a:gd name="T52" fmla="*/ 1 w 1186"/>
                <a:gd name="T53" fmla="*/ 63 h 1031"/>
                <a:gd name="T54" fmla="*/ 2 w 1186"/>
                <a:gd name="T55" fmla="*/ 63 h 1031"/>
                <a:gd name="T56" fmla="*/ 5 w 1186"/>
                <a:gd name="T57" fmla="*/ 66 h 1031"/>
                <a:gd name="T58" fmla="*/ 9 w 1186"/>
                <a:gd name="T59" fmla="*/ 78 h 1031"/>
                <a:gd name="T60" fmla="*/ 13 w 1186"/>
                <a:gd name="T61" fmla="*/ 93 h 1031"/>
                <a:gd name="T62" fmla="*/ 21 w 1186"/>
                <a:gd name="T63" fmla="*/ 105 h 1031"/>
                <a:gd name="T64" fmla="*/ 29 w 1186"/>
                <a:gd name="T65" fmla="*/ 112 h 1031"/>
                <a:gd name="T66" fmla="*/ 32 w 1186"/>
                <a:gd name="T67" fmla="*/ 121 h 1031"/>
                <a:gd name="T68" fmla="*/ 35 w 1186"/>
                <a:gd name="T69" fmla="*/ 127 h 1031"/>
                <a:gd name="T70" fmla="*/ 38 w 1186"/>
                <a:gd name="T71" fmla="*/ 128 h 1031"/>
                <a:gd name="T72" fmla="*/ 41 w 1186"/>
                <a:gd name="T73" fmla="*/ 126 h 1031"/>
                <a:gd name="T74" fmla="*/ 43 w 1186"/>
                <a:gd name="T75" fmla="*/ 124 h 1031"/>
                <a:gd name="T76" fmla="*/ 44 w 1186"/>
                <a:gd name="T77" fmla="*/ 120 h 1031"/>
                <a:gd name="T78" fmla="*/ 44 w 1186"/>
                <a:gd name="T79" fmla="*/ 114 h 10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4" name="Freeform 89"/>
            <p:cNvSpPr>
              <a:spLocks/>
            </p:cNvSpPr>
            <p:nvPr/>
          </p:nvSpPr>
          <p:spPr bwMode="auto">
            <a:xfrm>
              <a:off x="4388" y="2290"/>
              <a:ext cx="369" cy="483"/>
            </a:xfrm>
            <a:custGeom>
              <a:avLst/>
              <a:gdLst>
                <a:gd name="T0" fmla="*/ 41 w 1108"/>
                <a:gd name="T1" fmla="*/ 102 h 966"/>
                <a:gd name="T2" fmla="*/ 40 w 1108"/>
                <a:gd name="T3" fmla="*/ 98 h 966"/>
                <a:gd name="T4" fmla="*/ 38 w 1108"/>
                <a:gd name="T5" fmla="*/ 94 h 966"/>
                <a:gd name="T6" fmla="*/ 37 w 1108"/>
                <a:gd name="T7" fmla="*/ 91 h 966"/>
                <a:gd name="T8" fmla="*/ 36 w 1108"/>
                <a:gd name="T9" fmla="*/ 86 h 966"/>
                <a:gd name="T10" fmla="*/ 35 w 1108"/>
                <a:gd name="T11" fmla="*/ 81 h 966"/>
                <a:gd name="T12" fmla="*/ 35 w 1108"/>
                <a:gd name="T13" fmla="*/ 76 h 966"/>
                <a:gd name="T14" fmla="*/ 34 w 1108"/>
                <a:gd name="T15" fmla="*/ 71 h 966"/>
                <a:gd name="T16" fmla="*/ 33 w 1108"/>
                <a:gd name="T17" fmla="*/ 65 h 966"/>
                <a:gd name="T18" fmla="*/ 31 w 1108"/>
                <a:gd name="T19" fmla="*/ 60 h 966"/>
                <a:gd name="T20" fmla="*/ 29 w 1108"/>
                <a:gd name="T21" fmla="*/ 56 h 966"/>
                <a:gd name="T22" fmla="*/ 27 w 1108"/>
                <a:gd name="T23" fmla="*/ 53 h 966"/>
                <a:gd name="T24" fmla="*/ 26 w 1108"/>
                <a:gd name="T25" fmla="*/ 50 h 966"/>
                <a:gd name="T26" fmla="*/ 27 w 1108"/>
                <a:gd name="T27" fmla="*/ 47 h 966"/>
                <a:gd name="T28" fmla="*/ 28 w 1108"/>
                <a:gd name="T29" fmla="*/ 44 h 966"/>
                <a:gd name="T30" fmla="*/ 28 w 1108"/>
                <a:gd name="T31" fmla="*/ 40 h 966"/>
                <a:gd name="T32" fmla="*/ 28 w 1108"/>
                <a:gd name="T33" fmla="*/ 35 h 966"/>
                <a:gd name="T34" fmla="*/ 27 w 1108"/>
                <a:gd name="T35" fmla="*/ 25 h 966"/>
                <a:gd name="T36" fmla="*/ 26 w 1108"/>
                <a:gd name="T37" fmla="*/ 15 h 966"/>
                <a:gd name="T38" fmla="*/ 24 w 1108"/>
                <a:gd name="T39" fmla="*/ 5 h 966"/>
                <a:gd name="T40" fmla="*/ 20 w 1108"/>
                <a:gd name="T41" fmla="*/ 4 h 966"/>
                <a:gd name="T42" fmla="*/ 15 w 1108"/>
                <a:gd name="T43" fmla="*/ 13 h 966"/>
                <a:gd name="T44" fmla="*/ 9 w 1108"/>
                <a:gd name="T45" fmla="*/ 22 h 966"/>
                <a:gd name="T46" fmla="*/ 4 w 1108"/>
                <a:gd name="T47" fmla="*/ 36 h 966"/>
                <a:gd name="T48" fmla="*/ 0 w 1108"/>
                <a:gd name="T49" fmla="*/ 50 h 966"/>
                <a:gd name="T50" fmla="*/ 0 w 1108"/>
                <a:gd name="T51" fmla="*/ 57 h 966"/>
                <a:gd name="T52" fmla="*/ 1 w 1108"/>
                <a:gd name="T53" fmla="*/ 60 h 966"/>
                <a:gd name="T54" fmla="*/ 2 w 1108"/>
                <a:gd name="T55" fmla="*/ 60 h 966"/>
                <a:gd name="T56" fmla="*/ 5 w 1108"/>
                <a:gd name="T57" fmla="*/ 63 h 966"/>
                <a:gd name="T58" fmla="*/ 8 w 1108"/>
                <a:gd name="T59" fmla="*/ 74 h 966"/>
                <a:gd name="T60" fmla="*/ 12 w 1108"/>
                <a:gd name="T61" fmla="*/ 88 h 966"/>
                <a:gd name="T62" fmla="*/ 20 w 1108"/>
                <a:gd name="T63" fmla="*/ 99 h 966"/>
                <a:gd name="T64" fmla="*/ 27 w 1108"/>
                <a:gd name="T65" fmla="*/ 106 h 966"/>
                <a:gd name="T66" fmla="*/ 30 w 1108"/>
                <a:gd name="T67" fmla="*/ 114 h 966"/>
                <a:gd name="T68" fmla="*/ 33 w 1108"/>
                <a:gd name="T69" fmla="*/ 120 h 966"/>
                <a:gd name="T70" fmla="*/ 36 w 1108"/>
                <a:gd name="T71" fmla="*/ 121 h 966"/>
                <a:gd name="T72" fmla="*/ 38 w 1108"/>
                <a:gd name="T73" fmla="*/ 119 h 966"/>
                <a:gd name="T74" fmla="*/ 40 w 1108"/>
                <a:gd name="T75" fmla="*/ 117 h 966"/>
                <a:gd name="T76" fmla="*/ 41 w 1108"/>
                <a:gd name="T77" fmla="*/ 113 h 966"/>
                <a:gd name="T78" fmla="*/ 41 w 1108"/>
                <a:gd name="T79" fmla="*/ 108 h 9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5" name="Freeform 90"/>
            <p:cNvSpPr>
              <a:spLocks/>
            </p:cNvSpPr>
            <p:nvPr/>
          </p:nvSpPr>
          <p:spPr bwMode="auto">
            <a:xfrm>
              <a:off x="4400" y="2306"/>
              <a:ext cx="345" cy="450"/>
            </a:xfrm>
            <a:custGeom>
              <a:avLst/>
              <a:gdLst>
                <a:gd name="T0" fmla="*/ 38 w 1035"/>
                <a:gd name="T1" fmla="*/ 95 h 901"/>
                <a:gd name="T2" fmla="*/ 37 w 1035"/>
                <a:gd name="T3" fmla="*/ 91 h 901"/>
                <a:gd name="T4" fmla="*/ 36 w 1035"/>
                <a:gd name="T5" fmla="*/ 87 h 901"/>
                <a:gd name="T6" fmla="*/ 35 w 1035"/>
                <a:gd name="T7" fmla="*/ 84 h 901"/>
                <a:gd name="T8" fmla="*/ 34 w 1035"/>
                <a:gd name="T9" fmla="*/ 79 h 901"/>
                <a:gd name="T10" fmla="*/ 33 w 1035"/>
                <a:gd name="T11" fmla="*/ 75 h 901"/>
                <a:gd name="T12" fmla="*/ 33 w 1035"/>
                <a:gd name="T13" fmla="*/ 70 h 901"/>
                <a:gd name="T14" fmla="*/ 32 w 1035"/>
                <a:gd name="T15" fmla="*/ 65 h 901"/>
                <a:gd name="T16" fmla="*/ 31 w 1035"/>
                <a:gd name="T17" fmla="*/ 60 h 901"/>
                <a:gd name="T18" fmla="*/ 29 w 1035"/>
                <a:gd name="T19" fmla="*/ 56 h 901"/>
                <a:gd name="T20" fmla="*/ 27 w 1035"/>
                <a:gd name="T21" fmla="*/ 52 h 901"/>
                <a:gd name="T22" fmla="*/ 26 w 1035"/>
                <a:gd name="T23" fmla="*/ 48 h 901"/>
                <a:gd name="T24" fmla="*/ 25 w 1035"/>
                <a:gd name="T25" fmla="*/ 46 h 901"/>
                <a:gd name="T26" fmla="*/ 25 w 1035"/>
                <a:gd name="T27" fmla="*/ 43 h 901"/>
                <a:gd name="T28" fmla="*/ 26 w 1035"/>
                <a:gd name="T29" fmla="*/ 40 h 901"/>
                <a:gd name="T30" fmla="*/ 26 w 1035"/>
                <a:gd name="T31" fmla="*/ 37 h 901"/>
                <a:gd name="T32" fmla="*/ 26 w 1035"/>
                <a:gd name="T33" fmla="*/ 31 h 901"/>
                <a:gd name="T34" fmla="*/ 26 w 1035"/>
                <a:gd name="T35" fmla="*/ 22 h 901"/>
                <a:gd name="T36" fmla="*/ 24 w 1035"/>
                <a:gd name="T37" fmla="*/ 13 h 901"/>
                <a:gd name="T38" fmla="*/ 23 w 1035"/>
                <a:gd name="T39" fmla="*/ 4 h 901"/>
                <a:gd name="T40" fmla="*/ 19 w 1035"/>
                <a:gd name="T41" fmla="*/ 3 h 901"/>
                <a:gd name="T42" fmla="*/ 14 w 1035"/>
                <a:gd name="T43" fmla="*/ 11 h 901"/>
                <a:gd name="T44" fmla="*/ 8 w 1035"/>
                <a:gd name="T45" fmla="*/ 20 h 901"/>
                <a:gd name="T46" fmla="*/ 3 w 1035"/>
                <a:gd name="T47" fmla="*/ 32 h 901"/>
                <a:gd name="T48" fmla="*/ 0 w 1035"/>
                <a:gd name="T49" fmla="*/ 46 h 901"/>
                <a:gd name="T50" fmla="*/ 0 w 1035"/>
                <a:gd name="T51" fmla="*/ 52 h 901"/>
                <a:gd name="T52" fmla="*/ 1 w 1035"/>
                <a:gd name="T53" fmla="*/ 55 h 901"/>
                <a:gd name="T54" fmla="*/ 2 w 1035"/>
                <a:gd name="T55" fmla="*/ 56 h 901"/>
                <a:gd name="T56" fmla="*/ 5 w 1035"/>
                <a:gd name="T57" fmla="*/ 58 h 901"/>
                <a:gd name="T58" fmla="*/ 7 w 1035"/>
                <a:gd name="T59" fmla="*/ 68 h 901"/>
                <a:gd name="T60" fmla="*/ 11 w 1035"/>
                <a:gd name="T61" fmla="*/ 81 h 901"/>
                <a:gd name="T62" fmla="*/ 19 w 1035"/>
                <a:gd name="T63" fmla="*/ 92 h 901"/>
                <a:gd name="T64" fmla="*/ 25 w 1035"/>
                <a:gd name="T65" fmla="*/ 98 h 901"/>
                <a:gd name="T66" fmla="*/ 28 w 1035"/>
                <a:gd name="T67" fmla="*/ 106 h 901"/>
                <a:gd name="T68" fmla="*/ 31 w 1035"/>
                <a:gd name="T69" fmla="*/ 111 h 901"/>
                <a:gd name="T70" fmla="*/ 33 w 1035"/>
                <a:gd name="T71" fmla="*/ 112 h 901"/>
                <a:gd name="T72" fmla="*/ 36 w 1035"/>
                <a:gd name="T73" fmla="*/ 111 h 901"/>
                <a:gd name="T74" fmla="*/ 37 w 1035"/>
                <a:gd name="T75" fmla="*/ 108 h 901"/>
                <a:gd name="T76" fmla="*/ 38 w 1035"/>
                <a:gd name="T77" fmla="*/ 104 h 901"/>
                <a:gd name="T78" fmla="*/ 38 w 1035"/>
                <a:gd name="T79" fmla="*/ 100 h 9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6" name="Freeform 91"/>
            <p:cNvSpPr>
              <a:spLocks/>
            </p:cNvSpPr>
            <p:nvPr/>
          </p:nvSpPr>
          <p:spPr bwMode="auto">
            <a:xfrm>
              <a:off x="4412" y="2322"/>
              <a:ext cx="320" cy="419"/>
            </a:xfrm>
            <a:custGeom>
              <a:avLst/>
              <a:gdLst>
                <a:gd name="T0" fmla="*/ 35 w 960"/>
                <a:gd name="T1" fmla="*/ 89 h 837"/>
                <a:gd name="T2" fmla="*/ 34 w 960"/>
                <a:gd name="T3" fmla="*/ 85 h 837"/>
                <a:gd name="T4" fmla="*/ 33 w 960"/>
                <a:gd name="T5" fmla="*/ 82 h 837"/>
                <a:gd name="T6" fmla="*/ 32 w 960"/>
                <a:gd name="T7" fmla="*/ 79 h 837"/>
                <a:gd name="T8" fmla="*/ 31 w 960"/>
                <a:gd name="T9" fmla="*/ 75 h 837"/>
                <a:gd name="T10" fmla="*/ 31 w 960"/>
                <a:gd name="T11" fmla="*/ 70 h 837"/>
                <a:gd name="T12" fmla="*/ 30 w 960"/>
                <a:gd name="T13" fmla="*/ 66 h 837"/>
                <a:gd name="T14" fmla="*/ 30 w 960"/>
                <a:gd name="T15" fmla="*/ 62 h 837"/>
                <a:gd name="T16" fmla="*/ 29 w 960"/>
                <a:gd name="T17" fmla="*/ 57 h 837"/>
                <a:gd name="T18" fmla="*/ 27 w 960"/>
                <a:gd name="T19" fmla="*/ 53 h 837"/>
                <a:gd name="T20" fmla="*/ 25 w 960"/>
                <a:gd name="T21" fmla="*/ 49 h 837"/>
                <a:gd name="T22" fmla="*/ 24 w 960"/>
                <a:gd name="T23" fmla="*/ 46 h 837"/>
                <a:gd name="T24" fmla="*/ 23 w 960"/>
                <a:gd name="T25" fmla="*/ 44 h 837"/>
                <a:gd name="T26" fmla="*/ 23 w 960"/>
                <a:gd name="T27" fmla="*/ 41 h 837"/>
                <a:gd name="T28" fmla="*/ 24 w 960"/>
                <a:gd name="T29" fmla="*/ 38 h 837"/>
                <a:gd name="T30" fmla="*/ 24 w 960"/>
                <a:gd name="T31" fmla="*/ 35 h 837"/>
                <a:gd name="T32" fmla="*/ 24 w 960"/>
                <a:gd name="T33" fmla="*/ 30 h 837"/>
                <a:gd name="T34" fmla="*/ 24 w 960"/>
                <a:gd name="T35" fmla="*/ 22 h 837"/>
                <a:gd name="T36" fmla="*/ 23 w 960"/>
                <a:gd name="T37" fmla="*/ 13 h 837"/>
                <a:gd name="T38" fmla="*/ 21 w 960"/>
                <a:gd name="T39" fmla="*/ 4 h 837"/>
                <a:gd name="T40" fmla="*/ 18 w 960"/>
                <a:gd name="T41" fmla="*/ 4 h 837"/>
                <a:gd name="T42" fmla="*/ 13 w 960"/>
                <a:gd name="T43" fmla="*/ 11 h 837"/>
                <a:gd name="T44" fmla="*/ 8 w 960"/>
                <a:gd name="T45" fmla="*/ 20 h 837"/>
                <a:gd name="T46" fmla="*/ 3 w 960"/>
                <a:gd name="T47" fmla="*/ 31 h 837"/>
                <a:gd name="T48" fmla="*/ 0 w 960"/>
                <a:gd name="T49" fmla="*/ 44 h 837"/>
                <a:gd name="T50" fmla="*/ 0 w 960"/>
                <a:gd name="T51" fmla="*/ 49 h 837"/>
                <a:gd name="T52" fmla="*/ 1 w 960"/>
                <a:gd name="T53" fmla="*/ 52 h 837"/>
                <a:gd name="T54" fmla="*/ 2 w 960"/>
                <a:gd name="T55" fmla="*/ 52 h 837"/>
                <a:gd name="T56" fmla="*/ 4 w 960"/>
                <a:gd name="T57" fmla="*/ 55 h 837"/>
                <a:gd name="T58" fmla="*/ 7 w 960"/>
                <a:gd name="T59" fmla="*/ 64 h 837"/>
                <a:gd name="T60" fmla="*/ 11 w 960"/>
                <a:gd name="T61" fmla="*/ 76 h 837"/>
                <a:gd name="T62" fmla="*/ 17 w 960"/>
                <a:gd name="T63" fmla="*/ 86 h 837"/>
                <a:gd name="T64" fmla="*/ 23 w 960"/>
                <a:gd name="T65" fmla="*/ 92 h 837"/>
                <a:gd name="T66" fmla="*/ 26 w 960"/>
                <a:gd name="T67" fmla="*/ 99 h 837"/>
                <a:gd name="T68" fmla="*/ 28 w 960"/>
                <a:gd name="T69" fmla="*/ 104 h 837"/>
                <a:gd name="T70" fmla="*/ 31 w 960"/>
                <a:gd name="T71" fmla="*/ 105 h 837"/>
                <a:gd name="T72" fmla="*/ 33 w 960"/>
                <a:gd name="T73" fmla="*/ 103 h 837"/>
                <a:gd name="T74" fmla="*/ 35 w 960"/>
                <a:gd name="T75" fmla="*/ 102 h 837"/>
                <a:gd name="T76" fmla="*/ 35 w 960"/>
                <a:gd name="T77" fmla="*/ 98 h 837"/>
                <a:gd name="T78" fmla="*/ 36 w 960"/>
                <a:gd name="T79" fmla="*/ 93 h 8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7" name="Freeform 92"/>
            <p:cNvSpPr>
              <a:spLocks/>
            </p:cNvSpPr>
            <p:nvPr/>
          </p:nvSpPr>
          <p:spPr bwMode="auto">
            <a:xfrm>
              <a:off x="4537" y="2427"/>
              <a:ext cx="105" cy="56"/>
            </a:xfrm>
            <a:custGeom>
              <a:avLst/>
              <a:gdLst>
                <a:gd name="T0" fmla="*/ 8 w 316"/>
                <a:gd name="T1" fmla="*/ 9 h 114"/>
                <a:gd name="T2" fmla="*/ 7 w 316"/>
                <a:gd name="T3" fmla="*/ 6 h 114"/>
                <a:gd name="T4" fmla="*/ 6 w 316"/>
                <a:gd name="T5" fmla="*/ 4 h 114"/>
                <a:gd name="T6" fmla="*/ 5 w 316"/>
                <a:gd name="T7" fmla="*/ 3 h 114"/>
                <a:gd name="T8" fmla="*/ 4 w 316"/>
                <a:gd name="T9" fmla="*/ 1 h 114"/>
                <a:gd name="T10" fmla="*/ 3 w 316"/>
                <a:gd name="T11" fmla="*/ 0 h 114"/>
                <a:gd name="T12" fmla="*/ 2 w 316"/>
                <a:gd name="T13" fmla="*/ 0 h 114"/>
                <a:gd name="T14" fmla="*/ 1 w 316"/>
                <a:gd name="T15" fmla="*/ 0 h 114"/>
                <a:gd name="T16" fmla="*/ 0 w 316"/>
                <a:gd name="T17" fmla="*/ 0 h 114"/>
                <a:gd name="T18" fmla="*/ 1 w 316"/>
                <a:gd name="T19" fmla="*/ 0 h 114"/>
                <a:gd name="T20" fmla="*/ 2 w 316"/>
                <a:gd name="T21" fmla="*/ 1 h 114"/>
                <a:gd name="T22" fmla="*/ 3 w 316"/>
                <a:gd name="T23" fmla="*/ 2 h 114"/>
                <a:gd name="T24" fmla="*/ 4 w 316"/>
                <a:gd name="T25" fmla="*/ 3 h 114"/>
                <a:gd name="T26" fmla="*/ 5 w 316"/>
                <a:gd name="T27" fmla="*/ 4 h 114"/>
                <a:gd name="T28" fmla="*/ 6 w 316"/>
                <a:gd name="T29" fmla="*/ 6 h 114"/>
                <a:gd name="T30" fmla="*/ 7 w 316"/>
                <a:gd name="T31" fmla="*/ 8 h 114"/>
                <a:gd name="T32" fmla="*/ 8 w 316"/>
                <a:gd name="T33" fmla="*/ 10 h 114"/>
                <a:gd name="T34" fmla="*/ 8 w 316"/>
                <a:gd name="T35" fmla="*/ 11 h 114"/>
                <a:gd name="T36" fmla="*/ 8 w 316"/>
                <a:gd name="T37" fmla="*/ 11 h 114"/>
                <a:gd name="T38" fmla="*/ 9 w 316"/>
                <a:gd name="T39" fmla="*/ 12 h 114"/>
                <a:gd name="T40" fmla="*/ 9 w 316"/>
                <a:gd name="T41" fmla="*/ 12 h 114"/>
                <a:gd name="T42" fmla="*/ 10 w 316"/>
                <a:gd name="T43" fmla="*/ 13 h 114"/>
                <a:gd name="T44" fmla="*/ 10 w 316"/>
                <a:gd name="T45" fmla="*/ 13 h 114"/>
                <a:gd name="T46" fmla="*/ 11 w 316"/>
                <a:gd name="T47" fmla="*/ 13 h 114"/>
                <a:gd name="T48" fmla="*/ 11 w 316"/>
                <a:gd name="T49" fmla="*/ 14 h 114"/>
                <a:gd name="T50" fmla="*/ 12 w 316"/>
                <a:gd name="T51" fmla="*/ 13 h 114"/>
                <a:gd name="T52" fmla="*/ 12 w 316"/>
                <a:gd name="T53" fmla="*/ 12 h 114"/>
                <a:gd name="T54" fmla="*/ 11 w 316"/>
                <a:gd name="T55" fmla="*/ 12 h 114"/>
                <a:gd name="T56" fmla="*/ 11 w 316"/>
                <a:gd name="T57" fmla="*/ 12 h 114"/>
                <a:gd name="T58" fmla="*/ 10 w 316"/>
                <a:gd name="T59" fmla="*/ 12 h 114"/>
                <a:gd name="T60" fmla="*/ 10 w 316"/>
                <a:gd name="T61" fmla="*/ 11 h 114"/>
                <a:gd name="T62" fmla="*/ 9 w 316"/>
                <a:gd name="T63" fmla="*/ 11 h 114"/>
                <a:gd name="T64" fmla="*/ 9 w 316"/>
                <a:gd name="T65" fmla="*/ 10 h 114"/>
                <a:gd name="T66" fmla="*/ 8 w 316"/>
                <a:gd name="T67" fmla="*/ 10 h 114"/>
                <a:gd name="T68" fmla="*/ 8 w 316"/>
                <a:gd name="T69" fmla="*/ 9 h 1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8" name="Freeform 93"/>
            <p:cNvSpPr>
              <a:spLocks/>
            </p:cNvSpPr>
            <p:nvPr/>
          </p:nvSpPr>
          <p:spPr bwMode="auto">
            <a:xfrm>
              <a:off x="4653" y="2645"/>
              <a:ext cx="106" cy="173"/>
            </a:xfrm>
            <a:custGeom>
              <a:avLst/>
              <a:gdLst>
                <a:gd name="T0" fmla="*/ 12 w 318"/>
                <a:gd name="T1" fmla="*/ 43 h 346"/>
                <a:gd name="T2" fmla="*/ 10 w 318"/>
                <a:gd name="T3" fmla="*/ 35 h 346"/>
                <a:gd name="T4" fmla="*/ 9 w 318"/>
                <a:gd name="T5" fmla="*/ 28 h 346"/>
                <a:gd name="T6" fmla="*/ 7 w 318"/>
                <a:gd name="T7" fmla="*/ 23 h 346"/>
                <a:gd name="T8" fmla="*/ 6 w 318"/>
                <a:gd name="T9" fmla="*/ 18 h 346"/>
                <a:gd name="T10" fmla="*/ 4 w 318"/>
                <a:gd name="T11" fmla="*/ 13 h 346"/>
                <a:gd name="T12" fmla="*/ 3 w 318"/>
                <a:gd name="T13" fmla="*/ 9 h 346"/>
                <a:gd name="T14" fmla="*/ 1 w 318"/>
                <a:gd name="T15" fmla="*/ 5 h 346"/>
                <a:gd name="T16" fmla="*/ 0 w 318"/>
                <a:gd name="T17" fmla="*/ 0 h 346"/>
                <a:gd name="T18" fmla="*/ 1 w 318"/>
                <a:gd name="T19" fmla="*/ 5 h 346"/>
                <a:gd name="T20" fmla="*/ 3 w 318"/>
                <a:gd name="T21" fmla="*/ 10 h 346"/>
                <a:gd name="T22" fmla="*/ 4 w 318"/>
                <a:gd name="T23" fmla="*/ 14 h 346"/>
                <a:gd name="T24" fmla="*/ 6 w 318"/>
                <a:gd name="T25" fmla="*/ 19 h 346"/>
                <a:gd name="T26" fmla="*/ 7 w 318"/>
                <a:gd name="T27" fmla="*/ 24 h 346"/>
                <a:gd name="T28" fmla="*/ 9 w 318"/>
                <a:gd name="T29" fmla="*/ 30 h 346"/>
                <a:gd name="T30" fmla="*/ 10 w 318"/>
                <a:gd name="T31" fmla="*/ 36 h 346"/>
                <a:gd name="T32" fmla="*/ 11 w 318"/>
                <a:gd name="T33" fmla="*/ 44 h 346"/>
                <a:gd name="T34" fmla="*/ 11 w 318"/>
                <a:gd name="T35" fmla="*/ 43 h 346"/>
                <a:gd name="T36" fmla="*/ 12 w 318"/>
                <a:gd name="T37" fmla="*/ 43 h 3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9" name="Freeform 94"/>
            <p:cNvSpPr>
              <a:spLocks/>
            </p:cNvSpPr>
            <p:nvPr/>
          </p:nvSpPr>
          <p:spPr bwMode="auto">
            <a:xfrm>
              <a:off x="4690" y="2597"/>
              <a:ext cx="59" cy="69"/>
            </a:xfrm>
            <a:custGeom>
              <a:avLst/>
              <a:gdLst>
                <a:gd name="T0" fmla="*/ 6 w 179"/>
                <a:gd name="T1" fmla="*/ 16 h 138"/>
                <a:gd name="T2" fmla="*/ 5 w 179"/>
                <a:gd name="T3" fmla="*/ 14 h 138"/>
                <a:gd name="T4" fmla="*/ 5 w 179"/>
                <a:gd name="T5" fmla="*/ 12 h 138"/>
                <a:gd name="T6" fmla="*/ 4 w 179"/>
                <a:gd name="T7" fmla="*/ 10 h 138"/>
                <a:gd name="T8" fmla="*/ 3 w 179"/>
                <a:gd name="T9" fmla="*/ 8 h 138"/>
                <a:gd name="T10" fmla="*/ 2 w 179"/>
                <a:gd name="T11" fmla="*/ 6 h 138"/>
                <a:gd name="T12" fmla="*/ 2 w 179"/>
                <a:gd name="T13" fmla="*/ 4 h 138"/>
                <a:gd name="T14" fmla="*/ 1 w 179"/>
                <a:gd name="T15" fmla="*/ 2 h 138"/>
                <a:gd name="T16" fmla="*/ 0 w 179"/>
                <a:gd name="T17" fmla="*/ 0 h 138"/>
                <a:gd name="T18" fmla="*/ 1 w 179"/>
                <a:gd name="T19" fmla="*/ 3 h 138"/>
                <a:gd name="T20" fmla="*/ 2 w 179"/>
                <a:gd name="T21" fmla="*/ 5 h 138"/>
                <a:gd name="T22" fmla="*/ 2 w 179"/>
                <a:gd name="T23" fmla="*/ 7 h 138"/>
                <a:gd name="T24" fmla="*/ 3 w 179"/>
                <a:gd name="T25" fmla="*/ 9 h 138"/>
                <a:gd name="T26" fmla="*/ 4 w 179"/>
                <a:gd name="T27" fmla="*/ 11 h 138"/>
                <a:gd name="T28" fmla="*/ 5 w 179"/>
                <a:gd name="T29" fmla="*/ 13 h 138"/>
                <a:gd name="T30" fmla="*/ 6 w 179"/>
                <a:gd name="T31" fmla="*/ 15 h 138"/>
                <a:gd name="T32" fmla="*/ 6 w 179"/>
                <a:gd name="T33" fmla="*/ 18 h 138"/>
                <a:gd name="T34" fmla="*/ 6 w 179"/>
                <a:gd name="T35" fmla="*/ 17 h 138"/>
                <a:gd name="T36" fmla="*/ 6 w 179"/>
                <a:gd name="T37" fmla="*/ 16 h 1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0" name="Freeform 95"/>
            <p:cNvSpPr>
              <a:spLocks/>
            </p:cNvSpPr>
            <p:nvPr/>
          </p:nvSpPr>
          <p:spPr bwMode="auto">
            <a:xfrm>
              <a:off x="4911" y="2128"/>
              <a:ext cx="98" cy="143"/>
            </a:xfrm>
            <a:custGeom>
              <a:avLst/>
              <a:gdLst>
                <a:gd name="T0" fmla="*/ 6 w 293"/>
                <a:gd name="T1" fmla="*/ 35 h 287"/>
                <a:gd name="T2" fmla="*/ 4 w 293"/>
                <a:gd name="T3" fmla="*/ 33 h 287"/>
                <a:gd name="T4" fmla="*/ 2 w 293"/>
                <a:gd name="T5" fmla="*/ 29 h 287"/>
                <a:gd name="T6" fmla="*/ 1 w 293"/>
                <a:gd name="T7" fmla="*/ 25 h 287"/>
                <a:gd name="T8" fmla="*/ 1 w 293"/>
                <a:gd name="T9" fmla="*/ 21 h 287"/>
                <a:gd name="T10" fmla="*/ 0 w 293"/>
                <a:gd name="T11" fmla="*/ 16 h 287"/>
                <a:gd name="T12" fmla="*/ 0 w 293"/>
                <a:gd name="T13" fmla="*/ 11 h 287"/>
                <a:gd name="T14" fmla="*/ 0 w 293"/>
                <a:gd name="T15" fmla="*/ 5 h 287"/>
                <a:gd name="T16" fmla="*/ 0 w 293"/>
                <a:gd name="T17" fmla="*/ 0 h 287"/>
                <a:gd name="T18" fmla="*/ 0 w 293"/>
                <a:gd name="T19" fmla="*/ 4 h 287"/>
                <a:gd name="T20" fmla="*/ 0 w 293"/>
                <a:gd name="T21" fmla="*/ 9 h 287"/>
                <a:gd name="T22" fmla="*/ 1 w 293"/>
                <a:gd name="T23" fmla="*/ 12 h 287"/>
                <a:gd name="T24" fmla="*/ 1 w 293"/>
                <a:gd name="T25" fmla="*/ 16 h 287"/>
                <a:gd name="T26" fmla="*/ 2 w 293"/>
                <a:gd name="T27" fmla="*/ 19 h 287"/>
                <a:gd name="T28" fmla="*/ 3 w 293"/>
                <a:gd name="T29" fmla="*/ 21 h 287"/>
                <a:gd name="T30" fmla="*/ 4 w 293"/>
                <a:gd name="T31" fmla="*/ 23 h 287"/>
                <a:gd name="T32" fmla="*/ 5 w 293"/>
                <a:gd name="T33" fmla="*/ 24 h 287"/>
                <a:gd name="T34" fmla="*/ 6 w 293"/>
                <a:gd name="T35" fmla="*/ 21 h 287"/>
                <a:gd name="T36" fmla="*/ 7 w 293"/>
                <a:gd name="T37" fmla="*/ 18 h 287"/>
                <a:gd name="T38" fmla="*/ 7 w 293"/>
                <a:gd name="T39" fmla="*/ 14 h 287"/>
                <a:gd name="T40" fmla="*/ 7 w 293"/>
                <a:gd name="T41" fmla="*/ 11 h 287"/>
                <a:gd name="T42" fmla="*/ 8 w 293"/>
                <a:gd name="T43" fmla="*/ 7 h 287"/>
                <a:gd name="T44" fmla="*/ 8 w 293"/>
                <a:gd name="T45" fmla="*/ 4 h 287"/>
                <a:gd name="T46" fmla="*/ 9 w 293"/>
                <a:gd name="T47" fmla="*/ 3 h 287"/>
                <a:gd name="T48" fmla="*/ 11 w 293"/>
                <a:gd name="T49" fmla="*/ 2 h 287"/>
                <a:gd name="T50" fmla="*/ 10 w 293"/>
                <a:gd name="T51" fmla="*/ 4 h 287"/>
                <a:gd name="T52" fmla="*/ 10 w 293"/>
                <a:gd name="T53" fmla="*/ 5 h 287"/>
                <a:gd name="T54" fmla="*/ 10 w 293"/>
                <a:gd name="T55" fmla="*/ 6 h 287"/>
                <a:gd name="T56" fmla="*/ 9 w 293"/>
                <a:gd name="T57" fmla="*/ 8 h 287"/>
                <a:gd name="T58" fmla="*/ 9 w 293"/>
                <a:gd name="T59" fmla="*/ 12 h 287"/>
                <a:gd name="T60" fmla="*/ 9 w 293"/>
                <a:gd name="T61" fmla="*/ 16 h 287"/>
                <a:gd name="T62" fmla="*/ 9 w 293"/>
                <a:gd name="T63" fmla="*/ 20 h 287"/>
                <a:gd name="T64" fmla="*/ 8 w 293"/>
                <a:gd name="T65" fmla="*/ 24 h 287"/>
                <a:gd name="T66" fmla="*/ 8 w 293"/>
                <a:gd name="T67" fmla="*/ 28 h 287"/>
                <a:gd name="T68" fmla="*/ 7 w 293"/>
                <a:gd name="T69" fmla="*/ 31 h 287"/>
                <a:gd name="T70" fmla="*/ 7 w 293"/>
                <a:gd name="T71" fmla="*/ 34 h 287"/>
                <a:gd name="T72" fmla="*/ 6 w 293"/>
                <a:gd name="T73" fmla="*/ 35 h 2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1" name="Freeform 96"/>
            <p:cNvSpPr>
              <a:spLocks/>
            </p:cNvSpPr>
            <p:nvPr/>
          </p:nvSpPr>
          <p:spPr bwMode="auto">
            <a:xfrm>
              <a:off x="4914" y="2139"/>
              <a:ext cx="93" cy="124"/>
            </a:xfrm>
            <a:custGeom>
              <a:avLst/>
              <a:gdLst>
                <a:gd name="T0" fmla="*/ 5 w 281"/>
                <a:gd name="T1" fmla="*/ 31 h 247"/>
                <a:gd name="T2" fmla="*/ 4 w 281"/>
                <a:gd name="T3" fmla="*/ 29 h 247"/>
                <a:gd name="T4" fmla="*/ 2 w 281"/>
                <a:gd name="T5" fmla="*/ 26 h 247"/>
                <a:gd name="T6" fmla="*/ 2 w 281"/>
                <a:gd name="T7" fmla="*/ 23 h 247"/>
                <a:gd name="T8" fmla="*/ 1 w 281"/>
                <a:gd name="T9" fmla="*/ 19 h 247"/>
                <a:gd name="T10" fmla="*/ 0 w 281"/>
                <a:gd name="T11" fmla="*/ 15 h 247"/>
                <a:gd name="T12" fmla="*/ 0 w 281"/>
                <a:gd name="T13" fmla="*/ 11 h 247"/>
                <a:gd name="T14" fmla="*/ 0 w 281"/>
                <a:gd name="T15" fmla="*/ 6 h 247"/>
                <a:gd name="T16" fmla="*/ 0 w 281"/>
                <a:gd name="T17" fmla="*/ 2 h 247"/>
                <a:gd name="T18" fmla="*/ 0 w 281"/>
                <a:gd name="T19" fmla="*/ 6 h 247"/>
                <a:gd name="T20" fmla="*/ 0 w 281"/>
                <a:gd name="T21" fmla="*/ 9 h 247"/>
                <a:gd name="T22" fmla="*/ 1 w 281"/>
                <a:gd name="T23" fmla="*/ 12 h 247"/>
                <a:gd name="T24" fmla="*/ 1 w 281"/>
                <a:gd name="T25" fmla="*/ 15 h 247"/>
                <a:gd name="T26" fmla="*/ 2 w 281"/>
                <a:gd name="T27" fmla="*/ 18 h 247"/>
                <a:gd name="T28" fmla="*/ 3 w 281"/>
                <a:gd name="T29" fmla="*/ 20 h 247"/>
                <a:gd name="T30" fmla="*/ 4 w 281"/>
                <a:gd name="T31" fmla="*/ 21 h 247"/>
                <a:gd name="T32" fmla="*/ 5 w 281"/>
                <a:gd name="T33" fmla="*/ 21 h 247"/>
                <a:gd name="T34" fmla="*/ 6 w 281"/>
                <a:gd name="T35" fmla="*/ 19 h 247"/>
                <a:gd name="T36" fmla="*/ 6 w 281"/>
                <a:gd name="T37" fmla="*/ 16 h 247"/>
                <a:gd name="T38" fmla="*/ 7 w 281"/>
                <a:gd name="T39" fmla="*/ 12 h 247"/>
                <a:gd name="T40" fmla="*/ 7 w 281"/>
                <a:gd name="T41" fmla="*/ 9 h 247"/>
                <a:gd name="T42" fmla="*/ 7 w 281"/>
                <a:gd name="T43" fmla="*/ 5 h 247"/>
                <a:gd name="T44" fmla="*/ 8 w 281"/>
                <a:gd name="T45" fmla="*/ 3 h 247"/>
                <a:gd name="T46" fmla="*/ 9 w 281"/>
                <a:gd name="T47" fmla="*/ 1 h 247"/>
                <a:gd name="T48" fmla="*/ 10 w 281"/>
                <a:gd name="T49" fmla="*/ 0 h 247"/>
                <a:gd name="T50" fmla="*/ 10 w 281"/>
                <a:gd name="T51" fmla="*/ 2 h 247"/>
                <a:gd name="T52" fmla="*/ 9 w 281"/>
                <a:gd name="T53" fmla="*/ 3 h 247"/>
                <a:gd name="T54" fmla="*/ 9 w 281"/>
                <a:gd name="T55" fmla="*/ 4 h 247"/>
                <a:gd name="T56" fmla="*/ 9 w 281"/>
                <a:gd name="T57" fmla="*/ 5 h 247"/>
                <a:gd name="T58" fmla="*/ 8 w 281"/>
                <a:gd name="T59" fmla="*/ 9 h 247"/>
                <a:gd name="T60" fmla="*/ 8 w 281"/>
                <a:gd name="T61" fmla="*/ 12 h 247"/>
                <a:gd name="T62" fmla="*/ 8 w 281"/>
                <a:gd name="T63" fmla="*/ 16 h 247"/>
                <a:gd name="T64" fmla="*/ 8 w 281"/>
                <a:gd name="T65" fmla="*/ 20 h 247"/>
                <a:gd name="T66" fmla="*/ 7 w 281"/>
                <a:gd name="T67" fmla="*/ 24 h 247"/>
                <a:gd name="T68" fmla="*/ 7 w 281"/>
                <a:gd name="T69" fmla="*/ 27 h 247"/>
                <a:gd name="T70" fmla="*/ 6 w 281"/>
                <a:gd name="T71" fmla="*/ 30 h 247"/>
                <a:gd name="T72" fmla="*/ 5 w 281"/>
                <a:gd name="T73" fmla="*/ 31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2" name="Freeform 97"/>
            <p:cNvSpPr>
              <a:spLocks/>
            </p:cNvSpPr>
            <p:nvPr/>
          </p:nvSpPr>
          <p:spPr bwMode="auto">
            <a:xfrm>
              <a:off x="4916" y="2141"/>
              <a:ext cx="89" cy="113"/>
            </a:xfrm>
            <a:custGeom>
              <a:avLst/>
              <a:gdLst>
                <a:gd name="T0" fmla="*/ 5 w 266"/>
                <a:gd name="T1" fmla="*/ 28 h 228"/>
                <a:gd name="T2" fmla="*/ 4 w 266"/>
                <a:gd name="T3" fmla="*/ 26 h 228"/>
                <a:gd name="T4" fmla="*/ 2 w 266"/>
                <a:gd name="T5" fmla="*/ 24 h 228"/>
                <a:gd name="T6" fmla="*/ 2 w 266"/>
                <a:gd name="T7" fmla="*/ 22 h 228"/>
                <a:gd name="T8" fmla="*/ 1 w 266"/>
                <a:gd name="T9" fmla="*/ 19 h 228"/>
                <a:gd name="T10" fmla="*/ 1 w 266"/>
                <a:gd name="T11" fmla="*/ 16 h 228"/>
                <a:gd name="T12" fmla="*/ 0 w 266"/>
                <a:gd name="T13" fmla="*/ 13 h 228"/>
                <a:gd name="T14" fmla="*/ 0 w 266"/>
                <a:gd name="T15" fmla="*/ 9 h 228"/>
                <a:gd name="T16" fmla="*/ 0 w 266"/>
                <a:gd name="T17" fmla="*/ 5 h 228"/>
                <a:gd name="T18" fmla="*/ 0 w 266"/>
                <a:gd name="T19" fmla="*/ 8 h 228"/>
                <a:gd name="T20" fmla="*/ 0 w 266"/>
                <a:gd name="T21" fmla="*/ 11 h 228"/>
                <a:gd name="T22" fmla="*/ 1 w 266"/>
                <a:gd name="T23" fmla="*/ 13 h 228"/>
                <a:gd name="T24" fmla="*/ 1 w 266"/>
                <a:gd name="T25" fmla="*/ 15 h 228"/>
                <a:gd name="T26" fmla="*/ 2 w 266"/>
                <a:gd name="T27" fmla="*/ 17 h 228"/>
                <a:gd name="T28" fmla="*/ 3 w 266"/>
                <a:gd name="T29" fmla="*/ 19 h 228"/>
                <a:gd name="T30" fmla="*/ 4 w 266"/>
                <a:gd name="T31" fmla="*/ 20 h 228"/>
                <a:gd name="T32" fmla="*/ 5 w 266"/>
                <a:gd name="T33" fmla="*/ 20 h 228"/>
                <a:gd name="T34" fmla="*/ 6 w 266"/>
                <a:gd name="T35" fmla="*/ 18 h 228"/>
                <a:gd name="T36" fmla="*/ 6 w 266"/>
                <a:gd name="T37" fmla="*/ 15 h 228"/>
                <a:gd name="T38" fmla="*/ 6 w 266"/>
                <a:gd name="T39" fmla="*/ 12 h 228"/>
                <a:gd name="T40" fmla="*/ 7 w 266"/>
                <a:gd name="T41" fmla="*/ 8 h 228"/>
                <a:gd name="T42" fmla="*/ 7 w 266"/>
                <a:gd name="T43" fmla="*/ 5 h 228"/>
                <a:gd name="T44" fmla="*/ 8 w 266"/>
                <a:gd name="T45" fmla="*/ 2 h 228"/>
                <a:gd name="T46" fmla="*/ 9 w 266"/>
                <a:gd name="T47" fmla="*/ 0 h 228"/>
                <a:gd name="T48" fmla="*/ 10 w 266"/>
                <a:gd name="T49" fmla="*/ 0 h 228"/>
                <a:gd name="T50" fmla="*/ 10 w 266"/>
                <a:gd name="T51" fmla="*/ 0 h 228"/>
                <a:gd name="T52" fmla="*/ 9 w 266"/>
                <a:gd name="T53" fmla="*/ 2 h 228"/>
                <a:gd name="T54" fmla="*/ 9 w 266"/>
                <a:gd name="T55" fmla="*/ 3 h 228"/>
                <a:gd name="T56" fmla="*/ 9 w 266"/>
                <a:gd name="T57" fmla="*/ 4 h 228"/>
                <a:gd name="T58" fmla="*/ 8 w 266"/>
                <a:gd name="T59" fmla="*/ 7 h 228"/>
                <a:gd name="T60" fmla="*/ 8 w 266"/>
                <a:gd name="T61" fmla="*/ 10 h 228"/>
                <a:gd name="T62" fmla="*/ 8 w 266"/>
                <a:gd name="T63" fmla="*/ 14 h 228"/>
                <a:gd name="T64" fmla="*/ 8 w 266"/>
                <a:gd name="T65" fmla="*/ 17 h 228"/>
                <a:gd name="T66" fmla="*/ 7 w 266"/>
                <a:gd name="T67" fmla="*/ 21 h 228"/>
                <a:gd name="T68" fmla="*/ 7 w 266"/>
                <a:gd name="T69" fmla="*/ 24 h 228"/>
                <a:gd name="T70" fmla="*/ 6 w 266"/>
                <a:gd name="T71" fmla="*/ 26 h 228"/>
                <a:gd name="T72" fmla="*/ 5 w 266"/>
                <a:gd name="T73" fmla="*/ 28 h 2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3" name="Freeform 98"/>
            <p:cNvSpPr>
              <a:spLocks/>
            </p:cNvSpPr>
            <p:nvPr/>
          </p:nvSpPr>
          <p:spPr bwMode="auto">
            <a:xfrm>
              <a:off x="4918" y="2142"/>
              <a:ext cx="84" cy="103"/>
            </a:xfrm>
            <a:custGeom>
              <a:avLst/>
              <a:gdLst>
                <a:gd name="T0" fmla="*/ 5 w 252"/>
                <a:gd name="T1" fmla="*/ 26 h 206"/>
                <a:gd name="T2" fmla="*/ 3 w 252"/>
                <a:gd name="T3" fmla="*/ 25 h 206"/>
                <a:gd name="T4" fmla="*/ 3 w 252"/>
                <a:gd name="T5" fmla="*/ 23 h 206"/>
                <a:gd name="T6" fmla="*/ 2 w 252"/>
                <a:gd name="T7" fmla="*/ 22 h 206"/>
                <a:gd name="T8" fmla="*/ 1 w 252"/>
                <a:gd name="T9" fmla="*/ 20 h 206"/>
                <a:gd name="T10" fmla="*/ 1 w 252"/>
                <a:gd name="T11" fmla="*/ 18 h 206"/>
                <a:gd name="T12" fmla="*/ 0 w 252"/>
                <a:gd name="T13" fmla="*/ 15 h 206"/>
                <a:gd name="T14" fmla="*/ 0 w 252"/>
                <a:gd name="T15" fmla="*/ 13 h 206"/>
                <a:gd name="T16" fmla="*/ 0 w 252"/>
                <a:gd name="T17" fmla="*/ 11 h 206"/>
                <a:gd name="T18" fmla="*/ 0 w 252"/>
                <a:gd name="T19" fmla="*/ 13 h 206"/>
                <a:gd name="T20" fmla="*/ 0 w 252"/>
                <a:gd name="T21" fmla="*/ 15 h 206"/>
                <a:gd name="T22" fmla="*/ 1 w 252"/>
                <a:gd name="T23" fmla="*/ 16 h 206"/>
                <a:gd name="T24" fmla="*/ 1 w 252"/>
                <a:gd name="T25" fmla="*/ 18 h 206"/>
                <a:gd name="T26" fmla="*/ 2 w 252"/>
                <a:gd name="T27" fmla="*/ 19 h 206"/>
                <a:gd name="T28" fmla="*/ 3 w 252"/>
                <a:gd name="T29" fmla="*/ 20 h 206"/>
                <a:gd name="T30" fmla="*/ 4 w 252"/>
                <a:gd name="T31" fmla="*/ 20 h 206"/>
                <a:gd name="T32" fmla="*/ 5 w 252"/>
                <a:gd name="T33" fmla="*/ 21 h 206"/>
                <a:gd name="T34" fmla="*/ 5 w 252"/>
                <a:gd name="T35" fmla="*/ 19 h 206"/>
                <a:gd name="T36" fmla="*/ 6 w 252"/>
                <a:gd name="T37" fmla="*/ 16 h 206"/>
                <a:gd name="T38" fmla="*/ 6 w 252"/>
                <a:gd name="T39" fmla="*/ 13 h 206"/>
                <a:gd name="T40" fmla="*/ 6 w 252"/>
                <a:gd name="T41" fmla="*/ 9 h 206"/>
                <a:gd name="T42" fmla="*/ 7 w 252"/>
                <a:gd name="T43" fmla="*/ 6 h 206"/>
                <a:gd name="T44" fmla="*/ 8 w 252"/>
                <a:gd name="T45" fmla="*/ 3 h 206"/>
                <a:gd name="T46" fmla="*/ 8 w 252"/>
                <a:gd name="T47" fmla="*/ 1 h 206"/>
                <a:gd name="T48" fmla="*/ 9 w 252"/>
                <a:gd name="T49" fmla="*/ 0 h 206"/>
                <a:gd name="T50" fmla="*/ 9 w 252"/>
                <a:gd name="T51" fmla="*/ 1 h 206"/>
                <a:gd name="T52" fmla="*/ 9 w 252"/>
                <a:gd name="T53" fmla="*/ 2 h 206"/>
                <a:gd name="T54" fmla="*/ 9 w 252"/>
                <a:gd name="T55" fmla="*/ 4 h 206"/>
                <a:gd name="T56" fmla="*/ 8 w 252"/>
                <a:gd name="T57" fmla="*/ 5 h 206"/>
                <a:gd name="T58" fmla="*/ 8 w 252"/>
                <a:gd name="T59" fmla="*/ 6 h 206"/>
                <a:gd name="T60" fmla="*/ 8 w 252"/>
                <a:gd name="T61" fmla="*/ 9 h 206"/>
                <a:gd name="T62" fmla="*/ 7 w 252"/>
                <a:gd name="T63" fmla="*/ 13 h 206"/>
                <a:gd name="T64" fmla="*/ 7 w 252"/>
                <a:gd name="T65" fmla="*/ 16 h 206"/>
                <a:gd name="T66" fmla="*/ 7 w 252"/>
                <a:gd name="T67" fmla="*/ 20 h 206"/>
                <a:gd name="T68" fmla="*/ 6 w 252"/>
                <a:gd name="T69" fmla="*/ 23 h 206"/>
                <a:gd name="T70" fmla="*/ 5 w 252"/>
                <a:gd name="T71" fmla="*/ 25 h 206"/>
                <a:gd name="T72" fmla="*/ 5 w 252"/>
                <a:gd name="T73" fmla="*/ 26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4" name="Freeform 99"/>
            <p:cNvSpPr>
              <a:spLocks/>
            </p:cNvSpPr>
            <p:nvPr/>
          </p:nvSpPr>
          <p:spPr bwMode="auto">
            <a:xfrm>
              <a:off x="4910" y="2002"/>
              <a:ext cx="97" cy="128"/>
            </a:xfrm>
            <a:custGeom>
              <a:avLst/>
              <a:gdLst>
                <a:gd name="T0" fmla="*/ 0 w 291"/>
                <a:gd name="T1" fmla="*/ 17 h 255"/>
                <a:gd name="T2" fmla="*/ 1 w 291"/>
                <a:gd name="T3" fmla="*/ 18 h 255"/>
                <a:gd name="T4" fmla="*/ 3 w 291"/>
                <a:gd name="T5" fmla="*/ 19 h 255"/>
                <a:gd name="T6" fmla="*/ 4 w 291"/>
                <a:gd name="T7" fmla="*/ 20 h 255"/>
                <a:gd name="T8" fmla="*/ 5 w 291"/>
                <a:gd name="T9" fmla="*/ 21 h 255"/>
                <a:gd name="T10" fmla="*/ 6 w 291"/>
                <a:gd name="T11" fmla="*/ 22 h 255"/>
                <a:gd name="T12" fmla="*/ 8 w 291"/>
                <a:gd name="T13" fmla="*/ 25 h 255"/>
                <a:gd name="T14" fmla="*/ 9 w 291"/>
                <a:gd name="T15" fmla="*/ 28 h 255"/>
                <a:gd name="T16" fmla="*/ 11 w 291"/>
                <a:gd name="T17" fmla="*/ 32 h 255"/>
                <a:gd name="T18" fmla="*/ 11 w 291"/>
                <a:gd name="T19" fmla="*/ 31 h 255"/>
                <a:gd name="T20" fmla="*/ 11 w 291"/>
                <a:gd name="T21" fmla="*/ 30 h 255"/>
                <a:gd name="T22" fmla="*/ 10 w 291"/>
                <a:gd name="T23" fmla="*/ 29 h 255"/>
                <a:gd name="T24" fmla="*/ 10 w 291"/>
                <a:gd name="T25" fmla="*/ 28 h 255"/>
                <a:gd name="T26" fmla="*/ 10 w 291"/>
                <a:gd name="T27" fmla="*/ 25 h 255"/>
                <a:gd name="T28" fmla="*/ 9 w 291"/>
                <a:gd name="T29" fmla="*/ 20 h 255"/>
                <a:gd name="T30" fmla="*/ 9 w 291"/>
                <a:gd name="T31" fmla="*/ 15 h 255"/>
                <a:gd name="T32" fmla="*/ 8 w 291"/>
                <a:gd name="T33" fmla="*/ 10 h 255"/>
                <a:gd name="T34" fmla="*/ 8 w 291"/>
                <a:gd name="T35" fmla="*/ 6 h 255"/>
                <a:gd name="T36" fmla="*/ 7 w 291"/>
                <a:gd name="T37" fmla="*/ 3 h 255"/>
                <a:gd name="T38" fmla="*/ 6 w 291"/>
                <a:gd name="T39" fmla="*/ 0 h 255"/>
                <a:gd name="T40" fmla="*/ 4 w 291"/>
                <a:gd name="T41" fmla="*/ 0 h 255"/>
                <a:gd name="T42" fmla="*/ 3 w 291"/>
                <a:gd name="T43" fmla="*/ 2 h 255"/>
                <a:gd name="T44" fmla="*/ 3 w 291"/>
                <a:gd name="T45" fmla="*/ 3 h 255"/>
                <a:gd name="T46" fmla="*/ 2 w 291"/>
                <a:gd name="T47" fmla="*/ 5 h 255"/>
                <a:gd name="T48" fmla="*/ 1 w 291"/>
                <a:gd name="T49" fmla="*/ 7 h 255"/>
                <a:gd name="T50" fmla="*/ 1 w 291"/>
                <a:gd name="T51" fmla="*/ 9 h 255"/>
                <a:gd name="T52" fmla="*/ 1 w 291"/>
                <a:gd name="T53" fmla="*/ 12 h 255"/>
                <a:gd name="T54" fmla="*/ 0 w 291"/>
                <a:gd name="T55" fmla="*/ 14 h 255"/>
                <a:gd name="T56" fmla="*/ 0 w 291"/>
                <a:gd name="T57" fmla="*/ 17 h 2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5" name="Freeform 100"/>
            <p:cNvSpPr>
              <a:spLocks/>
            </p:cNvSpPr>
            <p:nvPr/>
          </p:nvSpPr>
          <p:spPr bwMode="auto">
            <a:xfrm>
              <a:off x="4915" y="2008"/>
              <a:ext cx="87" cy="116"/>
            </a:xfrm>
            <a:custGeom>
              <a:avLst/>
              <a:gdLst>
                <a:gd name="T0" fmla="*/ 0 w 262"/>
                <a:gd name="T1" fmla="*/ 16 h 231"/>
                <a:gd name="T2" fmla="*/ 1 w 262"/>
                <a:gd name="T3" fmla="*/ 16 h 231"/>
                <a:gd name="T4" fmla="*/ 2 w 262"/>
                <a:gd name="T5" fmla="*/ 17 h 231"/>
                <a:gd name="T6" fmla="*/ 3 w 262"/>
                <a:gd name="T7" fmla="*/ 18 h 231"/>
                <a:gd name="T8" fmla="*/ 5 w 262"/>
                <a:gd name="T9" fmla="*/ 19 h 231"/>
                <a:gd name="T10" fmla="*/ 6 w 262"/>
                <a:gd name="T11" fmla="*/ 20 h 231"/>
                <a:gd name="T12" fmla="*/ 7 w 262"/>
                <a:gd name="T13" fmla="*/ 22 h 231"/>
                <a:gd name="T14" fmla="*/ 8 w 262"/>
                <a:gd name="T15" fmla="*/ 25 h 231"/>
                <a:gd name="T16" fmla="*/ 10 w 262"/>
                <a:gd name="T17" fmla="*/ 29 h 231"/>
                <a:gd name="T18" fmla="*/ 10 w 262"/>
                <a:gd name="T19" fmla="*/ 28 h 231"/>
                <a:gd name="T20" fmla="*/ 10 w 262"/>
                <a:gd name="T21" fmla="*/ 27 h 231"/>
                <a:gd name="T22" fmla="*/ 9 w 262"/>
                <a:gd name="T23" fmla="*/ 26 h 231"/>
                <a:gd name="T24" fmla="*/ 9 w 262"/>
                <a:gd name="T25" fmla="*/ 25 h 231"/>
                <a:gd name="T26" fmla="*/ 9 w 262"/>
                <a:gd name="T27" fmla="*/ 22 h 231"/>
                <a:gd name="T28" fmla="*/ 8 w 262"/>
                <a:gd name="T29" fmla="*/ 18 h 231"/>
                <a:gd name="T30" fmla="*/ 8 w 262"/>
                <a:gd name="T31" fmla="*/ 14 h 231"/>
                <a:gd name="T32" fmla="*/ 7 w 262"/>
                <a:gd name="T33" fmla="*/ 9 h 231"/>
                <a:gd name="T34" fmla="*/ 7 w 262"/>
                <a:gd name="T35" fmla="*/ 5 h 231"/>
                <a:gd name="T36" fmla="*/ 6 w 262"/>
                <a:gd name="T37" fmla="*/ 2 h 231"/>
                <a:gd name="T38" fmla="*/ 5 w 262"/>
                <a:gd name="T39" fmla="*/ 0 h 231"/>
                <a:gd name="T40" fmla="*/ 4 w 262"/>
                <a:gd name="T41" fmla="*/ 0 h 231"/>
                <a:gd name="T42" fmla="*/ 3 w 262"/>
                <a:gd name="T43" fmla="*/ 1 h 231"/>
                <a:gd name="T44" fmla="*/ 2 w 262"/>
                <a:gd name="T45" fmla="*/ 3 h 231"/>
                <a:gd name="T46" fmla="*/ 2 w 262"/>
                <a:gd name="T47" fmla="*/ 4 h 231"/>
                <a:gd name="T48" fmla="*/ 1 w 262"/>
                <a:gd name="T49" fmla="*/ 6 h 231"/>
                <a:gd name="T50" fmla="*/ 1 w 262"/>
                <a:gd name="T51" fmla="*/ 8 h 231"/>
                <a:gd name="T52" fmla="*/ 0 w 262"/>
                <a:gd name="T53" fmla="*/ 10 h 231"/>
                <a:gd name="T54" fmla="*/ 0 w 262"/>
                <a:gd name="T55" fmla="*/ 13 h 231"/>
                <a:gd name="T56" fmla="*/ 0 w 262"/>
                <a:gd name="T57" fmla="*/ 16 h 2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6" name="Freeform 101"/>
            <p:cNvSpPr>
              <a:spLocks/>
            </p:cNvSpPr>
            <p:nvPr/>
          </p:nvSpPr>
          <p:spPr bwMode="auto">
            <a:xfrm>
              <a:off x="4919" y="2013"/>
              <a:ext cx="79" cy="104"/>
            </a:xfrm>
            <a:custGeom>
              <a:avLst/>
              <a:gdLst>
                <a:gd name="T0" fmla="*/ 0 w 237"/>
                <a:gd name="T1" fmla="*/ 13 h 209"/>
                <a:gd name="T2" fmla="*/ 1 w 237"/>
                <a:gd name="T3" fmla="*/ 14 h 209"/>
                <a:gd name="T4" fmla="*/ 2 w 237"/>
                <a:gd name="T5" fmla="*/ 15 h 209"/>
                <a:gd name="T6" fmla="*/ 3 w 237"/>
                <a:gd name="T7" fmla="*/ 15 h 209"/>
                <a:gd name="T8" fmla="*/ 4 w 237"/>
                <a:gd name="T9" fmla="*/ 16 h 209"/>
                <a:gd name="T10" fmla="*/ 5 w 237"/>
                <a:gd name="T11" fmla="*/ 18 h 209"/>
                <a:gd name="T12" fmla="*/ 6 w 237"/>
                <a:gd name="T13" fmla="*/ 19 h 209"/>
                <a:gd name="T14" fmla="*/ 7 w 237"/>
                <a:gd name="T15" fmla="*/ 22 h 209"/>
                <a:gd name="T16" fmla="*/ 9 w 237"/>
                <a:gd name="T17" fmla="*/ 26 h 209"/>
                <a:gd name="T18" fmla="*/ 9 w 237"/>
                <a:gd name="T19" fmla="*/ 25 h 209"/>
                <a:gd name="T20" fmla="*/ 9 w 237"/>
                <a:gd name="T21" fmla="*/ 24 h 209"/>
                <a:gd name="T22" fmla="*/ 9 w 237"/>
                <a:gd name="T23" fmla="*/ 23 h 209"/>
                <a:gd name="T24" fmla="*/ 9 w 237"/>
                <a:gd name="T25" fmla="*/ 22 h 209"/>
                <a:gd name="T26" fmla="*/ 8 w 237"/>
                <a:gd name="T27" fmla="*/ 19 h 209"/>
                <a:gd name="T28" fmla="*/ 8 w 237"/>
                <a:gd name="T29" fmla="*/ 16 h 209"/>
                <a:gd name="T30" fmla="*/ 7 w 237"/>
                <a:gd name="T31" fmla="*/ 12 h 209"/>
                <a:gd name="T32" fmla="*/ 7 w 237"/>
                <a:gd name="T33" fmla="*/ 8 h 209"/>
                <a:gd name="T34" fmla="*/ 6 w 237"/>
                <a:gd name="T35" fmla="*/ 4 h 209"/>
                <a:gd name="T36" fmla="*/ 6 w 237"/>
                <a:gd name="T37" fmla="*/ 1 h 209"/>
                <a:gd name="T38" fmla="*/ 5 w 237"/>
                <a:gd name="T39" fmla="*/ 0 h 209"/>
                <a:gd name="T40" fmla="*/ 3 w 237"/>
                <a:gd name="T41" fmla="*/ 0 h 209"/>
                <a:gd name="T42" fmla="*/ 3 w 237"/>
                <a:gd name="T43" fmla="*/ 0 h 209"/>
                <a:gd name="T44" fmla="*/ 2 w 237"/>
                <a:gd name="T45" fmla="*/ 2 h 209"/>
                <a:gd name="T46" fmla="*/ 2 w 237"/>
                <a:gd name="T47" fmla="*/ 3 h 209"/>
                <a:gd name="T48" fmla="*/ 1 w 237"/>
                <a:gd name="T49" fmla="*/ 5 h 209"/>
                <a:gd name="T50" fmla="*/ 1 w 237"/>
                <a:gd name="T51" fmla="*/ 7 h 209"/>
                <a:gd name="T52" fmla="*/ 0 w 237"/>
                <a:gd name="T53" fmla="*/ 9 h 209"/>
                <a:gd name="T54" fmla="*/ 0 w 237"/>
                <a:gd name="T55" fmla="*/ 11 h 209"/>
                <a:gd name="T56" fmla="*/ 0 w 237"/>
                <a:gd name="T57" fmla="*/ 13 h 2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7" name="Freeform 102"/>
            <p:cNvSpPr>
              <a:spLocks/>
            </p:cNvSpPr>
            <p:nvPr/>
          </p:nvSpPr>
          <p:spPr bwMode="auto">
            <a:xfrm>
              <a:off x="4924" y="2019"/>
              <a:ext cx="70" cy="92"/>
            </a:xfrm>
            <a:custGeom>
              <a:avLst/>
              <a:gdLst>
                <a:gd name="T0" fmla="*/ 0 w 209"/>
                <a:gd name="T1" fmla="*/ 13 h 184"/>
                <a:gd name="T2" fmla="*/ 1 w 209"/>
                <a:gd name="T3" fmla="*/ 13 h 184"/>
                <a:gd name="T4" fmla="*/ 2 w 209"/>
                <a:gd name="T5" fmla="*/ 14 h 184"/>
                <a:gd name="T6" fmla="*/ 3 w 209"/>
                <a:gd name="T7" fmla="*/ 14 h 184"/>
                <a:gd name="T8" fmla="*/ 4 w 209"/>
                <a:gd name="T9" fmla="*/ 15 h 184"/>
                <a:gd name="T10" fmla="*/ 5 w 209"/>
                <a:gd name="T11" fmla="*/ 16 h 184"/>
                <a:gd name="T12" fmla="*/ 6 w 209"/>
                <a:gd name="T13" fmla="*/ 18 h 184"/>
                <a:gd name="T14" fmla="*/ 7 w 209"/>
                <a:gd name="T15" fmla="*/ 20 h 184"/>
                <a:gd name="T16" fmla="*/ 8 w 209"/>
                <a:gd name="T17" fmla="*/ 23 h 184"/>
                <a:gd name="T18" fmla="*/ 8 w 209"/>
                <a:gd name="T19" fmla="*/ 22 h 184"/>
                <a:gd name="T20" fmla="*/ 8 w 209"/>
                <a:gd name="T21" fmla="*/ 20 h 184"/>
                <a:gd name="T22" fmla="*/ 7 w 209"/>
                <a:gd name="T23" fmla="*/ 18 h 184"/>
                <a:gd name="T24" fmla="*/ 7 w 209"/>
                <a:gd name="T25" fmla="*/ 15 h 184"/>
                <a:gd name="T26" fmla="*/ 6 w 209"/>
                <a:gd name="T27" fmla="*/ 11 h 184"/>
                <a:gd name="T28" fmla="*/ 6 w 209"/>
                <a:gd name="T29" fmla="*/ 8 h 184"/>
                <a:gd name="T30" fmla="*/ 6 w 209"/>
                <a:gd name="T31" fmla="*/ 4 h 184"/>
                <a:gd name="T32" fmla="*/ 5 w 209"/>
                <a:gd name="T33" fmla="*/ 2 h 184"/>
                <a:gd name="T34" fmla="*/ 4 w 209"/>
                <a:gd name="T35" fmla="*/ 0 h 184"/>
                <a:gd name="T36" fmla="*/ 3 w 209"/>
                <a:gd name="T37" fmla="*/ 0 h 184"/>
                <a:gd name="T38" fmla="*/ 2 w 209"/>
                <a:gd name="T39" fmla="*/ 1 h 184"/>
                <a:gd name="T40" fmla="*/ 2 w 209"/>
                <a:gd name="T41" fmla="*/ 2 h 184"/>
                <a:gd name="T42" fmla="*/ 1 w 209"/>
                <a:gd name="T43" fmla="*/ 4 h 184"/>
                <a:gd name="T44" fmla="*/ 1 w 209"/>
                <a:gd name="T45" fmla="*/ 5 h 184"/>
                <a:gd name="T46" fmla="*/ 1 w 209"/>
                <a:gd name="T47" fmla="*/ 7 h 184"/>
                <a:gd name="T48" fmla="*/ 0 w 209"/>
                <a:gd name="T49" fmla="*/ 9 h 184"/>
                <a:gd name="T50" fmla="*/ 0 w 209"/>
                <a:gd name="T51" fmla="*/ 10 h 184"/>
                <a:gd name="T52" fmla="*/ 0 w 209"/>
                <a:gd name="T53" fmla="*/ 13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8" name="Freeform 103"/>
            <p:cNvSpPr>
              <a:spLocks/>
            </p:cNvSpPr>
            <p:nvPr/>
          </p:nvSpPr>
          <p:spPr bwMode="auto">
            <a:xfrm>
              <a:off x="5202" y="1975"/>
              <a:ext cx="21" cy="105"/>
            </a:xfrm>
            <a:custGeom>
              <a:avLst/>
              <a:gdLst>
                <a:gd name="T0" fmla="*/ 2 w 64"/>
                <a:gd name="T1" fmla="*/ 0 h 210"/>
                <a:gd name="T2" fmla="*/ 2 w 64"/>
                <a:gd name="T3" fmla="*/ 4 h 210"/>
                <a:gd name="T4" fmla="*/ 2 w 64"/>
                <a:gd name="T5" fmla="*/ 7 h 210"/>
                <a:gd name="T6" fmla="*/ 2 w 64"/>
                <a:gd name="T7" fmla="*/ 10 h 210"/>
                <a:gd name="T8" fmla="*/ 1 w 64"/>
                <a:gd name="T9" fmla="*/ 14 h 210"/>
                <a:gd name="T10" fmla="*/ 1 w 64"/>
                <a:gd name="T11" fmla="*/ 17 h 210"/>
                <a:gd name="T12" fmla="*/ 1 w 64"/>
                <a:gd name="T13" fmla="*/ 20 h 210"/>
                <a:gd name="T14" fmla="*/ 0 w 64"/>
                <a:gd name="T15" fmla="*/ 23 h 210"/>
                <a:gd name="T16" fmla="*/ 0 w 64"/>
                <a:gd name="T17" fmla="*/ 27 h 210"/>
                <a:gd name="T18" fmla="*/ 0 w 64"/>
                <a:gd name="T19" fmla="*/ 25 h 210"/>
                <a:gd name="T20" fmla="*/ 1 w 64"/>
                <a:gd name="T21" fmla="*/ 23 h 210"/>
                <a:gd name="T22" fmla="*/ 1 w 64"/>
                <a:gd name="T23" fmla="*/ 21 h 210"/>
                <a:gd name="T24" fmla="*/ 1 w 64"/>
                <a:gd name="T25" fmla="*/ 19 h 210"/>
                <a:gd name="T26" fmla="*/ 1 w 64"/>
                <a:gd name="T27" fmla="*/ 17 h 210"/>
                <a:gd name="T28" fmla="*/ 2 w 64"/>
                <a:gd name="T29" fmla="*/ 15 h 210"/>
                <a:gd name="T30" fmla="*/ 2 w 64"/>
                <a:gd name="T31" fmla="*/ 12 h 210"/>
                <a:gd name="T32" fmla="*/ 2 w 64"/>
                <a:gd name="T33" fmla="*/ 10 h 210"/>
                <a:gd name="T34" fmla="*/ 2 w 64"/>
                <a:gd name="T35" fmla="*/ 9 h 210"/>
                <a:gd name="T36" fmla="*/ 2 w 64"/>
                <a:gd name="T37" fmla="*/ 7 h 210"/>
                <a:gd name="T38" fmla="*/ 2 w 64"/>
                <a:gd name="T39" fmla="*/ 6 h 210"/>
                <a:gd name="T40" fmla="*/ 2 w 64"/>
                <a:gd name="T41" fmla="*/ 5 h 210"/>
                <a:gd name="T42" fmla="*/ 2 w 64"/>
                <a:gd name="T43" fmla="*/ 4 h 210"/>
                <a:gd name="T44" fmla="*/ 2 w 64"/>
                <a:gd name="T45" fmla="*/ 3 h 210"/>
                <a:gd name="T46" fmla="*/ 2 w 64"/>
                <a:gd name="T47" fmla="*/ 1 h 210"/>
                <a:gd name="T48" fmla="*/ 2 w 64"/>
                <a:gd name="T49" fmla="*/ 0 h 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0">
              <a:solidFill>
                <a:srgbClr val="A373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9" name="Freeform 104"/>
            <p:cNvSpPr>
              <a:spLocks/>
            </p:cNvSpPr>
            <p:nvPr/>
          </p:nvSpPr>
          <p:spPr bwMode="auto">
            <a:xfrm>
              <a:off x="5009" y="1957"/>
              <a:ext cx="19" cy="38"/>
            </a:xfrm>
            <a:custGeom>
              <a:avLst/>
              <a:gdLst>
                <a:gd name="T0" fmla="*/ 1 w 57"/>
                <a:gd name="T1" fmla="*/ 0 h 76"/>
                <a:gd name="T2" fmla="*/ 1 w 57"/>
                <a:gd name="T3" fmla="*/ 1 h 76"/>
                <a:gd name="T4" fmla="*/ 2 w 57"/>
                <a:gd name="T5" fmla="*/ 2 h 76"/>
                <a:gd name="T6" fmla="*/ 2 w 57"/>
                <a:gd name="T7" fmla="*/ 2 h 76"/>
                <a:gd name="T8" fmla="*/ 2 w 57"/>
                <a:gd name="T9" fmla="*/ 3 h 76"/>
                <a:gd name="T10" fmla="*/ 2 w 57"/>
                <a:gd name="T11" fmla="*/ 4 h 76"/>
                <a:gd name="T12" fmla="*/ 2 w 57"/>
                <a:gd name="T13" fmla="*/ 5 h 76"/>
                <a:gd name="T14" fmla="*/ 2 w 57"/>
                <a:gd name="T15" fmla="*/ 6 h 76"/>
                <a:gd name="T16" fmla="*/ 2 w 57"/>
                <a:gd name="T17" fmla="*/ 7 h 76"/>
                <a:gd name="T18" fmla="*/ 2 w 57"/>
                <a:gd name="T19" fmla="*/ 8 h 76"/>
                <a:gd name="T20" fmla="*/ 2 w 57"/>
                <a:gd name="T21" fmla="*/ 8 h 76"/>
                <a:gd name="T22" fmla="*/ 1 w 57"/>
                <a:gd name="T23" fmla="*/ 9 h 76"/>
                <a:gd name="T24" fmla="*/ 1 w 57"/>
                <a:gd name="T25" fmla="*/ 10 h 76"/>
                <a:gd name="T26" fmla="*/ 1 w 57"/>
                <a:gd name="T27" fmla="*/ 9 h 76"/>
                <a:gd name="T28" fmla="*/ 0 w 57"/>
                <a:gd name="T29" fmla="*/ 8 h 76"/>
                <a:gd name="T30" fmla="*/ 0 w 57"/>
                <a:gd name="T31" fmla="*/ 8 h 76"/>
                <a:gd name="T32" fmla="*/ 0 w 57"/>
                <a:gd name="T33" fmla="*/ 7 h 76"/>
                <a:gd name="T34" fmla="*/ 0 w 57"/>
                <a:gd name="T35" fmla="*/ 6 h 76"/>
                <a:gd name="T36" fmla="*/ 0 w 57"/>
                <a:gd name="T37" fmla="*/ 5 h 76"/>
                <a:gd name="T38" fmla="*/ 0 w 57"/>
                <a:gd name="T39" fmla="*/ 4 h 76"/>
                <a:gd name="T40" fmla="*/ 0 w 57"/>
                <a:gd name="T41" fmla="*/ 3 h 76"/>
                <a:gd name="T42" fmla="*/ 0 w 57"/>
                <a:gd name="T43" fmla="*/ 2 h 76"/>
                <a:gd name="T44" fmla="*/ 0 w 57"/>
                <a:gd name="T45" fmla="*/ 2 h 76"/>
                <a:gd name="T46" fmla="*/ 1 w 57"/>
                <a:gd name="T47" fmla="*/ 1 h 76"/>
                <a:gd name="T48" fmla="*/ 1 w 5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0" name="Freeform 105"/>
            <p:cNvSpPr>
              <a:spLocks/>
            </p:cNvSpPr>
            <p:nvPr/>
          </p:nvSpPr>
          <p:spPr bwMode="auto">
            <a:xfrm>
              <a:off x="4811" y="1910"/>
              <a:ext cx="19" cy="36"/>
            </a:xfrm>
            <a:custGeom>
              <a:avLst/>
              <a:gdLst>
                <a:gd name="T0" fmla="*/ 1 w 57"/>
                <a:gd name="T1" fmla="*/ 0 h 73"/>
                <a:gd name="T2" fmla="*/ 1 w 57"/>
                <a:gd name="T3" fmla="*/ 0 h 73"/>
                <a:gd name="T4" fmla="*/ 2 w 57"/>
                <a:gd name="T5" fmla="*/ 1 h 73"/>
                <a:gd name="T6" fmla="*/ 2 w 57"/>
                <a:gd name="T7" fmla="*/ 1 h 73"/>
                <a:gd name="T8" fmla="*/ 2 w 57"/>
                <a:gd name="T9" fmla="*/ 2 h 73"/>
                <a:gd name="T10" fmla="*/ 2 w 57"/>
                <a:gd name="T11" fmla="*/ 3 h 73"/>
                <a:gd name="T12" fmla="*/ 2 w 57"/>
                <a:gd name="T13" fmla="*/ 4 h 73"/>
                <a:gd name="T14" fmla="*/ 2 w 57"/>
                <a:gd name="T15" fmla="*/ 6 h 73"/>
                <a:gd name="T16" fmla="*/ 2 w 57"/>
                <a:gd name="T17" fmla="*/ 7 h 73"/>
                <a:gd name="T18" fmla="*/ 1 w 57"/>
                <a:gd name="T19" fmla="*/ 8 h 73"/>
                <a:gd name="T20" fmla="*/ 1 w 57"/>
                <a:gd name="T21" fmla="*/ 9 h 73"/>
                <a:gd name="T22" fmla="*/ 1 w 57"/>
                <a:gd name="T23" fmla="*/ 8 h 73"/>
                <a:gd name="T24" fmla="*/ 0 w 57"/>
                <a:gd name="T25" fmla="*/ 7 h 73"/>
                <a:gd name="T26" fmla="*/ 0 w 57"/>
                <a:gd name="T27" fmla="*/ 6 h 73"/>
                <a:gd name="T28" fmla="*/ 0 w 57"/>
                <a:gd name="T29" fmla="*/ 4 h 73"/>
                <a:gd name="T30" fmla="*/ 0 w 57"/>
                <a:gd name="T31" fmla="*/ 3 h 73"/>
                <a:gd name="T32" fmla="*/ 0 w 57"/>
                <a:gd name="T33" fmla="*/ 2 h 73"/>
                <a:gd name="T34" fmla="*/ 0 w 57"/>
                <a:gd name="T35" fmla="*/ 1 h 73"/>
                <a:gd name="T36" fmla="*/ 0 w 57"/>
                <a:gd name="T37" fmla="*/ 1 h 73"/>
                <a:gd name="T38" fmla="*/ 1 w 57"/>
                <a:gd name="T39" fmla="*/ 0 h 73"/>
                <a:gd name="T40" fmla="*/ 1 w 57"/>
                <a:gd name="T41" fmla="*/ 0 h 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1" name="Freeform 106"/>
            <p:cNvSpPr>
              <a:spLocks/>
            </p:cNvSpPr>
            <p:nvPr/>
          </p:nvSpPr>
          <p:spPr bwMode="auto">
            <a:xfrm>
              <a:off x="4905" y="2025"/>
              <a:ext cx="83" cy="115"/>
            </a:xfrm>
            <a:custGeom>
              <a:avLst/>
              <a:gdLst>
                <a:gd name="T0" fmla="*/ 3 w 249"/>
                <a:gd name="T1" fmla="*/ 0 h 230"/>
                <a:gd name="T2" fmla="*/ 5 w 249"/>
                <a:gd name="T3" fmla="*/ 1 h 230"/>
                <a:gd name="T4" fmla="*/ 6 w 249"/>
                <a:gd name="T5" fmla="*/ 3 h 230"/>
                <a:gd name="T6" fmla="*/ 7 w 249"/>
                <a:gd name="T7" fmla="*/ 5 h 230"/>
                <a:gd name="T8" fmla="*/ 8 w 249"/>
                <a:gd name="T9" fmla="*/ 8 h 230"/>
                <a:gd name="T10" fmla="*/ 8 w 249"/>
                <a:gd name="T11" fmla="*/ 11 h 230"/>
                <a:gd name="T12" fmla="*/ 8 w 249"/>
                <a:gd name="T13" fmla="*/ 15 h 230"/>
                <a:gd name="T14" fmla="*/ 9 w 249"/>
                <a:gd name="T15" fmla="*/ 18 h 230"/>
                <a:gd name="T16" fmla="*/ 9 w 249"/>
                <a:gd name="T17" fmla="*/ 21 h 230"/>
                <a:gd name="T18" fmla="*/ 8 w 249"/>
                <a:gd name="T19" fmla="*/ 20 h 230"/>
                <a:gd name="T20" fmla="*/ 8 w 249"/>
                <a:gd name="T21" fmla="*/ 20 h 230"/>
                <a:gd name="T22" fmla="*/ 7 w 249"/>
                <a:gd name="T23" fmla="*/ 19 h 230"/>
                <a:gd name="T24" fmla="*/ 7 w 249"/>
                <a:gd name="T25" fmla="*/ 18 h 230"/>
                <a:gd name="T26" fmla="*/ 6 w 249"/>
                <a:gd name="T27" fmla="*/ 17 h 230"/>
                <a:gd name="T28" fmla="*/ 6 w 249"/>
                <a:gd name="T29" fmla="*/ 17 h 230"/>
                <a:gd name="T30" fmla="*/ 6 w 249"/>
                <a:gd name="T31" fmla="*/ 17 h 230"/>
                <a:gd name="T32" fmla="*/ 5 w 249"/>
                <a:gd name="T33" fmla="*/ 17 h 230"/>
                <a:gd name="T34" fmla="*/ 5 w 249"/>
                <a:gd name="T35" fmla="*/ 18 h 230"/>
                <a:gd name="T36" fmla="*/ 5 w 249"/>
                <a:gd name="T37" fmla="*/ 20 h 230"/>
                <a:gd name="T38" fmla="*/ 5 w 249"/>
                <a:gd name="T39" fmla="*/ 21 h 230"/>
                <a:gd name="T40" fmla="*/ 5 w 249"/>
                <a:gd name="T41" fmla="*/ 23 h 230"/>
                <a:gd name="T42" fmla="*/ 4 w 249"/>
                <a:gd name="T43" fmla="*/ 25 h 230"/>
                <a:gd name="T44" fmla="*/ 4 w 249"/>
                <a:gd name="T45" fmla="*/ 27 h 230"/>
                <a:gd name="T46" fmla="*/ 4 w 249"/>
                <a:gd name="T47" fmla="*/ 28 h 230"/>
                <a:gd name="T48" fmla="*/ 3 w 249"/>
                <a:gd name="T49" fmla="*/ 29 h 230"/>
                <a:gd name="T50" fmla="*/ 2 w 249"/>
                <a:gd name="T51" fmla="*/ 27 h 230"/>
                <a:gd name="T52" fmla="*/ 1 w 249"/>
                <a:gd name="T53" fmla="*/ 23 h 230"/>
                <a:gd name="T54" fmla="*/ 0 w 249"/>
                <a:gd name="T55" fmla="*/ 19 h 230"/>
                <a:gd name="T56" fmla="*/ 0 w 249"/>
                <a:gd name="T57" fmla="*/ 15 h 230"/>
                <a:gd name="T58" fmla="*/ 0 w 249"/>
                <a:gd name="T59" fmla="*/ 10 h 230"/>
                <a:gd name="T60" fmla="*/ 1 w 249"/>
                <a:gd name="T61" fmla="*/ 6 h 230"/>
                <a:gd name="T62" fmla="*/ 2 w 249"/>
                <a:gd name="T63" fmla="*/ 3 h 230"/>
                <a:gd name="T64" fmla="*/ 3 w 249"/>
                <a:gd name="T65" fmla="*/ 0 h 2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2" name="Freeform 107"/>
            <p:cNvSpPr>
              <a:spLocks/>
            </p:cNvSpPr>
            <p:nvPr/>
          </p:nvSpPr>
          <p:spPr bwMode="auto">
            <a:xfrm>
              <a:off x="4911" y="2026"/>
              <a:ext cx="74" cy="105"/>
            </a:xfrm>
            <a:custGeom>
              <a:avLst/>
              <a:gdLst>
                <a:gd name="T0" fmla="*/ 3 w 222"/>
                <a:gd name="T1" fmla="*/ 0 h 210"/>
                <a:gd name="T2" fmla="*/ 5 w 222"/>
                <a:gd name="T3" fmla="*/ 1 h 210"/>
                <a:gd name="T4" fmla="*/ 6 w 222"/>
                <a:gd name="T5" fmla="*/ 2 h 210"/>
                <a:gd name="T6" fmla="*/ 6 w 222"/>
                <a:gd name="T7" fmla="*/ 4 h 210"/>
                <a:gd name="T8" fmla="*/ 7 w 222"/>
                <a:gd name="T9" fmla="*/ 7 h 210"/>
                <a:gd name="T10" fmla="*/ 7 w 222"/>
                <a:gd name="T11" fmla="*/ 10 h 210"/>
                <a:gd name="T12" fmla="*/ 7 w 222"/>
                <a:gd name="T13" fmla="*/ 13 h 210"/>
                <a:gd name="T14" fmla="*/ 8 w 222"/>
                <a:gd name="T15" fmla="*/ 16 h 210"/>
                <a:gd name="T16" fmla="*/ 8 w 222"/>
                <a:gd name="T17" fmla="*/ 19 h 210"/>
                <a:gd name="T18" fmla="*/ 8 w 222"/>
                <a:gd name="T19" fmla="*/ 18 h 210"/>
                <a:gd name="T20" fmla="*/ 7 w 222"/>
                <a:gd name="T21" fmla="*/ 18 h 210"/>
                <a:gd name="T22" fmla="*/ 6 w 222"/>
                <a:gd name="T23" fmla="*/ 17 h 210"/>
                <a:gd name="T24" fmla="*/ 6 w 222"/>
                <a:gd name="T25" fmla="*/ 17 h 210"/>
                <a:gd name="T26" fmla="*/ 5 w 222"/>
                <a:gd name="T27" fmla="*/ 16 h 210"/>
                <a:gd name="T28" fmla="*/ 5 w 222"/>
                <a:gd name="T29" fmla="*/ 16 h 210"/>
                <a:gd name="T30" fmla="*/ 5 w 222"/>
                <a:gd name="T31" fmla="*/ 16 h 210"/>
                <a:gd name="T32" fmla="*/ 5 w 222"/>
                <a:gd name="T33" fmla="*/ 17 h 210"/>
                <a:gd name="T34" fmla="*/ 4 w 222"/>
                <a:gd name="T35" fmla="*/ 18 h 210"/>
                <a:gd name="T36" fmla="*/ 4 w 222"/>
                <a:gd name="T37" fmla="*/ 19 h 210"/>
                <a:gd name="T38" fmla="*/ 4 w 222"/>
                <a:gd name="T39" fmla="*/ 20 h 210"/>
                <a:gd name="T40" fmla="*/ 4 w 222"/>
                <a:gd name="T41" fmla="*/ 22 h 210"/>
                <a:gd name="T42" fmla="*/ 4 w 222"/>
                <a:gd name="T43" fmla="*/ 23 h 210"/>
                <a:gd name="T44" fmla="*/ 3 w 222"/>
                <a:gd name="T45" fmla="*/ 25 h 210"/>
                <a:gd name="T46" fmla="*/ 3 w 222"/>
                <a:gd name="T47" fmla="*/ 26 h 210"/>
                <a:gd name="T48" fmla="*/ 3 w 222"/>
                <a:gd name="T49" fmla="*/ 27 h 210"/>
                <a:gd name="T50" fmla="*/ 1 w 222"/>
                <a:gd name="T51" fmla="*/ 24 h 210"/>
                <a:gd name="T52" fmla="*/ 0 w 222"/>
                <a:gd name="T53" fmla="*/ 21 h 210"/>
                <a:gd name="T54" fmla="*/ 0 w 222"/>
                <a:gd name="T55" fmla="*/ 17 h 210"/>
                <a:gd name="T56" fmla="*/ 0 w 222"/>
                <a:gd name="T57" fmla="*/ 13 h 210"/>
                <a:gd name="T58" fmla="*/ 0 w 222"/>
                <a:gd name="T59" fmla="*/ 9 h 210"/>
                <a:gd name="T60" fmla="*/ 1 w 222"/>
                <a:gd name="T61" fmla="*/ 5 h 210"/>
                <a:gd name="T62" fmla="*/ 2 w 222"/>
                <a:gd name="T63" fmla="*/ 2 h 210"/>
                <a:gd name="T64" fmla="*/ 3 w 222"/>
                <a:gd name="T65" fmla="*/ 0 h 2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3" name="Freeform 108"/>
            <p:cNvSpPr>
              <a:spLocks/>
            </p:cNvSpPr>
            <p:nvPr/>
          </p:nvSpPr>
          <p:spPr bwMode="auto">
            <a:xfrm>
              <a:off x="4915" y="2027"/>
              <a:ext cx="67" cy="95"/>
            </a:xfrm>
            <a:custGeom>
              <a:avLst/>
              <a:gdLst>
                <a:gd name="T0" fmla="*/ 4 w 199"/>
                <a:gd name="T1" fmla="*/ 0 h 191"/>
                <a:gd name="T2" fmla="*/ 5 w 199"/>
                <a:gd name="T3" fmla="*/ 0 h 191"/>
                <a:gd name="T4" fmla="*/ 5 w 199"/>
                <a:gd name="T5" fmla="*/ 1 h 191"/>
                <a:gd name="T6" fmla="*/ 6 w 199"/>
                <a:gd name="T7" fmla="*/ 2 h 191"/>
                <a:gd name="T8" fmla="*/ 7 w 199"/>
                <a:gd name="T9" fmla="*/ 5 h 191"/>
                <a:gd name="T10" fmla="*/ 7 w 199"/>
                <a:gd name="T11" fmla="*/ 7 h 191"/>
                <a:gd name="T12" fmla="*/ 7 w 199"/>
                <a:gd name="T13" fmla="*/ 10 h 191"/>
                <a:gd name="T14" fmla="*/ 7 w 199"/>
                <a:gd name="T15" fmla="*/ 12 h 191"/>
                <a:gd name="T16" fmla="*/ 8 w 199"/>
                <a:gd name="T17" fmla="*/ 15 h 191"/>
                <a:gd name="T18" fmla="*/ 7 w 199"/>
                <a:gd name="T19" fmla="*/ 15 h 191"/>
                <a:gd name="T20" fmla="*/ 6 w 199"/>
                <a:gd name="T21" fmla="*/ 15 h 191"/>
                <a:gd name="T22" fmla="*/ 6 w 199"/>
                <a:gd name="T23" fmla="*/ 14 h 191"/>
                <a:gd name="T24" fmla="*/ 5 w 199"/>
                <a:gd name="T25" fmla="*/ 14 h 191"/>
                <a:gd name="T26" fmla="*/ 5 w 199"/>
                <a:gd name="T27" fmla="*/ 14 h 191"/>
                <a:gd name="T28" fmla="*/ 4 w 199"/>
                <a:gd name="T29" fmla="*/ 15 h 191"/>
                <a:gd name="T30" fmla="*/ 4 w 199"/>
                <a:gd name="T31" fmla="*/ 15 h 191"/>
                <a:gd name="T32" fmla="*/ 4 w 199"/>
                <a:gd name="T33" fmla="*/ 15 h 191"/>
                <a:gd name="T34" fmla="*/ 3 w 199"/>
                <a:gd name="T35" fmla="*/ 16 h 191"/>
                <a:gd name="T36" fmla="*/ 3 w 199"/>
                <a:gd name="T37" fmla="*/ 17 h 191"/>
                <a:gd name="T38" fmla="*/ 3 w 199"/>
                <a:gd name="T39" fmla="*/ 18 h 191"/>
                <a:gd name="T40" fmla="*/ 3 w 199"/>
                <a:gd name="T41" fmla="*/ 19 h 191"/>
                <a:gd name="T42" fmla="*/ 3 w 199"/>
                <a:gd name="T43" fmla="*/ 20 h 191"/>
                <a:gd name="T44" fmla="*/ 3 w 199"/>
                <a:gd name="T45" fmla="*/ 22 h 191"/>
                <a:gd name="T46" fmla="*/ 3 w 199"/>
                <a:gd name="T47" fmla="*/ 23 h 191"/>
                <a:gd name="T48" fmla="*/ 2 w 199"/>
                <a:gd name="T49" fmla="*/ 23 h 191"/>
                <a:gd name="T50" fmla="*/ 1 w 199"/>
                <a:gd name="T51" fmla="*/ 21 h 191"/>
                <a:gd name="T52" fmla="*/ 0 w 199"/>
                <a:gd name="T53" fmla="*/ 18 h 191"/>
                <a:gd name="T54" fmla="*/ 0 w 199"/>
                <a:gd name="T55" fmla="*/ 14 h 191"/>
                <a:gd name="T56" fmla="*/ 0 w 199"/>
                <a:gd name="T57" fmla="*/ 10 h 191"/>
                <a:gd name="T58" fmla="*/ 1 w 199"/>
                <a:gd name="T59" fmla="*/ 6 h 191"/>
                <a:gd name="T60" fmla="*/ 2 w 199"/>
                <a:gd name="T61" fmla="*/ 3 h 191"/>
                <a:gd name="T62" fmla="*/ 3 w 199"/>
                <a:gd name="T63" fmla="*/ 1 h 191"/>
                <a:gd name="T64" fmla="*/ 4 w 199"/>
                <a:gd name="T65" fmla="*/ 0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4" name="Freeform 109"/>
            <p:cNvSpPr>
              <a:spLocks/>
            </p:cNvSpPr>
            <p:nvPr/>
          </p:nvSpPr>
          <p:spPr bwMode="auto">
            <a:xfrm>
              <a:off x="4920" y="2027"/>
              <a:ext cx="59" cy="85"/>
            </a:xfrm>
            <a:custGeom>
              <a:avLst/>
              <a:gdLst>
                <a:gd name="T0" fmla="*/ 4 w 178"/>
                <a:gd name="T1" fmla="*/ 0 h 170"/>
                <a:gd name="T2" fmla="*/ 4 w 178"/>
                <a:gd name="T3" fmla="*/ 0 h 170"/>
                <a:gd name="T4" fmla="*/ 5 w 178"/>
                <a:gd name="T5" fmla="*/ 1 h 170"/>
                <a:gd name="T6" fmla="*/ 5 w 178"/>
                <a:gd name="T7" fmla="*/ 3 h 170"/>
                <a:gd name="T8" fmla="*/ 6 w 178"/>
                <a:gd name="T9" fmla="*/ 4 h 170"/>
                <a:gd name="T10" fmla="*/ 6 w 178"/>
                <a:gd name="T11" fmla="*/ 6 h 170"/>
                <a:gd name="T12" fmla="*/ 6 w 178"/>
                <a:gd name="T13" fmla="*/ 9 h 170"/>
                <a:gd name="T14" fmla="*/ 6 w 178"/>
                <a:gd name="T15" fmla="*/ 11 h 170"/>
                <a:gd name="T16" fmla="*/ 7 w 178"/>
                <a:gd name="T17" fmla="*/ 14 h 170"/>
                <a:gd name="T18" fmla="*/ 6 w 178"/>
                <a:gd name="T19" fmla="*/ 13 h 170"/>
                <a:gd name="T20" fmla="*/ 6 w 178"/>
                <a:gd name="T21" fmla="*/ 13 h 170"/>
                <a:gd name="T22" fmla="*/ 5 w 178"/>
                <a:gd name="T23" fmla="*/ 14 h 170"/>
                <a:gd name="T24" fmla="*/ 4 w 178"/>
                <a:gd name="T25" fmla="*/ 14 h 170"/>
                <a:gd name="T26" fmla="*/ 4 w 178"/>
                <a:gd name="T27" fmla="*/ 14 h 170"/>
                <a:gd name="T28" fmla="*/ 4 w 178"/>
                <a:gd name="T29" fmla="*/ 15 h 170"/>
                <a:gd name="T30" fmla="*/ 3 w 178"/>
                <a:gd name="T31" fmla="*/ 15 h 170"/>
                <a:gd name="T32" fmla="*/ 3 w 178"/>
                <a:gd name="T33" fmla="*/ 16 h 170"/>
                <a:gd name="T34" fmla="*/ 3 w 178"/>
                <a:gd name="T35" fmla="*/ 16 h 170"/>
                <a:gd name="T36" fmla="*/ 3 w 178"/>
                <a:gd name="T37" fmla="*/ 17 h 170"/>
                <a:gd name="T38" fmla="*/ 3 w 178"/>
                <a:gd name="T39" fmla="*/ 18 h 170"/>
                <a:gd name="T40" fmla="*/ 3 w 178"/>
                <a:gd name="T41" fmla="*/ 19 h 170"/>
                <a:gd name="T42" fmla="*/ 2 w 178"/>
                <a:gd name="T43" fmla="*/ 20 h 170"/>
                <a:gd name="T44" fmla="*/ 2 w 178"/>
                <a:gd name="T45" fmla="*/ 21 h 170"/>
                <a:gd name="T46" fmla="*/ 2 w 178"/>
                <a:gd name="T47" fmla="*/ 21 h 170"/>
                <a:gd name="T48" fmla="*/ 2 w 178"/>
                <a:gd name="T49" fmla="*/ 22 h 170"/>
                <a:gd name="T50" fmla="*/ 1 w 178"/>
                <a:gd name="T51" fmla="*/ 19 h 170"/>
                <a:gd name="T52" fmla="*/ 0 w 178"/>
                <a:gd name="T53" fmla="*/ 17 h 170"/>
                <a:gd name="T54" fmla="*/ 0 w 178"/>
                <a:gd name="T55" fmla="*/ 13 h 170"/>
                <a:gd name="T56" fmla="*/ 0 w 178"/>
                <a:gd name="T57" fmla="*/ 10 h 170"/>
                <a:gd name="T58" fmla="*/ 1 w 178"/>
                <a:gd name="T59" fmla="*/ 6 h 170"/>
                <a:gd name="T60" fmla="*/ 2 w 178"/>
                <a:gd name="T61" fmla="*/ 3 h 170"/>
                <a:gd name="T62" fmla="*/ 3 w 178"/>
                <a:gd name="T63" fmla="*/ 1 h 170"/>
                <a:gd name="T64" fmla="*/ 4 w 178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5" name="Freeform 110"/>
            <p:cNvSpPr>
              <a:spLocks/>
            </p:cNvSpPr>
            <p:nvPr/>
          </p:nvSpPr>
          <p:spPr bwMode="auto">
            <a:xfrm>
              <a:off x="5006" y="2079"/>
              <a:ext cx="209" cy="203"/>
            </a:xfrm>
            <a:custGeom>
              <a:avLst/>
              <a:gdLst>
                <a:gd name="T0" fmla="*/ 12 w 627"/>
                <a:gd name="T1" fmla="*/ 5 h 408"/>
                <a:gd name="T2" fmla="*/ 11 w 627"/>
                <a:gd name="T3" fmla="*/ 6 h 408"/>
                <a:gd name="T4" fmla="*/ 10 w 627"/>
                <a:gd name="T5" fmla="*/ 7 h 408"/>
                <a:gd name="T6" fmla="*/ 9 w 627"/>
                <a:gd name="T7" fmla="*/ 8 h 408"/>
                <a:gd name="T8" fmla="*/ 8 w 627"/>
                <a:gd name="T9" fmla="*/ 9 h 408"/>
                <a:gd name="T10" fmla="*/ 7 w 627"/>
                <a:gd name="T11" fmla="*/ 9 h 408"/>
                <a:gd name="T12" fmla="*/ 6 w 627"/>
                <a:gd name="T13" fmla="*/ 10 h 408"/>
                <a:gd name="T14" fmla="*/ 5 w 627"/>
                <a:gd name="T15" fmla="*/ 11 h 408"/>
                <a:gd name="T16" fmla="*/ 4 w 627"/>
                <a:gd name="T17" fmla="*/ 12 h 408"/>
                <a:gd name="T18" fmla="*/ 4 w 627"/>
                <a:gd name="T19" fmla="*/ 12 h 408"/>
                <a:gd name="T20" fmla="*/ 3 w 627"/>
                <a:gd name="T21" fmla="*/ 12 h 408"/>
                <a:gd name="T22" fmla="*/ 3 w 627"/>
                <a:gd name="T23" fmla="*/ 13 h 408"/>
                <a:gd name="T24" fmla="*/ 2 w 627"/>
                <a:gd name="T25" fmla="*/ 14 h 408"/>
                <a:gd name="T26" fmla="*/ 1 w 627"/>
                <a:gd name="T27" fmla="*/ 16 h 408"/>
                <a:gd name="T28" fmla="*/ 1 w 627"/>
                <a:gd name="T29" fmla="*/ 18 h 408"/>
                <a:gd name="T30" fmla="*/ 0 w 627"/>
                <a:gd name="T31" fmla="*/ 21 h 408"/>
                <a:gd name="T32" fmla="*/ 0 w 627"/>
                <a:gd name="T33" fmla="*/ 25 h 408"/>
                <a:gd name="T34" fmla="*/ 0 w 627"/>
                <a:gd name="T35" fmla="*/ 29 h 408"/>
                <a:gd name="T36" fmla="*/ 0 w 627"/>
                <a:gd name="T37" fmla="*/ 32 h 408"/>
                <a:gd name="T38" fmla="*/ 0 w 627"/>
                <a:gd name="T39" fmla="*/ 35 h 408"/>
                <a:gd name="T40" fmla="*/ 1 w 627"/>
                <a:gd name="T41" fmla="*/ 38 h 408"/>
                <a:gd name="T42" fmla="*/ 1 w 627"/>
                <a:gd name="T43" fmla="*/ 40 h 408"/>
                <a:gd name="T44" fmla="*/ 2 w 627"/>
                <a:gd name="T45" fmla="*/ 41 h 408"/>
                <a:gd name="T46" fmla="*/ 2 w 627"/>
                <a:gd name="T47" fmla="*/ 42 h 408"/>
                <a:gd name="T48" fmla="*/ 2 w 627"/>
                <a:gd name="T49" fmla="*/ 43 h 408"/>
                <a:gd name="T50" fmla="*/ 2 w 627"/>
                <a:gd name="T51" fmla="*/ 43 h 408"/>
                <a:gd name="T52" fmla="*/ 3 w 627"/>
                <a:gd name="T53" fmla="*/ 45 h 408"/>
                <a:gd name="T54" fmla="*/ 4 w 627"/>
                <a:gd name="T55" fmla="*/ 46 h 408"/>
                <a:gd name="T56" fmla="*/ 6 w 627"/>
                <a:gd name="T57" fmla="*/ 48 h 408"/>
                <a:gd name="T58" fmla="*/ 8 w 627"/>
                <a:gd name="T59" fmla="*/ 50 h 408"/>
                <a:gd name="T60" fmla="*/ 10 w 627"/>
                <a:gd name="T61" fmla="*/ 50 h 408"/>
                <a:gd name="T62" fmla="*/ 13 w 627"/>
                <a:gd name="T63" fmla="*/ 50 h 408"/>
                <a:gd name="T64" fmla="*/ 16 w 627"/>
                <a:gd name="T65" fmla="*/ 47 h 408"/>
                <a:gd name="T66" fmla="*/ 19 w 627"/>
                <a:gd name="T67" fmla="*/ 42 h 408"/>
                <a:gd name="T68" fmla="*/ 21 w 627"/>
                <a:gd name="T69" fmla="*/ 36 h 408"/>
                <a:gd name="T70" fmla="*/ 22 w 627"/>
                <a:gd name="T71" fmla="*/ 28 h 408"/>
                <a:gd name="T72" fmla="*/ 23 w 627"/>
                <a:gd name="T73" fmla="*/ 20 h 408"/>
                <a:gd name="T74" fmla="*/ 23 w 627"/>
                <a:gd name="T75" fmla="*/ 12 h 408"/>
                <a:gd name="T76" fmla="*/ 23 w 627"/>
                <a:gd name="T77" fmla="*/ 6 h 408"/>
                <a:gd name="T78" fmla="*/ 23 w 627"/>
                <a:gd name="T79" fmla="*/ 1 h 408"/>
                <a:gd name="T80" fmla="*/ 23 w 627"/>
                <a:gd name="T81" fmla="*/ 0 h 408"/>
                <a:gd name="T82" fmla="*/ 23 w 627"/>
                <a:gd name="T83" fmla="*/ 0 h 408"/>
                <a:gd name="T84" fmla="*/ 22 w 627"/>
                <a:gd name="T85" fmla="*/ 1 h 408"/>
                <a:gd name="T86" fmla="*/ 21 w 627"/>
                <a:gd name="T87" fmla="*/ 3 h 408"/>
                <a:gd name="T88" fmla="*/ 19 w 627"/>
                <a:gd name="T89" fmla="*/ 5 h 408"/>
                <a:gd name="T90" fmla="*/ 17 w 627"/>
                <a:gd name="T91" fmla="*/ 7 h 408"/>
                <a:gd name="T92" fmla="*/ 15 w 627"/>
                <a:gd name="T93" fmla="*/ 8 h 408"/>
                <a:gd name="T94" fmla="*/ 13 w 627"/>
                <a:gd name="T95" fmla="*/ 7 h 408"/>
                <a:gd name="T96" fmla="*/ 12 w 627"/>
                <a:gd name="T97" fmla="*/ 5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6" name="Freeform 111"/>
            <p:cNvSpPr>
              <a:spLocks/>
            </p:cNvSpPr>
            <p:nvPr/>
          </p:nvSpPr>
          <p:spPr bwMode="auto">
            <a:xfrm>
              <a:off x="5022" y="2096"/>
              <a:ext cx="178" cy="173"/>
            </a:xfrm>
            <a:custGeom>
              <a:avLst/>
              <a:gdLst>
                <a:gd name="T0" fmla="*/ 10 w 535"/>
                <a:gd name="T1" fmla="*/ 4 h 348"/>
                <a:gd name="T2" fmla="*/ 9 w 535"/>
                <a:gd name="T3" fmla="*/ 5 h 348"/>
                <a:gd name="T4" fmla="*/ 8 w 535"/>
                <a:gd name="T5" fmla="*/ 6 h 348"/>
                <a:gd name="T6" fmla="*/ 8 w 535"/>
                <a:gd name="T7" fmla="*/ 6 h 348"/>
                <a:gd name="T8" fmla="*/ 7 w 535"/>
                <a:gd name="T9" fmla="*/ 7 h 348"/>
                <a:gd name="T10" fmla="*/ 6 w 535"/>
                <a:gd name="T11" fmla="*/ 8 h 348"/>
                <a:gd name="T12" fmla="*/ 5 w 535"/>
                <a:gd name="T13" fmla="*/ 8 h 348"/>
                <a:gd name="T14" fmla="*/ 4 w 535"/>
                <a:gd name="T15" fmla="*/ 9 h 348"/>
                <a:gd name="T16" fmla="*/ 3 w 535"/>
                <a:gd name="T17" fmla="*/ 10 h 348"/>
                <a:gd name="T18" fmla="*/ 3 w 535"/>
                <a:gd name="T19" fmla="*/ 10 h 348"/>
                <a:gd name="T20" fmla="*/ 3 w 535"/>
                <a:gd name="T21" fmla="*/ 10 h 348"/>
                <a:gd name="T22" fmla="*/ 2 w 535"/>
                <a:gd name="T23" fmla="*/ 11 h 348"/>
                <a:gd name="T24" fmla="*/ 2 w 535"/>
                <a:gd name="T25" fmla="*/ 12 h 348"/>
                <a:gd name="T26" fmla="*/ 1 w 535"/>
                <a:gd name="T27" fmla="*/ 13 h 348"/>
                <a:gd name="T28" fmla="*/ 1 w 535"/>
                <a:gd name="T29" fmla="*/ 16 h 348"/>
                <a:gd name="T30" fmla="*/ 0 w 535"/>
                <a:gd name="T31" fmla="*/ 18 h 348"/>
                <a:gd name="T32" fmla="*/ 0 w 535"/>
                <a:gd name="T33" fmla="*/ 21 h 348"/>
                <a:gd name="T34" fmla="*/ 0 w 535"/>
                <a:gd name="T35" fmla="*/ 24 h 348"/>
                <a:gd name="T36" fmla="*/ 0 w 535"/>
                <a:gd name="T37" fmla="*/ 27 h 348"/>
                <a:gd name="T38" fmla="*/ 0 w 535"/>
                <a:gd name="T39" fmla="*/ 30 h 348"/>
                <a:gd name="T40" fmla="*/ 1 w 535"/>
                <a:gd name="T41" fmla="*/ 32 h 348"/>
                <a:gd name="T42" fmla="*/ 1 w 535"/>
                <a:gd name="T43" fmla="*/ 34 h 348"/>
                <a:gd name="T44" fmla="*/ 1 w 535"/>
                <a:gd name="T45" fmla="*/ 35 h 348"/>
                <a:gd name="T46" fmla="*/ 2 w 535"/>
                <a:gd name="T47" fmla="*/ 36 h 348"/>
                <a:gd name="T48" fmla="*/ 2 w 535"/>
                <a:gd name="T49" fmla="*/ 36 h 348"/>
                <a:gd name="T50" fmla="*/ 2 w 535"/>
                <a:gd name="T51" fmla="*/ 37 h 348"/>
                <a:gd name="T52" fmla="*/ 2 w 535"/>
                <a:gd name="T53" fmla="*/ 38 h 348"/>
                <a:gd name="T54" fmla="*/ 3 w 535"/>
                <a:gd name="T55" fmla="*/ 39 h 348"/>
                <a:gd name="T56" fmla="*/ 5 w 535"/>
                <a:gd name="T57" fmla="*/ 41 h 348"/>
                <a:gd name="T58" fmla="*/ 6 w 535"/>
                <a:gd name="T59" fmla="*/ 42 h 348"/>
                <a:gd name="T60" fmla="*/ 8 w 535"/>
                <a:gd name="T61" fmla="*/ 43 h 348"/>
                <a:gd name="T62" fmla="*/ 11 w 535"/>
                <a:gd name="T63" fmla="*/ 42 h 348"/>
                <a:gd name="T64" fmla="*/ 13 w 535"/>
                <a:gd name="T65" fmla="*/ 40 h 348"/>
                <a:gd name="T66" fmla="*/ 16 w 535"/>
                <a:gd name="T67" fmla="*/ 36 h 348"/>
                <a:gd name="T68" fmla="*/ 18 w 535"/>
                <a:gd name="T69" fmla="*/ 30 h 348"/>
                <a:gd name="T70" fmla="*/ 19 w 535"/>
                <a:gd name="T71" fmla="*/ 23 h 348"/>
                <a:gd name="T72" fmla="*/ 19 w 535"/>
                <a:gd name="T73" fmla="*/ 17 h 348"/>
                <a:gd name="T74" fmla="*/ 20 w 535"/>
                <a:gd name="T75" fmla="*/ 10 h 348"/>
                <a:gd name="T76" fmla="*/ 20 w 535"/>
                <a:gd name="T77" fmla="*/ 5 h 348"/>
                <a:gd name="T78" fmla="*/ 20 w 535"/>
                <a:gd name="T79" fmla="*/ 1 h 348"/>
                <a:gd name="T80" fmla="*/ 20 w 535"/>
                <a:gd name="T81" fmla="*/ 0 h 348"/>
                <a:gd name="T82" fmla="*/ 19 w 535"/>
                <a:gd name="T83" fmla="*/ 0 h 348"/>
                <a:gd name="T84" fmla="*/ 19 w 535"/>
                <a:gd name="T85" fmla="*/ 1 h 348"/>
                <a:gd name="T86" fmla="*/ 17 w 535"/>
                <a:gd name="T87" fmla="*/ 3 h 348"/>
                <a:gd name="T88" fmla="*/ 16 w 535"/>
                <a:gd name="T89" fmla="*/ 4 h 348"/>
                <a:gd name="T90" fmla="*/ 15 w 535"/>
                <a:gd name="T91" fmla="*/ 5 h 348"/>
                <a:gd name="T92" fmla="*/ 13 w 535"/>
                <a:gd name="T93" fmla="*/ 6 h 348"/>
                <a:gd name="T94" fmla="*/ 11 w 535"/>
                <a:gd name="T95" fmla="*/ 6 h 348"/>
                <a:gd name="T96" fmla="*/ 10 w 535"/>
                <a:gd name="T97" fmla="*/ 4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7" name="Freeform 112"/>
            <p:cNvSpPr>
              <a:spLocks/>
            </p:cNvSpPr>
            <p:nvPr/>
          </p:nvSpPr>
          <p:spPr bwMode="auto">
            <a:xfrm>
              <a:off x="5037" y="2111"/>
              <a:ext cx="149" cy="145"/>
            </a:xfrm>
            <a:custGeom>
              <a:avLst/>
              <a:gdLst>
                <a:gd name="T0" fmla="*/ 8 w 447"/>
                <a:gd name="T1" fmla="*/ 4 h 289"/>
                <a:gd name="T2" fmla="*/ 8 w 447"/>
                <a:gd name="T3" fmla="*/ 5 h 289"/>
                <a:gd name="T4" fmla="*/ 7 w 447"/>
                <a:gd name="T5" fmla="*/ 5 h 289"/>
                <a:gd name="T6" fmla="*/ 6 w 447"/>
                <a:gd name="T7" fmla="*/ 6 h 289"/>
                <a:gd name="T8" fmla="*/ 6 w 447"/>
                <a:gd name="T9" fmla="*/ 7 h 289"/>
                <a:gd name="T10" fmla="*/ 5 w 447"/>
                <a:gd name="T11" fmla="*/ 7 h 289"/>
                <a:gd name="T12" fmla="*/ 4 w 447"/>
                <a:gd name="T13" fmla="*/ 8 h 289"/>
                <a:gd name="T14" fmla="*/ 4 w 447"/>
                <a:gd name="T15" fmla="*/ 8 h 289"/>
                <a:gd name="T16" fmla="*/ 3 w 447"/>
                <a:gd name="T17" fmla="*/ 9 h 289"/>
                <a:gd name="T18" fmla="*/ 3 w 447"/>
                <a:gd name="T19" fmla="*/ 9 h 289"/>
                <a:gd name="T20" fmla="*/ 2 w 447"/>
                <a:gd name="T21" fmla="*/ 9 h 289"/>
                <a:gd name="T22" fmla="*/ 2 w 447"/>
                <a:gd name="T23" fmla="*/ 10 h 289"/>
                <a:gd name="T24" fmla="*/ 2 w 447"/>
                <a:gd name="T25" fmla="*/ 11 h 289"/>
                <a:gd name="T26" fmla="*/ 1 w 447"/>
                <a:gd name="T27" fmla="*/ 12 h 289"/>
                <a:gd name="T28" fmla="*/ 1 w 447"/>
                <a:gd name="T29" fmla="*/ 14 h 289"/>
                <a:gd name="T30" fmla="*/ 0 w 447"/>
                <a:gd name="T31" fmla="*/ 16 h 289"/>
                <a:gd name="T32" fmla="*/ 0 w 447"/>
                <a:gd name="T33" fmla="*/ 19 h 289"/>
                <a:gd name="T34" fmla="*/ 0 w 447"/>
                <a:gd name="T35" fmla="*/ 21 h 289"/>
                <a:gd name="T36" fmla="*/ 0 w 447"/>
                <a:gd name="T37" fmla="*/ 24 h 289"/>
                <a:gd name="T38" fmla="*/ 0 w 447"/>
                <a:gd name="T39" fmla="*/ 26 h 289"/>
                <a:gd name="T40" fmla="*/ 1 w 447"/>
                <a:gd name="T41" fmla="*/ 28 h 289"/>
                <a:gd name="T42" fmla="*/ 1 w 447"/>
                <a:gd name="T43" fmla="*/ 29 h 289"/>
                <a:gd name="T44" fmla="*/ 1 w 447"/>
                <a:gd name="T45" fmla="*/ 30 h 289"/>
                <a:gd name="T46" fmla="*/ 1 w 447"/>
                <a:gd name="T47" fmla="*/ 31 h 289"/>
                <a:gd name="T48" fmla="*/ 2 w 447"/>
                <a:gd name="T49" fmla="*/ 31 h 289"/>
                <a:gd name="T50" fmla="*/ 2 w 447"/>
                <a:gd name="T51" fmla="*/ 32 h 289"/>
                <a:gd name="T52" fmla="*/ 2 w 447"/>
                <a:gd name="T53" fmla="*/ 33 h 289"/>
                <a:gd name="T54" fmla="*/ 3 w 447"/>
                <a:gd name="T55" fmla="*/ 34 h 289"/>
                <a:gd name="T56" fmla="*/ 4 w 447"/>
                <a:gd name="T57" fmla="*/ 35 h 289"/>
                <a:gd name="T58" fmla="*/ 5 w 447"/>
                <a:gd name="T59" fmla="*/ 36 h 289"/>
                <a:gd name="T60" fmla="*/ 7 w 447"/>
                <a:gd name="T61" fmla="*/ 37 h 289"/>
                <a:gd name="T62" fmla="*/ 9 w 447"/>
                <a:gd name="T63" fmla="*/ 36 h 289"/>
                <a:gd name="T64" fmla="*/ 11 w 447"/>
                <a:gd name="T65" fmla="*/ 34 h 289"/>
                <a:gd name="T66" fmla="*/ 13 w 447"/>
                <a:gd name="T67" fmla="*/ 31 h 289"/>
                <a:gd name="T68" fmla="*/ 15 w 447"/>
                <a:gd name="T69" fmla="*/ 26 h 289"/>
                <a:gd name="T70" fmla="*/ 16 w 447"/>
                <a:gd name="T71" fmla="*/ 20 h 289"/>
                <a:gd name="T72" fmla="*/ 16 w 447"/>
                <a:gd name="T73" fmla="*/ 15 h 289"/>
                <a:gd name="T74" fmla="*/ 16 w 447"/>
                <a:gd name="T75" fmla="*/ 9 h 289"/>
                <a:gd name="T76" fmla="*/ 17 w 447"/>
                <a:gd name="T77" fmla="*/ 5 h 289"/>
                <a:gd name="T78" fmla="*/ 17 w 447"/>
                <a:gd name="T79" fmla="*/ 2 h 289"/>
                <a:gd name="T80" fmla="*/ 17 w 447"/>
                <a:gd name="T81" fmla="*/ 0 h 289"/>
                <a:gd name="T82" fmla="*/ 16 w 447"/>
                <a:gd name="T83" fmla="*/ 1 h 289"/>
                <a:gd name="T84" fmla="*/ 16 w 447"/>
                <a:gd name="T85" fmla="*/ 2 h 289"/>
                <a:gd name="T86" fmla="*/ 15 w 447"/>
                <a:gd name="T87" fmla="*/ 3 h 289"/>
                <a:gd name="T88" fmla="*/ 14 w 447"/>
                <a:gd name="T89" fmla="*/ 4 h 289"/>
                <a:gd name="T90" fmla="*/ 12 w 447"/>
                <a:gd name="T91" fmla="*/ 5 h 289"/>
                <a:gd name="T92" fmla="*/ 11 w 447"/>
                <a:gd name="T93" fmla="*/ 6 h 289"/>
                <a:gd name="T94" fmla="*/ 10 w 447"/>
                <a:gd name="T95" fmla="*/ 6 h 289"/>
                <a:gd name="T96" fmla="*/ 8 w 447"/>
                <a:gd name="T97" fmla="*/ 4 h 2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8" name="Freeform 113"/>
            <p:cNvSpPr>
              <a:spLocks/>
            </p:cNvSpPr>
            <p:nvPr/>
          </p:nvSpPr>
          <p:spPr bwMode="auto">
            <a:xfrm>
              <a:off x="5052" y="2129"/>
              <a:ext cx="119" cy="114"/>
            </a:xfrm>
            <a:custGeom>
              <a:avLst/>
              <a:gdLst>
                <a:gd name="T0" fmla="*/ 7 w 358"/>
                <a:gd name="T1" fmla="*/ 3 h 228"/>
                <a:gd name="T2" fmla="*/ 6 w 358"/>
                <a:gd name="T3" fmla="*/ 4 h 228"/>
                <a:gd name="T4" fmla="*/ 6 w 358"/>
                <a:gd name="T5" fmla="*/ 4 h 228"/>
                <a:gd name="T6" fmla="*/ 5 w 358"/>
                <a:gd name="T7" fmla="*/ 5 h 228"/>
                <a:gd name="T8" fmla="*/ 5 w 358"/>
                <a:gd name="T9" fmla="*/ 5 h 228"/>
                <a:gd name="T10" fmla="*/ 4 w 358"/>
                <a:gd name="T11" fmla="*/ 6 h 228"/>
                <a:gd name="T12" fmla="*/ 3 w 358"/>
                <a:gd name="T13" fmla="*/ 6 h 228"/>
                <a:gd name="T14" fmla="*/ 3 w 358"/>
                <a:gd name="T15" fmla="*/ 6 h 228"/>
                <a:gd name="T16" fmla="*/ 2 w 358"/>
                <a:gd name="T17" fmla="*/ 7 h 228"/>
                <a:gd name="T18" fmla="*/ 2 w 358"/>
                <a:gd name="T19" fmla="*/ 7 h 228"/>
                <a:gd name="T20" fmla="*/ 2 w 358"/>
                <a:gd name="T21" fmla="*/ 7 h 228"/>
                <a:gd name="T22" fmla="*/ 2 w 358"/>
                <a:gd name="T23" fmla="*/ 8 h 228"/>
                <a:gd name="T24" fmla="*/ 1 w 358"/>
                <a:gd name="T25" fmla="*/ 8 h 228"/>
                <a:gd name="T26" fmla="*/ 1 w 358"/>
                <a:gd name="T27" fmla="*/ 9 h 228"/>
                <a:gd name="T28" fmla="*/ 1 w 358"/>
                <a:gd name="T29" fmla="*/ 11 h 228"/>
                <a:gd name="T30" fmla="*/ 0 w 358"/>
                <a:gd name="T31" fmla="*/ 12 h 228"/>
                <a:gd name="T32" fmla="*/ 0 w 358"/>
                <a:gd name="T33" fmla="*/ 15 h 228"/>
                <a:gd name="T34" fmla="*/ 0 w 358"/>
                <a:gd name="T35" fmla="*/ 17 h 228"/>
                <a:gd name="T36" fmla="*/ 0 w 358"/>
                <a:gd name="T37" fmla="*/ 19 h 228"/>
                <a:gd name="T38" fmla="*/ 0 w 358"/>
                <a:gd name="T39" fmla="*/ 20 h 228"/>
                <a:gd name="T40" fmla="*/ 1 w 358"/>
                <a:gd name="T41" fmla="*/ 22 h 228"/>
                <a:gd name="T42" fmla="*/ 1 w 358"/>
                <a:gd name="T43" fmla="*/ 23 h 228"/>
                <a:gd name="T44" fmla="*/ 1 w 358"/>
                <a:gd name="T45" fmla="*/ 24 h 228"/>
                <a:gd name="T46" fmla="*/ 1 w 358"/>
                <a:gd name="T47" fmla="*/ 24 h 228"/>
                <a:gd name="T48" fmla="*/ 1 w 358"/>
                <a:gd name="T49" fmla="*/ 25 h 228"/>
                <a:gd name="T50" fmla="*/ 1 w 358"/>
                <a:gd name="T51" fmla="*/ 25 h 228"/>
                <a:gd name="T52" fmla="*/ 2 w 358"/>
                <a:gd name="T53" fmla="*/ 26 h 228"/>
                <a:gd name="T54" fmla="*/ 2 w 358"/>
                <a:gd name="T55" fmla="*/ 27 h 228"/>
                <a:gd name="T56" fmla="*/ 3 w 358"/>
                <a:gd name="T57" fmla="*/ 28 h 228"/>
                <a:gd name="T58" fmla="*/ 4 w 358"/>
                <a:gd name="T59" fmla="*/ 29 h 228"/>
                <a:gd name="T60" fmla="*/ 6 w 358"/>
                <a:gd name="T61" fmla="*/ 29 h 228"/>
                <a:gd name="T62" fmla="*/ 7 w 358"/>
                <a:gd name="T63" fmla="*/ 28 h 228"/>
                <a:gd name="T64" fmla="*/ 9 w 358"/>
                <a:gd name="T65" fmla="*/ 27 h 228"/>
                <a:gd name="T66" fmla="*/ 11 w 358"/>
                <a:gd name="T67" fmla="*/ 24 h 228"/>
                <a:gd name="T68" fmla="*/ 12 w 358"/>
                <a:gd name="T69" fmla="*/ 21 h 228"/>
                <a:gd name="T70" fmla="*/ 12 w 358"/>
                <a:gd name="T71" fmla="*/ 16 h 228"/>
                <a:gd name="T72" fmla="*/ 13 w 358"/>
                <a:gd name="T73" fmla="*/ 12 h 228"/>
                <a:gd name="T74" fmla="*/ 13 w 358"/>
                <a:gd name="T75" fmla="*/ 7 h 228"/>
                <a:gd name="T76" fmla="*/ 13 w 358"/>
                <a:gd name="T77" fmla="*/ 4 h 228"/>
                <a:gd name="T78" fmla="*/ 13 w 358"/>
                <a:gd name="T79" fmla="*/ 1 h 228"/>
                <a:gd name="T80" fmla="*/ 13 w 358"/>
                <a:gd name="T81" fmla="*/ 0 h 228"/>
                <a:gd name="T82" fmla="*/ 13 w 358"/>
                <a:gd name="T83" fmla="*/ 1 h 228"/>
                <a:gd name="T84" fmla="*/ 12 w 358"/>
                <a:gd name="T85" fmla="*/ 1 h 228"/>
                <a:gd name="T86" fmla="*/ 12 w 358"/>
                <a:gd name="T87" fmla="*/ 2 h 228"/>
                <a:gd name="T88" fmla="*/ 11 w 358"/>
                <a:gd name="T89" fmla="*/ 4 h 228"/>
                <a:gd name="T90" fmla="*/ 10 w 358"/>
                <a:gd name="T91" fmla="*/ 4 h 228"/>
                <a:gd name="T92" fmla="*/ 9 w 358"/>
                <a:gd name="T93" fmla="*/ 4 h 228"/>
                <a:gd name="T94" fmla="*/ 8 w 358"/>
                <a:gd name="T95" fmla="*/ 4 h 228"/>
                <a:gd name="T96" fmla="*/ 7 w 358"/>
                <a:gd name="T97" fmla="*/ 3 h 2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9" name="Freeform 114"/>
            <p:cNvSpPr>
              <a:spLocks/>
            </p:cNvSpPr>
            <p:nvPr/>
          </p:nvSpPr>
          <p:spPr bwMode="auto">
            <a:xfrm>
              <a:off x="4722" y="2075"/>
              <a:ext cx="177" cy="195"/>
            </a:xfrm>
            <a:custGeom>
              <a:avLst/>
              <a:gdLst>
                <a:gd name="T0" fmla="*/ 10 w 531"/>
                <a:gd name="T1" fmla="*/ 4 h 389"/>
                <a:gd name="T2" fmla="*/ 11 w 531"/>
                <a:gd name="T3" fmla="*/ 4 h 389"/>
                <a:gd name="T4" fmla="*/ 11 w 531"/>
                <a:gd name="T5" fmla="*/ 5 h 389"/>
                <a:gd name="T6" fmla="*/ 12 w 531"/>
                <a:gd name="T7" fmla="*/ 6 h 389"/>
                <a:gd name="T8" fmla="*/ 13 w 531"/>
                <a:gd name="T9" fmla="*/ 7 h 389"/>
                <a:gd name="T10" fmla="*/ 14 w 531"/>
                <a:gd name="T11" fmla="*/ 7 h 389"/>
                <a:gd name="T12" fmla="*/ 15 w 531"/>
                <a:gd name="T13" fmla="*/ 8 h 389"/>
                <a:gd name="T14" fmla="*/ 15 w 531"/>
                <a:gd name="T15" fmla="*/ 9 h 389"/>
                <a:gd name="T16" fmla="*/ 16 w 531"/>
                <a:gd name="T17" fmla="*/ 9 h 389"/>
                <a:gd name="T18" fmla="*/ 16 w 531"/>
                <a:gd name="T19" fmla="*/ 9 h 389"/>
                <a:gd name="T20" fmla="*/ 17 w 531"/>
                <a:gd name="T21" fmla="*/ 10 h 389"/>
                <a:gd name="T22" fmla="*/ 17 w 531"/>
                <a:gd name="T23" fmla="*/ 10 h 389"/>
                <a:gd name="T24" fmla="*/ 18 w 531"/>
                <a:gd name="T25" fmla="*/ 12 h 389"/>
                <a:gd name="T26" fmla="*/ 18 w 531"/>
                <a:gd name="T27" fmla="*/ 13 h 389"/>
                <a:gd name="T28" fmla="*/ 19 w 531"/>
                <a:gd name="T29" fmla="*/ 15 h 389"/>
                <a:gd name="T30" fmla="*/ 19 w 531"/>
                <a:gd name="T31" fmla="*/ 18 h 389"/>
                <a:gd name="T32" fmla="*/ 20 w 531"/>
                <a:gd name="T33" fmla="*/ 22 h 389"/>
                <a:gd name="T34" fmla="*/ 20 w 531"/>
                <a:gd name="T35" fmla="*/ 26 h 389"/>
                <a:gd name="T36" fmla="*/ 20 w 531"/>
                <a:gd name="T37" fmla="*/ 29 h 389"/>
                <a:gd name="T38" fmla="*/ 19 w 531"/>
                <a:gd name="T39" fmla="*/ 33 h 389"/>
                <a:gd name="T40" fmla="*/ 19 w 531"/>
                <a:gd name="T41" fmla="*/ 35 h 389"/>
                <a:gd name="T42" fmla="*/ 19 w 531"/>
                <a:gd name="T43" fmla="*/ 37 h 389"/>
                <a:gd name="T44" fmla="*/ 18 w 531"/>
                <a:gd name="T45" fmla="*/ 39 h 389"/>
                <a:gd name="T46" fmla="*/ 18 w 531"/>
                <a:gd name="T47" fmla="*/ 40 h 389"/>
                <a:gd name="T48" fmla="*/ 18 w 531"/>
                <a:gd name="T49" fmla="*/ 40 h 389"/>
                <a:gd name="T50" fmla="*/ 18 w 531"/>
                <a:gd name="T51" fmla="*/ 41 h 389"/>
                <a:gd name="T52" fmla="*/ 17 w 531"/>
                <a:gd name="T53" fmla="*/ 42 h 389"/>
                <a:gd name="T54" fmla="*/ 16 w 531"/>
                <a:gd name="T55" fmla="*/ 44 h 389"/>
                <a:gd name="T56" fmla="*/ 15 w 531"/>
                <a:gd name="T57" fmla="*/ 46 h 389"/>
                <a:gd name="T58" fmla="*/ 13 w 531"/>
                <a:gd name="T59" fmla="*/ 48 h 389"/>
                <a:gd name="T60" fmla="*/ 11 w 531"/>
                <a:gd name="T61" fmla="*/ 49 h 389"/>
                <a:gd name="T62" fmla="*/ 9 w 531"/>
                <a:gd name="T63" fmla="*/ 49 h 389"/>
                <a:gd name="T64" fmla="*/ 6 w 531"/>
                <a:gd name="T65" fmla="*/ 47 h 389"/>
                <a:gd name="T66" fmla="*/ 4 w 531"/>
                <a:gd name="T67" fmla="*/ 42 h 389"/>
                <a:gd name="T68" fmla="*/ 2 w 531"/>
                <a:gd name="T69" fmla="*/ 36 h 389"/>
                <a:gd name="T70" fmla="*/ 1 w 531"/>
                <a:gd name="T71" fmla="*/ 28 h 389"/>
                <a:gd name="T72" fmla="*/ 0 w 531"/>
                <a:gd name="T73" fmla="*/ 20 h 389"/>
                <a:gd name="T74" fmla="*/ 0 w 531"/>
                <a:gd name="T75" fmla="*/ 13 h 389"/>
                <a:gd name="T76" fmla="*/ 0 w 531"/>
                <a:gd name="T77" fmla="*/ 6 h 389"/>
                <a:gd name="T78" fmla="*/ 0 w 531"/>
                <a:gd name="T79" fmla="*/ 2 h 389"/>
                <a:gd name="T80" fmla="*/ 0 w 531"/>
                <a:gd name="T81" fmla="*/ 0 h 389"/>
                <a:gd name="T82" fmla="*/ 0 w 531"/>
                <a:gd name="T83" fmla="*/ 1 h 389"/>
                <a:gd name="T84" fmla="*/ 1 w 531"/>
                <a:gd name="T85" fmla="*/ 2 h 389"/>
                <a:gd name="T86" fmla="*/ 2 w 531"/>
                <a:gd name="T87" fmla="*/ 4 h 389"/>
                <a:gd name="T88" fmla="*/ 4 w 531"/>
                <a:gd name="T89" fmla="*/ 5 h 389"/>
                <a:gd name="T90" fmla="*/ 5 w 531"/>
                <a:gd name="T91" fmla="*/ 6 h 389"/>
                <a:gd name="T92" fmla="*/ 7 w 531"/>
                <a:gd name="T93" fmla="*/ 7 h 389"/>
                <a:gd name="T94" fmla="*/ 8 w 531"/>
                <a:gd name="T95" fmla="*/ 6 h 389"/>
                <a:gd name="T96" fmla="*/ 10 w 531"/>
                <a:gd name="T97" fmla="*/ 4 h 3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0" name="Freeform 115"/>
            <p:cNvSpPr>
              <a:spLocks/>
            </p:cNvSpPr>
            <p:nvPr/>
          </p:nvSpPr>
          <p:spPr bwMode="auto">
            <a:xfrm>
              <a:off x="4734" y="2091"/>
              <a:ext cx="152" cy="166"/>
            </a:xfrm>
            <a:custGeom>
              <a:avLst/>
              <a:gdLst>
                <a:gd name="T0" fmla="*/ 8 w 454"/>
                <a:gd name="T1" fmla="*/ 4 h 332"/>
                <a:gd name="T2" fmla="*/ 9 w 454"/>
                <a:gd name="T3" fmla="*/ 4 h 332"/>
                <a:gd name="T4" fmla="*/ 10 w 454"/>
                <a:gd name="T5" fmla="*/ 5 h 332"/>
                <a:gd name="T6" fmla="*/ 10 w 454"/>
                <a:gd name="T7" fmla="*/ 5 h 332"/>
                <a:gd name="T8" fmla="*/ 11 w 454"/>
                <a:gd name="T9" fmla="*/ 6 h 332"/>
                <a:gd name="T10" fmla="*/ 12 w 454"/>
                <a:gd name="T11" fmla="*/ 6 h 332"/>
                <a:gd name="T12" fmla="*/ 13 w 454"/>
                <a:gd name="T13" fmla="*/ 7 h 332"/>
                <a:gd name="T14" fmla="*/ 13 w 454"/>
                <a:gd name="T15" fmla="*/ 7 h 332"/>
                <a:gd name="T16" fmla="*/ 14 w 454"/>
                <a:gd name="T17" fmla="*/ 8 h 332"/>
                <a:gd name="T18" fmla="*/ 14 w 454"/>
                <a:gd name="T19" fmla="*/ 8 h 332"/>
                <a:gd name="T20" fmla="*/ 15 w 454"/>
                <a:gd name="T21" fmla="*/ 8 h 332"/>
                <a:gd name="T22" fmla="*/ 15 w 454"/>
                <a:gd name="T23" fmla="*/ 9 h 332"/>
                <a:gd name="T24" fmla="*/ 15 w 454"/>
                <a:gd name="T25" fmla="*/ 10 h 332"/>
                <a:gd name="T26" fmla="*/ 16 w 454"/>
                <a:gd name="T27" fmla="*/ 11 h 332"/>
                <a:gd name="T28" fmla="*/ 16 w 454"/>
                <a:gd name="T29" fmla="*/ 13 h 332"/>
                <a:gd name="T30" fmla="*/ 17 w 454"/>
                <a:gd name="T31" fmla="*/ 16 h 332"/>
                <a:gd name="T32" fmla="*/ 17 w 454"/>
                <a:gd name="T33" fmla="*/ 19 h 332"/>
                <a:gd name="T34" fmla="*/ 17 w 454"/>
                <a:gd name="T35" fmla="*/ 22 h 332"/>
                <a:gd name="T36" fmla="*/ 17 w 454"/>
                <a:gd name="T37" fmla="*/ 25 h 332"/>
                <a:gd name="T38" fmla="*/ 17 w 454"/>
                <a:gd name="T39" fmla="*/ 28 h 332"/>
                <a:gd name="T40" fmla="*/ 16 w 454"/>
                <a:gd name="T41" fmla="*/ 30 h 332"/>
                <a:gd name="T42" fmla="*/ 16 w 454"/>
                <a:gd name="T43" fmla="*/ 32 h 332"/>
                <a:gd name="T44" fmla="*/ 16 w 454"/>
                <a:gd name="T45" fmla="*/ 33 h 332"/>
                <a:gd name="T46" fmla="*/ 16 w 454"/>
                <a:gd name="T47" fmla="*/ 34 h 332"/>
                <a:gd name="T48" fmla="*/ 16 w 454"/>
                <a:gd name="T49" fmla="*/ 34 h 332"/>
                <a:gd name="T50" fmla="*/ 15 w 454"/>
                <a:gd name="T51" fmla="*/ 35 h 332"/>
                <a:gd name="T52" fmla="*/ 15 w 454"/>
                <a:gd name="T53" fmla="*/ 36 h 332"/>
                <a:gd name="T54" fmla="*/ 14 w 454"/>
                <a:gd name="T55" fmla="*/ 38 h 332"/>
                <a:gd name="T56" fmla="*/ 13 w 454"/>
                <a:gd name="T57" fmla="*/ 40 h 332"/>
                <a:gd name="T58" fmla="*/ 11 w 454"/>
                <a:gd name="T59" fmla="*/ 41 h 332"/>
                <a:gd name="T60" fmla="*/ 10 w 454"/>
                <a:gd name="T61" fmla="*/ 42 h 332"/>
                <a:gd name="T62" fmla="*/ 8 w 454"/>
                <a:gd name="T63" fmla="*/ 42 h 332"/>
                <a:gd name="T64" fmla="*/ 5 w 454"/>
                <a:gd name="T65" fmla="*/ 40 h 332"/>
                <a:gd name="T66" fmla="*/ 3 w 454"/>
                <a:gd name="T67" fmla="*/ 36 h 332"/>
                <a:gd name="T68" fmla="*/ 2 w 454"/>
                <a:gd name="T69" fmla="*/ 31 h 332"/>
                <a:gd name="T70" fmla="*/ 1 w 454"/>
                <a:gd name="T71" fmla="*/ 24 h 332"/>
                <a:gd name="T72" fmla="*/ 0 w 454"/>
                <a:gd name="T73" fmla="*/ 18 h 332"/>
                <a:gd name="T74" fmla="*/ 0 w 454"/>
                <a:gd name="T75" fmla="*/ 11 h 332"/>
                <a:gd name="T76" fmla="*/ 0 w 454"/>
                <a:gd name="T77" fmla="*/ 6 h 332"/>
                <a:gd name="T78" fmla="*/ 0 w 454"/>
                <a:gd name="T79" fmla="*/ 2 h 332"/>
                <a:gd name="T80" fmla="*/ 0 w 454"/>
                <a:gd name="T81" fmla="*/ 0 h 332"/>
                <a:gd name="T82" fmla="*/ 0 w 454"/>
                <a:gd name="T83" fmla="*/ 1 h 332"/>
                <a:gd name="T84" fmla="*/ 1 w 454"/>
                <a:gd name="T85" fmla="*/ 2 h 332"/>
                <a:gd name="T86" fmla="*/ 2 w 454"/>
                <a:gd name="T87" fmla="*/ 3 h 332"/>
                <a:gd name="T88" fmla="*/ 3 w 454"/>
                <a:gd name="T89" fmla="*/ 5 h 332"/>
                <a:gd name="T90" fmla="*/ 4 w 454"/>
                <a:gd name="T91" fmla="*/ 6 h 332"/>
                <a:gd name="T92" fmla="*/ 6 w 454"/>
                <a:gd name="T93" fmla="*/ 6 h 332"/>
                <a:gd name="T94" fmla="*/ 7 w 454"/>
                <a:gd name="T95" fmla="*/ 5 h 332"/>
                <a:gd name="T96" fmla="*/ 8 w 454"/>
                <a:gd name="T97" fmla="*/ 4 h 3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1" name="Freeform 116"/>
            <p:cNvSpPr>
              <a:spLocks/>
            </p:cNvSpPr>
            <p:nvPr/>
          </p:nvSpPr>
          <p:spPr bwMode="auto">
            <a:xfrm>
              <a:off x="4747" y="2105"/>
              <a:ext cx="126" cy="139"/>
            </a:xfrm>
            <a:custGeom>
              <a:avLst/>
              <a:gdLst>
                <a:gd name="T0" fmla="*/ 7 w 378"/>
                <a:gd name="T1" fmla="*/ 3 h 278"/>
                <a:gd name="T2" fmla="*/ 7 w 378"/>
                <a:gd name="T3" fmla="*/ 4 h 278"/>
                <a:gd name="T4" fmla="*/ 8 w 378"/>
                <a:gd name="T5" fmla="*/ 4 h 278"/>
                <a:gd name="T6" fmla="*/ 9 w 378"/>
                <a:gd name="T7" fmla="*/ 5 h 278"/>
                <a:gd name="T8" fmla="*/ 9 w 378"/>
                <a:gd name="T9" fmla="*/ 5 h 278"/>
                <a:gd name="T10" fmla="*/ 10 w 378"/>
                <a:gd name="T11" fmla="*/ 5 h 278"/>
                <a:gd name="T12" fmla="*/ 10 w 378"/>
                <a:gd name="T13" fmla="*/ 6 h 278"/>
                <a:gd name="T14" fmla="*/ 11 w 378"/>
                <a:gd name="T15" fmla="*/ 6 h 278"/>
                <a:gd name="T16" fmla="*/ 12 w 378"/>
                <a:gd name="T17" fmla="*/ 7 h 278"/>
                <a:gd name="T18" fmla="*/ 12 w 378"/>
                <a:gd name="T19" fmla="*/ 7 h 278"/>
                <a:gd name="T20" fmla="*/ 12 w 378"/>
                <a:gd name="T21" fmla="*/ 7 h 278"/>
                <a:gd name="T22" fmla="*/ 12 w 378"/>
                <a:gd name="T23" fmla="*/ 7 h 278"/>
                <a:gd name="T24" fmla="*/ 13 w 378"/>
                <a:gd name="T25" fmla="*/ 8 h 278"/>
                <a:gd name="T26" fmla="*/ 13 w 378"/>
                <a:gd name="T27" fmla="*/ 10 h 278"/>
                <a:gd name="T28" fmla="*/ 13 w 378"/>
                <a:gd name="T29" fmla="*/ 11 h 278"/>
                <a:gd name="T30" fmla="*/ 14 w 378"/>
                <a:gd name="T31" fmla="*/ 13 h 278"/>
                <a:gd name="T32" fmla="*/ 14 w 378"/>
                <a:gd name="T33" fmla="*/ 16 h 278"/>
                <a:gd name="T34" fmla="*/ 14 w 378"/>
                <a:gd name="T35" fmla="*/ 19 h 278"/>
                <a:gd name="T36" fmla="*/ 14 w 378"/>
                <a:gd name="T37" fmla="*/ 21 h 278"/>
                <a:gd name="T38" fmla="*/ 14 w 378"/>
                <a:gd name="T39" fmla="*/ 23 h 278"/>
                <a:gd name="T40" fmla="*/ 13 w 378"/>
                <a:gd name="T41" fmla="*/ 25 h 278"/>
                <a:gd name="T42" fmla="*/ 13 w 378"/>
                <a:gd name="T43" fmla="*/ 27 h 278"/>
                <a:gd name="T44" fmla="*/ 13 w 378"/>
                <a:gd name="T45" fmla="*/ 28 h 278"/>
                <a:gd name="T46" fmla="*/ 13 w 378"/>
                <a:gd name="T47" fmla="*/ 28 h 278"/>
                <a:gd name="T48" fmla="*/ 13 w 378"/>
                <a:gd name="T49" fmla="*/ 29 h 278"/>
                <a:gd name="T50" fmla="*/ 13 w 378"/>
                <a:gd name="T51" fmla="*/ 29 h 278"/>
                <a:gd name="T52" fmla="*/ 12 w 378"/>
                <a:gd name="T53" fmla="*/ 30 h 278"/>
                <a:gd name="T54" fmla="*/ 12 w 378"/>
                <a:gd name="T55" fmla="*/ 32 h 278"/>
                <a:gd name="T56" fmla="*/ 11 w 378"/>
                <a:gd name="T57" fmla="*/ 33 h 278"/>
                <a:gd name="T58" fmla="*/ 9 w 378"/>
                <a:gd name="T59" fmla="*/ 35 h 278"/>
                <a:gd name="T60" fmla="*/ 8 w 378"/>
                <a:gd name="T61" fmla="*/ 35 h 278"/>
                <a:gd name="T62" fmla="*/ 6 w 378"/>
                <a:gd name="T63" fmla="*/ 35 h 278"/>
                <a:gd name="T64" fmla="*/ 4 w 378"/>
                <a:gd name="T65" fmla="*/ 34 h 278"/>
                <a:gd name="T66" fmla="*/ 3 w 378"/>
                <a:gd name="T67" fmla="*/ 30 h 278"/>
                <a:gd name="T68" fmla="*/ 2 w 378"/>
                <a:gd name="T69" fmla="*/ 26 h 278"/>
                <a:gd name="T70" fmla="*/ 1 w 378"/>
                <a:gd name="T71" fmla="*/ 20 h 278"/>
                <a:gd name="T72" fmla="*/ 0 w 378"/>
                <a:gd name="T73" fmla="*/ 15 h 278"/>
                <a:gd name="T74" fmla="*/ 0 w 378"/>
                <a:gd name="T75" fmla="*/ 9 h 278"/>
                <a:gd name="T76" fmla="*/ 0 w 378"/>
                <a:gd name="T77" fmla="*/ 5 h 278"/>
                <a:gd name="T78" fmla="*/ 0 w 378"/>
                <a:gd name="T79" fmla="*/ 2 h 278"/>
                <a:gd name="T80" fmla="*/ 0 w 378"/>
                <a:gd name="T81" fmla="*/ 0 h 278"/>
                <a:gd name="T82" fmla="*/ 0 w 378"/>
                <a:gd name="T83" fmla="*/ 1 h 278"/>
                <a:gd name="T84" fmla="*/ 1 w 378"/>
                <a:gd name="T85" fmla="*/ 2 h 278"/>
                <a:gd name="T86" fmla="*/ 2 w 378"/>
                <a:gd name="T87" fmla="*/ 3 h 278"/>
                <a:gd name="T88" fmla="*/ 3 w 378"/>
                <a:gd name="T89" fmla="*/ 4 h 278"/>
                <a:gd name="T90" fmla="*/ 4 w 378"/>
                <a:gd name="T91" fmla="*/ 5 h 278"/>
                <a:gd name="T92" fmla="*/ 5 w 378"/>
                <a:gd name="T93" fmla="*/ 5 h 278"/>
                <a:gd name="T94" fmla="*/ 6 w 378"/>
                <a:gd name="T95" fmla="*/ 5 h 278"/>
                <a:gd name="T96" fmla="*/ 7 w 378"/>
                <a:gd name="T97" fmla="*/ 3 h 2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2" name="Freeform 117"/>
            <p:cNvSpPr>
              <a:spLocks/>
            </p:cNvSpPr>
            <p:nvPr/>
          </p:nvSpPr>
          <p:spPr bwMode="auto">
            <a:xfrm>
              <a:off x="4759" y="2121"/>
              <a:ext cx="101" cy="111"/>
            </a:xfrm>
            <a:custGeom>
              <a:avLst/>
              <a:gdLst>
                <a:gd name="T0" fmla="*/ 6 w 304"/>
                <a:gd name="T1" fmla="*/ 3 h 222"/>
                <a:gd name="T2" fmla="*/ 6 w 304"/>
                <a:gd name="T3" fmla="*/ 3 h 222"/>
                <a:gd name="T4" fmla="*/ 6 w 304"/>
                <a:gd name="T5" fmla="*/ 3 h 222"/>
                <a:gd name="T6" fmla="*/ 7 w 304"/>
                <a:gd name="T7" fmla="*/ 4 h 222"/>
                <a:gd name="T8" fmla="*/ 7 w 304"/>
                <a:gd name="T9" fmla="*/ 4 h 222"/>
                <a:gd name="T10" fmla="*/ 8 w 304"/>
                <a:gd name="T11" fmla="*/ 5 h 222"/>
                <a:gd name="T12" fmla="*/ 8 w 304"/>
                <a:gd name="T13" fmla="*/ 5 h 222"/>
                <a:gd name="T14" fmla="*/ 9 w 304"/>
                <a:gd name="T15" fmla="*/ 5 h 222"/>
                <a:gd name="T16" fmla="*/ 9 w 304"/>
                <a:gd name="T17" fmla="*/ 6 h 222"/>
                <a:gd name="T18" fmla="*/ 9 w 304"/>
                <a:gd name="T19" fmla="*/ 6 h 222"/>
                <a:gd name="T20" fmla="*/ 10 w 304"/>
                <a:gd name="T21" fmla="*/ 6 h 222"/>
                <a:gd name="T22" fmla="*/ 10 w 304"/>
                <a:gd name="T23" fmla="*/ 6 h 222"/>
                <a:gd name="T24" fmla="*/ 10 w 304"/>
                <a:gd name="T25" fmla="*/ 7 h 222"/>
                <a:gd name="T26" fmla="*/ 10 w 304"/>
                <a:gd name="T27" fmla="*/ 8 h 222"/>
                <a:gd name="T28" fmla="*/ 11 w 304"/>
                <a:gd name="T29" fmla="*/ 9 h 222"/>
                <a:gd name="T30" fmla="*/ 11 w 304"/>
                <a:gd name="T31" fmla="*/ 11 h 222"/>
                <a:gd name="T32" fmla="*/ 11 w 304"/>
                <a:gd name="T33" fmla="*/ 13 h 222"/>
                <a:gd name="T34" fmla="*/ 11 w 304"/>
                <a:gd name="T35" fmla="*/ 15 h 222"/>
                <a:gd name="T36" fmla="*/ 11 w 304"/>
                <a:gd name="T37" fmla="*/ 17 h 222"/>
                <a:gd name="T38" fmla="*/ 11 w 304"/>
                <a:gd name="T39" fmla="*/ 19 h 222"/>
                <a:gd name="T40" fmla="*/ 11 w 304"/>
                <a:gd name="T41" fmla="*/ 20 h 222"/>
                <a:gd name="T42" fmla="*/ 11 w 304"/>
                <a:gd name="T43" fmla="*/ 21 h 222"/>
                <a:gd name="T44" fmla="*/ 10 w 304"/>
                <a:gd name="T45" fmla="*/ 22 h 222"/>
                <a:gd name="T46" fmla="*/ 10 w 304"/>
                <a:gd name="T47" fmla="*/ 23 h 222"/>
                <a:gd name="T48" fmla="*/ 10 w 304"/>
                <a:gd name="T49" fmla="*/ 23 h 222"/>
                <a:gd name="T50" fmla="*/ 10 w 304"/>
                <a:gd name="T51" fmla="*/ 23 h 222"/>
                <a:gd name="T52" fmla="*/ 10 w 304"/>
                <a:gd name="T53" fmla="*/ 24 h 222"/>
                <a:gd name="T54" fmla="*/ 9 w 304"/>
                <a:gd name="T55" fmla="*/ 25 h 222"/>
                <a:gd name="T56" fmla="*/ 8 w 304"/>
                <a:gd name="T57" fmla="*/ 27 h 222"/>
                <a:gd name="T58" fmla="*/ 7 w 304"/>
                <a:gd name="T59" fmla="*/ 28 h 222"/>
                <a:gd name="T60" fmla="*/ 6 w 304"/>
                <a:gd name="T61" fmla="*/ 28 h 222"/>
                <a:gd name="T62" fmla="*/ 5 w 304"/>
                <a:gd name="T63" fmla="*/ 28 h 222"/>
                <a:gd name="T64" fmla="*/ 4 w 304"/>
                <a:gd name="T65" fmla="*/ 27 h 222"/>
                <a:gd name="T66" fmla="*/ 2 w 304"/>
                <a:gd name="T67" fmla="*/ 24 h 222"/>
                <a:gd name="T68" fmla="*/ 1 w 304"/>
                <a:gd name="T69" fmla="*/ 21 h 222"/>
                <a:gd name="T70" fmla="*/ 1 w 304"/>
                <a:gd name="T71" fmla="*/ 16 h 222"/>
                <a:gd name="T72" fmla="*/ 0 w 304"/>
                <a:gd name="T73" fmla="*/ 12 h 222"/>
                <a:gd name="T74" fmla="*/ 0 w 304"/>
                <a:gd name="T75" fmla="*/ 7 h 222"/>
                <a:gd name="T76" fmla="*/ 0 w 304"/>
                <a:gd name="T77" fmla="*/ 4 h 222"/>
                <a:gd name="T78" fmla="*/ 0 w 304"/>
                <a:gd name="T79" fmla="*/ 1 h 222"/>
                <a:gd name="T80" fmla="*/ 0 w 304"/>
                <a:gd name="T81" fmla="*/ 0 h 222"/>
                <a:gd name="T82" fmla="*/ 0 w 304"/>
                <a:gd name="T83" fmla="*/ 1 h 222"/>
                <a:gd name="T84" fmla="*/ 1 w 304"/>
                <a:gd name="T85" fmla="*/ 1 h 222"/>
                <a:gd name="T86" fmla="*/ 1 w 304"/>
                <a:gd name="T87" fmla="*/ 2 h 222"/>
                <a:gd name="T88" fmla="*/ 2 w 304"/>
                <a:gd name="T89" fmla="*/ 3 h 222"/>
                <a:gd name="T90" fmla="*/ 3 w 304"/>
                <a:gd name="T91" fmla="*/ 4 h 222"/>
                <a:gd name="T92" fmla="*/ 4 w 304"/>
                <a:gd name="T93" fmla="*/ 4 h 222"/>
                <a:gd name="T94" fmla="*/ 5 w 304"/>
                <a:gd name="T95" fmla="*/ 4 h 222"/>
                <a:gd name="T96" fmla="*/ 6 w 304"/>
                <a:gd name="T97" fmla="*/ 3 h 2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3" name="Freeform 118"/>
            <p:cNvSpPr>
              <a:spLocks/>
            </p:cNvSpPr>
            <p:nvPr/>
          </p:nvSpPr>
          <p:spPr bwMode="auto">
            <a:xfrm>
              <a:off x="4940" y="2042"/>
              <a:ext cx="30" cy="41"/>
            </a:xfrm>
            <a:custGeom>
              <a:avLst/>
              <a:gdLst>
                <a:gd name="T0" fmla="*/ 0 w 91"/>
                <a:gd name="T1" fmla="*/ 11 h 82"/>
                <a:gd name="T2" fmla="*/ 0 w 91"/>
                <a:gd name="T3" fmla="*/ 10 h 82"/>
                <a:gd name="T4" fmla="*/ 0 w 91"/>
                <a:gd name="T5" fmla="*/ 10 h 82"/>
                <a:gd name="T6" fmla="*/ 1 w 91"/>
                <a:gd name="T7" fmla="*/ 8 h 82"/>
                <a:gd name="T8" fmla="*/ 1 w 91"/>
                <a:gd name="T9" fmla="*/ 7 h 82"/>
                <a:gd name="T10" fmla="*/ 2 w 91"/>
                <a:gd name="T11" fmla="*/ 6 h 82"/>
                <a:gd name="T12" fmla="*/ 2 w 91"/>
                <a:gd name="T13" fmla="*/ 5 h 82"/>
                <a:gd name="T14" fmla="*/ 3 w 91"/>
                <a:gd name="T15" fmla="*/ 4 h 82"/>
                <a:gd name="T16" fmla="*/ 3 w 91"/>
                <a:gd name="T17" fmla="*/ 4 h 82"/>
                <a:gd name="T18" fmla="*/ 3 w 91"/>
                <a:gd name="T19" fmla="*/ 3 h 82"/>
                <a:gd name="T20" fmla="*/ 3 w 91"/>
                <a:gd name="T21" fmla="*/ 2 h 82"/>
                <a:gd name="T22" fmla="*/ 3 w 91"/>
                <a:gd name="T23" fmla="*/ 1 h 82"/>
                <a:gd name="T24" fmla="*/ 3 w 91"/>
                <a:gd name="T25" fmla="*/ 0 h 82"/>
                <a:gd name="T26" fmla="*/ 2 w 91"/>
                <a:gd name="T27" fmla="*/ 1 h 82"/>
                <a:gd name="T28" fmla="*/ 2 w 91"/>
                <a:gd name="T29" fmla="*/ 2 h 82"/>
                <a:gd name="T30" fmla="*/ 1 w 91"/>
                <a:gd name="T31" fmla="*/ 5 h 82"/>
                <a:gd name="T32" fmla="*/ 0 w 91"/>
                <a:gd name="T33" fmla="*/ 11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4" name="Freeform 119"/>
            <p:cNvSpPr>
              <a:spLocks/>
            </p:cNvSpPr>
            <p:nvPr/>
          </p:nvSpPr>
          <p:spPr bwMode="auto">
            <a:xfrm>
              <a:off x="5341" y="2066"/>
              <a:ext cx="238" cy="265"/>
            </a:xfrm>
            <a:custGeom>
              <a:avLst/>
              <a:gdLst>
                <a:gd name="T0" fmla="*/ 14 w 714"/>
                <a:gd name="T1" fmla="*/ 1 h 530"/>
                <a:gd name="T2" fmla="*/ 14 w 714"/>
                <a:gd name="T3" fmla="*/ 1 h 530"/>
                <a:gd name="T4" fmla="*/ 13 w 714"/>
                <a:gd name="T5" fmla="*/ 2 h 530"/>
                <a:gd name="T6" fmla="*/ 11 w 714"/>
                <a:gd name="T7" fmla="*/ 4 h 530"/>
                <a:gd name="T8" fmla="*/ 9 w 714"/>
                <a:gd name="T9" fmla="*/ 7 h 530"/>
                <a:gd name="T10" fmla="*/ 8 w 714"/>
                <a:gd name="T11" fmla="*/ 10 h 530"/>
                <a:gd name="T12" fmla="*/ 6 w 714"/>
                <a:gd name="T13" fmla="*/ 15 h 530"/>
                <a:gd name="T14" fmla="*/ 4 w 714"/>
                <a:gd name="T15" fmla="*/ 19 h 530"/>
                <a:gd name="T16" fmla="*/ 3 w 714"/>
                <a:gd name="T17" fmla="*/ 24 h 530"/>
                <a:gd name="T18" fmla="*/ 2 w 714"/>
                <a:gd name="T19" fmla="*/ 30 h 530"/>
                <a:gd name="T20" fmla="*/ 2 w 714"/>
                <a:gd name="T21" fmla="*/ 36 h 530"/>
                <a:gd name="T22" fmla="*/ 1 w 714"/>
                <a:gd name="T23" fmla="*/ 43 h 530"/>
                <a:gd name="T24" fmla="*/ 1 w 714"/>
                <a:gd name="T25" fmla="*/ 50 h 530"/>
                <a:gd name="T26" fmla="*/ 0 w 714"/>
                <a:gd name="T27" fmla="*/ 57 h 530"/>
                <a:gd name="T28" fmla="*/ 0 w 714"/>
                <a:gd name="T29" fmla="*/ 62 h 530"/>
                <a:gd name="T30" fmla="*/ 0 w 714"/>
                <a:gd name="T31" fmla="*/ 65 h 530"/>
                <a:gd name="T32" fmla="*/ 0 w 714"/>
                <a:gd name="T33" fmla="*/ 67 h 530"/>
                <a:gd name="T34" fmla="*/ 1 w 714"/>
                <a:gd name="T35" fmla="*/ 65 h 530"/>
                <a:gd name="T36" fmla="*/ 3 w 714"/>
                <a:gd name="T37" fmla="*/ 61 h 530"/>
                <a:gd name="T38" fmla="*/ 7 w 714"/>
                <a:gd name="T39" fmla="*/ 56 h 530"/>
                <a:gd name="T40" fmla="*/ 11 w 714"/>
                <a:gd name="T41" fmla="*/ 49 h 530"/>
                <a:gd name="T42" fmla="*/ 15 w 714"/>
                <a:gd name="T43" fmla="*/ 41 h 530"/>
                <a:gd name="T44" fmla="*/ 19 w 714"/>
                <a:gd name="T45" fmla="*/ 34 h 530"/>
                <a:gd name="T46" fmla="*/ 22 w 714"/>
                <a:gd name="T47" fmla="*/ 27 h 530"/>
                <a:gd name="T48" fmla="*/ 24 w 714"/>
                <a:gd name="T49" fmla="*/ 22 h 530"/>
                <a:gd name="T50" fmla="*/ 25 w 714"/>
                <a:gd name="T51" fmla="*/ 18 h 530"/>
                <a:gd name="T52" fmla="*/ 25 w 714"/>
                <a:gd name="T53" fmla="*/ 14 h 530"/>
                <a:gd name="T54" fmla="*/ 26 w 714"/>
                <a:gd name="T55" fmla="*/ 12 h 530"/>
                <a:gd name="T56" fmla="*/ 26 w 714"/>
                <a:gd name="T57" fmla="*/ 11 h 530"/>
                <a:gd name="T58" fmla="*/ 26 w 714"/>
                <a:gd name="T59" fmla="*/ 10 h 530"/>
                <a:gd name="T60" fmla="*/ 26 w 714"/>
                <a:gd name="T61" fmla="*/ 10 h 530"/>
                <a:gd name="T62" fmla="*/ 26 w 714"/>
                <a:gd name="T63" fmla="*/ 10 h 530"/>
                <a:gd name="T64" fmla="*/ 26 w 714"/>
                <a:gd name="T65" fmla="*/ 10 h 530"/>
                <a:gd name="T66" fmla="*/ 26 w 714"/>
                <a:gd name="T67" fmla="*/ 9 h 530"/>
                <a:gd name="T68" fmla="*/ 25 w 714"/>
                <a:gd name="T69" fmla="*/ 8 h 530"/>
                <a:gd name="T70" fmla="*/ 23 w 714"/>
                <a:gd name="T71" fmla="*/ 6 h 530"/>
                <a:gd name="T72" fmla="*/ 21 w 714"/>
                <a:gd name="T73" fmla="*/ 5 h 530"/>
                <a:gd name="T74" fmla="*/ 18 w 714"/>
                <a:gd name="T75" fmla="*/ 3 h 530"/>
                <a:gd name="T76" fmla="*/ 16 w 714"/>
                <a:gd name="T77" fmla="*/ 1 h 530"/>
                <a:gd name="T78" fmla="*/ 15 w 714"/>
                <a:gd name="T79" fmla="*/ 0 h 530"/>
                <a:gd name="T80" fmla="*/ 14 w 714"/>
                <a:gd name="T81" fmla="*/ 1 h 5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5" name="Freeform 120"/>
            <p:cNvSpPr>
              <a:spLocks/>
            </p:cNvSpPr>
            <p:nvPr/>
          </p:nvSpPr>
          <p:spPr bwMode="auto">
            <a:xfrm>
              <a:off x="5372" y="1754"/>
              <a:ext cx="264" cy="252"/>
            </a:xfrm>
            <a:custGeom>
              <a:avLst/>
              <a:gdLst>
                <a:gd name="T0" fmla="*/ 0 w 792"/>
                <a:gd name="T1" fmla="*/ 0 h 504"/>
                <a:gd name="T2" fmla="*/ 0 w 792"/>
                <a:gd name="T3" fmla="*/ 2 h 504"/>
                <a:gd name="T4" fmla="*/ 0 w 792"/>
                <a:gd name="T5" fmla="*/ 3 h 504"/>
                <a:gd name="T6" fmla="*/ 0 w 792"/>
                <a:gd name="T7" fmla="*/ 4 h 504"/>
                <a:gd name="T8" fmla="*/ 0 w 792"/>
                <a:gd name="T9" fmla="*/ 6 h 504"/>
                <a:gd name="T10" fmla="*/ 0 w 792"/>
                <a:gd name="T11" fmla="*/ 7 h 504"/>
                <a:gd name="T12" fmla="*/ 0 w 792"/>
                <a:gd name="T13" fmla="*/ 9 h 504"/>
                <a:gd name="T14" fmla="*/ 0 w 792"/>
                <a:gd name="T15" fmla="*/ 10 h 504"/>
                <a:gd name="T16" fmla="*/ 1 w 792"/>
                <a:gd name="T17" fmla="*/ 12 h 504"/>
                <a:gd name="T18" fmla="*/ 2 w 792"/>
                <a:gd name="T19" fmla="*/ 17 h 504"/>
                <a:gd name="T20" fmla="*/ 3 w 792"/>
                <a:gd name="T21" fmla="*/ 22 h 504"/>
                <a:gd name="T22" fmla="*/ 5 w 792"/>
                <a:gd name="T23" fmla="*/ 27 h 504"/>
                <a:gd name="T24" fmla="*/ 6 w 792"/>
                <a:gd name="T25" fmla="*/ 32 h 504"/>
                <a:gd name="T26" fmla="*/ 8 w 792"/>
                <a:gd name="T27" fmla="*/ 37 h 504"/>
                <a:gd name="T28" fmla="*/ 9 w 792"/>
                <a:gd name="T29" fmla="*/ 42 h 504"/>
                <a:gd name="T30" fmla="*/ 11 w 792"/>
                <a:gd name="T31" fmla="*/ 48 h 504"/>
                <a:gd name="T32" fmla="*/ 12 w 792"/>
                <a:gd name="T33" fmla="*/ 53 h 504"/>
                <a:gd name="T34" fmla="*/ 12 w 792"/>
                <a:gd name="T35" fmla="*/ 53 h 504"/>
                <a:gd name="T36" fmla="*/ 14 w 792"/>
                <a:gd name="T37" fmla="*/ 55 h 504"/>
                <a:gd name="T38" fmla="*/ 15 w 792"/>
                <a:gd name="T39" fmla="*/ 57 h 504"/>
                <a:gd name="T40" fmla="*/ 17 w 792"/>
                <a:gd name="T41" fmla="*/ 59 h 504"/>
                <a:gd name="T42" fmla="*/ 19 w 792"/>
                <a:gd name="T43" fmla="*/ 61 h 504"/>
                <a:gd name="T44" fmla="*/ 21 w 792"/>
                <a:gd name="T45" fmla="*/ 63 h 504"/>
                <a:gd name="T46" fmla="*/ 23 w 792"/>
                <a:gd name="T47" fmla="*/ 63 h 504"/>
                <a:gd name="T48" fmla="*/ 24 w 792"/>
                <a:gd name="T49" fmla="*/ 63 h 504"/>
                <a:gd name="T50" fmla="*/ 25 w 792"/>
                <a:gd name="T51" fmla="*/ 62 h 504"/>
                <a:gd name="T52" fmla="*/ 26 w 792"/>
                <a:gd name="T53" fmla="*/ 61 h 504"/>
                <a:gd name="T54" fmla="*/ 27 w 792"/>
                <a:gd name="T55" fmla="*/ 60 h 504"/>
                <a:gd name="T56" fmla="*/ 28 w 792"/>
                <a:gd name="T57" fmla="*/ 59 h 504"/>
                <a:gd name="T58" fmla="*/ 28 w 792"/>
                <a:gd name="T59" fmla="*/ 58 h 504"/>
                <a:gd name="T60" fmla="*/ 28 w 792"/>
                <a:gd name="T61" fmla="*/ 57 h 504"/>
                <a:gd name="T62" fmla="*/ 28 w 792"/>
                <a:gd name="T63" fmla="*/ 56 h 504"/>
                <a:gd name="T64" fmla="*/ 28 w 792"/>
                <a:gd name="T65" fmla="*/ 56 h 504"/>
                <a:gd name="T66" fmla="*/ 29 w 792"/>
                <a:gd name="T67" fmla="*/ 52 h 504"/>
                <a:gd name="T68" fmla="*/ 28 w 792"/>
                <a:gd name="T69" fmla="*/ 45 h 504"/>
                <a:gd name="T70" fmla="*/ 26 w 792"/>
                <a:gd name="T71" fmla="*/ 36 h 504"/>
                <a:gd name="T72" fmla="*/ 22 w 792"/>
                <a:gd name="T73" fmla="*/ 27 h 504"/>
                <a:gd name="T74" fmla="*/ 17 w 792"/>
                <a:gd name="T75" fmla="*/ 18 h 504"/>
                <a:gd name="T76" fmla="*/ 12 w 792"/>
                <a:gd name="T77" fmla="*/ 10 h 504"/>
                <a:gd name="T78" fmla="*/ 6 w 792"/>
                <a:gd name="T79" fmla="*/ 4 h 504"/>
                <a:gd name="T80" fmla="*/ 0 w 792"/>
                <a:gd name="T81" fmla="*/ 0 h 5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6" name="Freeform 121"/>
            <p:cNvSpPr>
              <a:spLocks/>
            </p:cNvSpPr>
            <p:nvPr/>
          </p:nvSpPr>
          <p:spPr bwMode="auto">
            <a:xfrm>
              <a:off x="5399" y="1770"/>
              <a:ext cx="229" cy="219"/>
            </a:xfrm>
            <a:custGeom>
              <a:avLst/>
              <a:gdLst>
                <a:gd name="T0" fmla="*/ 0 w 689"/>
                <a:gd name="T1" fmla="*/ 0 h 437"/>
                <a:gd name="T2" fmla="*/ 0 w 689"/>
                <a:gd name="T3" fmla="*/ 1 h 437"/>
                <a:gd name="T4" fmla="*/ 0 w 689"/>
                <a:gd name="T5" fmla="*/ 3 h 437"/>
                <a:gd name="T6" fmla="*/ 0 w 689"/>
                <a:gd name="T7" fmla="*/ 4 h 437"/>
                <a:gd name="T8" fmla="*/ 0 w 689"/>
                <a:gd name="T9" fmla="*/ 5 h 437"/>
                <a:gd name="T10" fmla="*/ 0 w 689"/>
                <a:gd name="T11" fmla="*/ 6 h 437"/>
                <a:gd name="T12" fmla="*/ 0 w 689"/>
                <a:gd name="T13" fmla="*/ 7 h 437"/>
                <a:gd name="T14" fmla="*/ 0 w 689"/>
                <a:gd name="T15" fmla="*/ 9 h 437"/>
                <a:gd name="T16" fmla="*/ 0 w 689"/>
                <a:gd name="T17" fmla="*/ 10 h 437"/>
                <a:gd name="T18" fmla="*/ 2 w 689"/>
                <a:gd name="T19" fmla="*/ 14 h 437"/>
                <a:gd name="T20" fmla="*/ 3 w 689"/>
                <a:gd name="T21" fmla="*/ 19 h 437"/>
                <a:gd name="T22" fmla="*/ 4 w 689"/>
                <a:gd name="T23" fmla="*/ 23 h 437"/>
                <a:gd name="T24" fmla="*/ 5 w 689"/>
                <a:gd name="T25" fmla="*/ 28 h 437"/>
                <a:gd name="T26" fmla="*/ 7 w 689"/>
                <a:gd name="T27" fmla="*/ 32 h 437"/>
                <a:gd name="T28" fmla="*/ 8 w 689"/>
                <a:gd name="T29" fmla="*/ 37 h 437"/>
                <a:gd name="T30" fmla="*/ 9 w 689"/>
                <a:gd name="T31" fmla="*/ 41 h 437"/>
                <a:gd name="T32" fmla="*/ 10 w 689"/>
                <a:gd name="T33" fmla="*/ 46 h 437"/>
                <a:gd name="T34" fmla="*/ 11 w 689"/>
                <a:gd name="T35" fmla="*/ 46 h 437"/>
                <a:gd name="T36" fmla="*/ 12 w 689"/>
                <a:gd name="T37" fmla="*/ 48 h 437"/>
                <a:gd name="T38" fmla="*/ 13 w 689"/>
                <a:gd name="T39" fmla="*/ 49 h 437"/>
                <a:gd name="T40" fmla="*/ 15 w 689"/>
                <a:gd name="T41" fmla="*/ 51 h 437"/>
                <a:gd name="T42" fmla="*/ 16 w 689"/>
                <a:gd name="T43" fmla="*/ 53 h 437"/>
                <a:gd name="T44" fmla="*/ 18 w 689"/>
                <a:gd name="T45" fmla="*/ 54 h 437"/>
                <a:gd name="T46" fmla="*/ 20 w 689"/>
                <a:gd name="T47" fmla="*/ 55 h 437"/>
                <a:gd name="T48" fmla="*/ 21 w 689"/>
                <a:gd name="T49" fmla="*/ 55 h 437"/>
                <a:gd name="T50" fmla="*/ 22 w 689"/>
                <a:gd name="T51" fmla="*/ 54 h 437"/>
                <a:gd name="T52" fmla="*/ 23 w 689"/>
                <a:gd name="T53" fmla="*/ 53 h 437"/>
                <a:gd name="T54" fmla="*/ 23 w 689"/>
                <a:gd name="T55" fmla="*/ 52 h 437"/>
                <a:gd name="T56" fmla="*/ 24 w 689"/>
                <a:gd name="T57" fmla="*/ 51 h 437"/>
                <a:gd name="T58" fmla="*/ 24 w 689"/>
                <a:gd name="T59" fmla="*/ 50 h 437"/>
                <a:gd name="T60" fmla="*/ 24 w 689"/>
                <a:gd name="T61" fmla="*/ 49 h 437"/>
                <a:gd name="T62" fmla="*/ 24 w 689"/>
                <a:gd name="T63" fmla="*/ 49 h 437"/>
                <a:gd name="T64" fmla="*/ 24 w 689"/>
                <a:gd name="T65" fmla="*/ 49 h 437"/>
                <a:gd name="T66" fmla="*/ 25 w 689"/>
                <a:gd name="T67" fmla="*/ 45 h 437"/>
                <a:gd name="T68" fmla="*/ 25 w 689"/>
                <a:gd name="T69" fmla="*/ 39 h 437"/>
                <a:gd name="T70" fmla="*/ 22 w 689"/>
                <a:gd name="T71" fmla="*/ 32 h 437"/>
                <a:gd name="T72" fmla="*/ 19 w 689"/>
                <a:gd name="T73" fmla="*/ 24 h 437"/>
                <a:gd name="T74" fmla="*/ 15 w 689"/>
                <a:gd name="T75" fmla="*/ 16 h 437"/>
                <a:gd name="T76" fmla="*/ 10 w 689"/>
                <a:gd name="T77" fmla="*/ 9 h 437"/>
                <a:gd name="T78" fmla="*/ 5 w 689"/>
                <a:gd name="T79" fmla="*/ 4 h 437"/>
                <a:gd name="T80" fmla="*/ 0 w 689"/>
                <a:gd name="T81" fmla="*/ 0 h 4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7" name="Freeform 122"/>
            <p:cNvSpPr>
              <a:spLocks/>
            </p:cNvSpPr>
            <p:nvPr/>
          </p:nvSpPr>
          <p:spPr bwMode="auto">
            <a:xfrm>
              <a:off x="5425" y="1786"/>
              <a:ext cx="195" cy="186"/>
            </a:xfrm>
            <a:custGeom>
              <a:avLst/>
              <a:gdLst>
                <a:gd name="T0" fmla="*/ 0 w 585"/>
                <a:gd name="T1" fmla="*/ 0 h 371"/>
                <a:gd name="T2" fmla="*/ 0 w 585"/>
                <a:gd name="T3" fmla="*/ 1 h 371"/>
                <a:gd name="T4" fmla="*/ 0 w 585"/>
                <a:gd name="T5" fmla="*/ 2 h 371"/>
                <a:gd name="T6" fmla="*/ 0 w 585"/>
                <a:gd name="T7" fmla="*/ 3 h 371"/>
                <a:gd name="T8" fmla="*/ 0 w 585"/>
                <a:gd name="T9" fmla="*/ 4 h 371"/>
                <a:gd name="T10" fmla="*/ 0 w 585"/>
                <a:gd name="T11" fmla="*/ 5 h 371"/>
                <a:gd name="T12" fmla="*/ 0 w 585"/>
                <a:gd name="T13" fmla="*/ 6 h 371"/>
                <a:gd name="T14" fmla="*/ 0 w 585"/>
                <a:gd name="T15" fmla="*/ 7 h 371"/>
                <a:gd name="T16" fmla="*/ 0 w 585"/>
                <a:gd name="T17" fmla="*/ 8 h 371"/>
                <a:gd name="T18" fmla="*/ 1 w 585"/>
                <a:gd name="T19" fmla="*/ 12 h 371"/>
                <a:gd name="T20" fmla="*/ 2 w 585"/>
                <a:gd name="T21" fmla="*/ 16 h 371"/>
                <a:gd name="T22" fmla="*/ 4 w 585"/>
                <a:gd name="T23" fmla="*/ 20 h 371"/>
                <a:gd name="T24" fmla="*/ 5 w 585"/>
                <a:gd name="T25" fmla="*/ 24 h 371"/>
                <a:gd name="T26" fmla="*/ 6 w 585"/>
                <a:gd name="T27" fmla="*/ 28 h 371"/>
                <a:gd name="T28" fmla="*/ 7 w 585"/>
                <a:gd name="T29" fmla="*/ 31 h 371"/>
                <a:gd name="T30" fmla="*/ 8 w 585"/>
                <a:gd name="T31" fmla="*/ 35 h 371"/>
                <a:gd name="T32" fmla="*/ 9 w 585"/>
                <a:gd name="T33" fmla="*/ 39 h 371"/>
                <a:gd name="T34" fmla="*/ 9 w 585"/>
                <a:gd name="T35" fmla="*/ 39 h 371"/>
                <a:gd name="T36" fmla="*/ 10 w 585"/>
                <a:gd name="T37" fmla="*/ 41 h 371"/>
                <a:gd name="T38" fmla="*/ 11 w 585"/>
                <a:gd name="T39" fmla="*/ 42 h 371"/>
                <a:gd name="T40" fmla="*/ 13 w 585"/>
                <a:gd name="T41" fmla="*/ 44 h 371"/>
                <a:gd name="T42" fmla="*/ 14 w 585"/>
                <a:gd name="T43" fmla="*/ 45 h 371"/>
                <a:gd name="T44" fmla="*/ 15 w 585"/>
                <a:gd name="T45" fmla="*/ 46 h 371"/>
                <a:gd name="T46" fmla="*/ 17 w 585"/>
                <a:gd name="T47" fmla="*/ 47 h 371"/>
                <a:gd name="T48" fmla="*/ 18 w 585"/>
                <a:gd name="T49" fmla="*/ 47 h 371"/>
                <a:gd name="T50" fmla="*/ 19 w 585"/>
                <a:gd name="T51" fmla="*/ 46 h 371"/>
                <a:gd name="T52" fmla="*/ 19 w 585"/>
                <a:gd name="T53" fmla="*/ 45 h 371"/>
                <a:gd name="T54" fmla="*/ 20 w 585"/>
                <a:gd name="T55" fmla="*/ 44 h 371"/>
                <a:gd name="T56" fmla="*/ 20 w 585"/>
                <a:gd name="T57" fmla="*/ 43 h 371"/>
                <a:gd name="T58" fmla="*/ 21 w 585"/>
                <a:gd name="T59" fmla="*/ 42 h 371"/>
                <a:gd name="T60" fmla="*/ 21 w 585"/>
                <a:gd name="T61" fmla="*/ 42 h 371"/>
                <a:gd name="T62" fmla="*/ 21 w 585"/>
                <a:gd name="T63" fmla="*/ 42 h 371"/>
                <a:gd name="T64" fmla="*/ 21 w 585"/>
                <a:gd name="T65" fmla="*/ 42 h 371"/>
                <a:gd name="T66" fmla="*/ 22 w 585"/>
                <a:gd name="T67" fmla="*/ 38 h 371"/>
                <a:gd name="T68" fmla="*/ 21 w 585"/>
                <a:gd name="T69" fmla="*/ 33 h 371"/>
                <a:gd name="T70" fmla="*/ 19 w 585"/>
                <a:gd name="T71" fmla="*/ 27 h 371"/>
                <a:gd name="T72" fmla="*/ 16 w 585"/>
                <a:gd name="T73" fmla="*/ 20 h 371"/>
                <a:gd name="T74" fmla="*/ 13 w 585"/>
                <a:gd name="T75" fmla="*/ 14 h 371"/>
                <a:gd name="T76" fmla="*/ 9 w 585"/>
                <a:gd name="T77" fmla="*/ 8 h 371"/>
                <a:gd name="T78" fmla="*/ 4 w 585"/>
                <a:gd name="T79" fmla="*/ 3 h 371"/>
                <a:gd name="T80" fmla="*/ 0 w 585"/>
                <a:gd name="T81" fmla="*/ 0 h 3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8" name="Freeform 123"/>
            <p:cNvSpPr>
              <a:spLocks/>
            </p:cNvSpPr>
            <p:nvPr/>
          </p:nvSpPr>
          <p:spPr bwMode="auto">
            <a:xfrm>
              <a:off x="5452" y="1802"/>
              <a:ext cx="160" cy="153"/>
            </a:xfrm>
            <a:custGeom>
              <a:avLst/>
              <a:gdLst>
                <a:gd name="T0" fmla="*/ 0 w 478"/>
                <a:gd name="T1" fmla="*/ 0 h 305"/>
                <a:gd name="T2" fmla="*/ 0 w 478"/>
                <a:gd name="T3" fmla="*/ 2 h 305"/>
                <a:gd name="T4" fmla="*/ 0 w 478"/>
                <a:gd name="T5" fmla="*/ 4 h 305"/>
                <a:gd name="T6" fmla="*/ 0 w 478"/>
                <a:gd name="T7" fmla="*/ 5 h 305"/>
                <a:gd name="T8" fmla="*/ 0 w 478"/>
                <a:gd name="T9" fmla="*/ 7 h 305"/>
                <a:gd name="T10" fmla="*/ 1 w 478"/>
                <a:gd name="T11" fmla="*/ 10 h 305"/>
                <a:gd name="T12" fmla="*/ 2 w 478"/>
                <a:gd name="T13" fmla="*/ 13 h 305"/>
                <a:gd name="T14" fmla="*/ 3 w 478"/>
                <a:gd name="T15" fmla="*/ 16 h 305"/>
                <a:gd name="T16" fmla="*/ 4 w 478"/>
                <a:gd name="T17" fmla="*/ 20 h 305"/>
                <a:gd name="T18" fmla="*/ 5 w 478"/>
                <a:gd name="T19" fmla="*/ 23 h 305"/>
                <a:gd name="T20" fmla="*/ 6 w 478"/>
                <a:gd name="T21" fmla="*/ 26 h 305"/>
                <a:gd name="T22" fmla="*/ 6 w 478"/>
                <a:gd name="T23" fmla="*/ 29 h 305"/>
                <a:gd name="T24" fmla="*/ 7 w 478"/>
                <a:gd name="T25" fmla="*/ 32 h 305"/>
                <a:gd name="T26" fmla="*/ 8 w 478"/>
                <a:gd name="T27" fmla="*/ 33 h 305"/>
                <a:gd name="T28" fmla="*/ 8 w 478"/>
                <a:gd name="T29" fmla="*/ 33 h 305"/>
                <a:gd name="T30" fmla="*/ 9 w 478"/>
                <a:gd name="T31" fmla="*/ 35 h 305"/>
                <a:gd name="T32" fmla="*/ 10 w 478"/>
                <a:gd name="T33" fmla="*/ 36 h 305"/>
                <a:gd name="T34" fmla="*/ 11 w 478"/>
                <a:gd name="T35" fmla="*/ 37 h 305"/>
                <a:gd name="T36" fmla="*/ 13 w 478"/>
                <a:gd name="T37" fmla="*/ 38 h 305"/>
                <a:gd name="T38" fmla="*/ 14 w 478"/>
                <a:gd name="T39" fmla="*/ 39 h 305"/>
                <a:gd name="T40" fmla="*/ 15 w 478"/>
                <a:gd name="T41" fmla="*/ 39 h 305"/>
                <a:gd name="T42" fmla="*/ 15 w 478"/>
                <a:gd name="T43" fmla="*/ 38 h 305"/>
                <a:gd name="T44" fmla="*/ 16 w 478"/>
                <a:gd name="T45" fmla="*/ 37 h 305"/>
                <a:gd name="T46" fmla="*/ 16 w 478"/>
                <a:gd name="T47" fmla="*/ 36 h 305"/>
                <a:gd name="T48" fmla="*/ 17 w 478"/>
                <a:gd name="T49" fmla="*/ 36 h 305"/>
                <a:gd name="T50" fmla="*/ 17 w 478"/>
                <a:gd name="T51" fmla="*/ 35 h 305"/>
                <a:gd name="T52" fmla="*/ 17 w 478"/>
                <a:gd name="T53" fmla="*/ 35 h 305"/>
                <a:gd name="T54" fmla="*/ 17 w 478"/>
                <a:gd name="T55" fmla="*/ 35 h 305"/>
                <a:gd name="T56" fmla="*/ 17 w 478"/>
                <a:gd name="T57" fmla="*/ 35 h 305"/>
                <a:gd name="T58" fmla="*/ 18 w 478"/>
                <a:gd name="T59" fmla="*/ 31 h 305"/>
                <a:gd name="T60" fmla="*/ 17 w 478"/>
                <a:gd name="T61" fmla="*/ 27 h 305"/>
                <a:gd name="T62" fmla="*/ 16 w 478"/>
                <a:gd name="T63" fmla="*/ 22 h 305"/>
                <a:gd name="T64" fmla="*/ 13 w 478"/>
                <a:gd name="T65" fmla="*/ 17 h 305"/>
                <a:gd name="T66" fmla="*/ 10 w 478"/>
                <a:gd name="T67" fmla="*/ 11 h 305"/>
                <a:gd name="T68" fmla="*/ 7 w 478"/>
                <a:gd name="T69" fmla="*/ 6 h 305"/>
                <a:gd name="T70" fmla="*/ 3 w 478"/>
                <a:gd name="T71" fmla="*/ 3 h 305"/>
                <a:gd name="T72" fmla="*/ 0 w 478"/>
                <a:gd name="T73" fmla="*/ 0 h 3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9" name="Freeform 124"/>
            <p:cNvSpPr>
              <a:spLocks/>
            </p:cNvSpPr>
            <p:nvPr/>
          </p:nvSpPr>
          <p:spPr bwMode="auto">
            <a:xfrm>
              <a:off x="4432" y="2435"/>
              <a:ext cx="272" cy="271"/>
            </a:xfrm>
            <a:custGeom>
              <a:avLst/>
              <a:gdLst>
                <a:gd name="T0" fmla="*/ 10 w 816"/>
                <a:gd name="T1" fmla="*/ 0 h 542"/>
                <a:gd name="T2" fmla="*/ 8 w 816"/>
                <a:gd name="T3" fmla="*/ 2 h 542"/>
                <a:gd name="T4" fmla="*/ 4 w 816"/>
                <a:gd name="T5" fmla="*/ 5 h 542"/>
                <a:gd name="T6" fmla="*/ 1 w 816"/>
                <a:gd name="T7" fmla="*/ 9 h 542"/>
                <a:gd name="T8" fmla="*/ 0 w 816"/>
                <a:gd name="T9" fmla="*/ 16 h 542"/>
                <a:gd name="T10" fmla="*/ 1 w 816"/>
                <a:gd name="T11" fmla="*/ 20 h 542"/>
                <a:gd name="T12" fmla="*/ 2 w 816"/>
                <a:gd name="T13" fmla="*/ 21 h 542"/>
                <a:gd name="T14" fmla="*/ 3 w 816"/>
                <a:gd name="T15" fmla="*/ 21 h 542"/>
                <a:gd name="T16" fmla="*/ 6 w 816"/>
                <a:gd name="T17" fmla="*/ 33 h 542"/>
                <a:gd name="T18" fmla="*/ 6 w 816"/>
                <a:gd name="T19" fmla="*/ 36 h 542"/>
                <a:gd name="T20" fmla="*/ 9 w 816"/>
                <a:gd name="T21" fmla="*/ 42 h 542"/>
                <a:gd name="T22" fmla="*/ 12 w 816"/>
                <a:gd name="T23" fmla="*/ 49 h 542"/>
                <a:gd name="T24" fmla="*/ 17 w 816"/>
                <a:gd name="T25" fmla="*/ 54 h 542"/>
                <a:gd name="T26" fmla="*/ 21 w 816"/>
                <a:gd name="T27" fmla="*/ 57 h 542"/>
                <a:gd name="T28" fmla="*/ 23 w 816"/>
                <a:gd name="T29" fmla="*/ 62 h 542"/>
                <a:gd name="T30" fmla="*/ 24 w 816"/>
                <a:gd name="T31" fmla="*/ 65 h 542"/>
                <a:gd name="T32" fmla="*/ 25 w 816"/>
                <a:gd name="T33" fmla="*/ 67 h 542"/>
                <a:gd name="T34" fmla="*/ 26 w 816"/>
                <a:gd name="T35" fmla="*/ 68 h 542"/>
                <a:gd name="T36" fmla="*/ 28 w 816"/>
                <a:gd name="T37" fmla="*/ 68 h 542"/>
                <a:gd name="T38" fmla="*/ 30 w 816"/>
                <a:gd name="T39" fmla="*/ 65 h 542"/>
                <a:gd name="T40" fmla="*/ 29 w 816"/>
                <a:gd name="T41" fmla="*/ 54 h 542"/>
                <a:gd name="T42" fmla="*/ 27 w 816"/>
                <a:gd name="T43" fmla="*/ 43 h 542"/>
                <a:gd name="T44" fmla="*/ 26 w 816"/>
                <a:gd name="T45" fmla="*/ 37 h 542"/>
                <a:gd name="T46" fmla="*/ 25 w 816"/>
                <a:gd name="T47" fmla="*/ 30 h 542"/>
                <a:gd name="T48" fmla="*/ 20 w 816"/>
                <a:gd name="T49" fmla="*/ 19 h 542"/>
                <a:gd name="T50" fmla="*/ 16 w 816"/>
                <a:gd name="T51" fmla="*/ 8 h 542"/>
                <a:gd name="T52" fmla="*/ 17 w 816"/>
                <a:gd name="T53" fmla="*/ 7 h 542"/>
                <a:gd name="T54" fmla="*/ 19 w 816"/>
                <a:gd name="T55" fmla="*/ 9 h 542"/>
                <a:gd name="T56" fmla="*/ 20 w 816"/>
                <a:gd name="T57" fmla="*/ 11 h 542"/>
                <a:gd name="T58" fmla="*/ 19 w 816"/>
                <a:gd name="T59" fmla="*/ 9 h 542"/>
                <a:gd name="T60" fmla="*/ 17 w 816"/>
                <a:gd name="T61" fmla="*/ 6 h 542"/>
                <a:gd name="T62" fmla="*/ 15 w 816"/>
                <a:gd name="T63" fmla="*/ 2 h 542"/>
                <a:gd name="T64" fmla="*/ 11 w 816"/>
                <a:gd name="T65" fmla="*/ 0 h 5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0" name="Freeform 125"/>
            <p:cNvSpPr>
              <a:spLocks/>
            </p:cNvSpPr>
            <p:nvPr/>
          </p:nvSpPr>
          <p:spPr bwMode="auto">
            <a:xfrm>
              <a:off x="4449" y="2320"/>
              <a:ext cx="174" cy="133"/>
            </a:xfrm>
            <a:custGeom>
              <a:avLst/>
              <a:gdLst>
                <a:gd name="T0" fmla="*/ 19 w 524"/>
                <a:gd name="T1" fmla="*/ 34 h 266"/>
                <a:gd name="T2" fmla="*/ 19 w 524"/>
                <a:gd name="T3" fmla="*/ 33 h 266"/>
                <a:gd name="T4" fmla="*/ 19 w 524"/>
                <a:gd name="T5" fmla="*/ 32 h 266"/>
                <a:gd name="T6" fmla="*/ 19 w 524"/>
                <a:gd name="T7" fmla="*/ 29 h 266"/>
                <a:gd name="T8" fmla="*/ 19 w 524"/>
                <a:gd name="T9" fmla="*/ 26 h 266"/>
                <a:gd name="T10" fmla="*/ 19 w 524"/>
                <a:gd name="T11" fmla="*/ 22 h 266"/>
                <a:gd name="T12" fmla="*/ 19 w 524"/>
                <a:gd name="T13" fmla="*/ 17 h 266"/>
                <a:gd name="T14" fmla="*/ 18 w 524"/>
                <a:gd name="T15" fmla="*/ 12 h 266"/>
                <a:gd name="T16" fmla="*/ 17 w 524"/>
                <a:gd name="T17" fmla="*/ 5 h 266"/>
                <a:gd name="T18" fmla="*/ 15 w 524"/>
                <a:gd name="T19" fmla="*/ 0 h 266"/>
                <a:gd name="T20" fmla="*/ 13 w 524"/>
                <a:gd name="T21" fmla="*/ 1 h 266"/>
                <a:gd name="T22" fmla="*/ 10 w 524"/>
                <a:gd name="T23" fmla="*/ 4 h 266"/>
                <a:gd name="T24" fmla="*/ 7 w 524"/>
                <a:gd name="T25" fmla="*/ 10 h 266"/>
                <a:gd name="T26" fmla="*/ 4 w 524"/>
                <a:gd name="T27" fmla="*/ 17 h 266"/>
                <a:gd name="T28" fmla="*/ 2 w 524"/>
                <a:gd name="T29" fmla="*/ 23 h 266"/>
                <a:gd name="T30" fmla="*/ 1 w 524"/>
                <a:gd name="T31" fmla="*/ 28 h 266"/>
                <a:gd name="T32" fmla="*/ 0 w 524"/>
                <a:gd name="T33" fmla="*/ 30 h 266"/>
                <a:gd name="T34" fmla="*/ 0 w 524"/>
                <a:gd name="T35" fmla="*/ 29 h 266"/>
                <a:gd name="T36" fmla="*/ 1 w 524"/>
                <a:gd name="T37" fmla="*/ 28 h 266"/>
                <a:gd name="T38" fmla="*/ 2 w 524"/>
                <a:gd name="T39" fmla="*/ 26 h 266"/>
                <a:gd name="T40" fmla="*/ 4 w 524"/>
                <a:gd name="T41" fmla="*/ 25 h 266"/>
                <a:gd name="T42" fmla="*/ 5 w 524"/>
                <a:gd name="T43" fmla="*/ 23 h 266"/>
                <a:gd name="T44" fmla="*/ 7 w 524"/>
                <a:gd name="T45" fmla="*/ 23 h 266"/>
                <a:gd name="T46" fmla="*/ 9 w 524"/>
                <a:gd name="T47" fmla="*/ 23 h 266"/>
                <a:gd name="T48" fmla="*/ 11 w 524"/>
                <a:gd name="T49" fmla="*/ 24 h 266"/>
                <a:gd name="T50" fmla="*/ 12 w 524"/>
                <a:gd name="T51" fmla="*/ 26 h 266"/>
                <a:gd name="T52" fmla="*/ 14 w 524"/>
                <a:gd name="T53" fmla="*/ 28 h 266"/>
                <a:gd name="T54" fmla="*/ 15 w 524"/>
                <a:gd name="T55" fmla="*/ 29 h 266"/>
                <a:gd name="T56" fmla="*/ 17 w 524"/>
                <a:gd name="T57" fmla="*/ 31 h 266"/>
                <a:gd name="T58" fmla="*/ 18 w 524"/>
                <a:gd name="T59" fmla="*/ 32 h 266"/>
                <a:gd name="T60" fmla="*/ 19 w 524"/>
                <a:gd name="T61" fmla="*/ 33 h 266"/>
                <a:gd name="T62" fmla="*/ 19 w 524"/>
                <a:gd name="T63" fmla="*/ 34 h 266"/>
                <a:gd name="T64" fmla="*/ 19 w 524"/>
                <a:gd name="T65" fmla="*/ 34 h 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2" name="Месяц 151"/>
          <p:cNvSpPr/>
          <p:nvPr/>
        </p:nvSpPr>
        <p:spPr>
          <a:xfrm rot="16200000">
            <a:off x="7109619" y="3231357"/>
            <a:ext cx="612775" cy="503237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4" name="Улыбающееся лицо 153"/>
          <p:cNvSpPr/>
          <p:nvPr/>
        </p:nvSpPr>
        <p:spPr>
          <a:xfrm>
            <a:off x="2725738" y="2944813"/>
            <a:ext cx="557212" cy="503237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7" name="Месяц 156"/>
          <p:cNvSpPr/>
          <p:nvPr/>
        </p:nvSpPr>
        <p:spPr>
          <a:xfrm rot="5400000">
            <a:off x="1541463" y="4044950"/>
            <a:ext cx="144462" cy="331788"/>
          </a:xfrm>
          <a:prstGeom prst="mo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9" name="Месяц 158"/>
          <p:cNvSpPr/>
          <p:nvPr/>
        </p:nvSpPr>
        <p:spPr>
          <a:xfrm rot="15572143">
            <a:off x="5437188" y="2871787"/>
            <a:ext cx="349250" cy="377825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2" name="Блок-схема: узел 161"/>
          <p:cNvSpPr/>
          <p:nvPr/>
        </p:nvSpPr>
        <p:spPr>
          <a:xfrm>
            <a:off x="5335588" y="2646363"/>
            <a:ext cx="142875" cy="14446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" name="Блок-схема: узел 162"/>
          <p:cNvSpPr/>
          <p:nvPr/>
        </p:nvSpPr>
        <p:spPr>
          <a:xfrm flipV="1">
            <a:off x="5573713" y="2576513"/>
            <a:ext cx="136525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" name="Блок-схема: узел 163"/>
          <p:cNvSpPr/>
          <p:nvPr/>
        </p:nvSpPr>
        <p:spPr>
          <a:xfrm>
            <a:off x="7200900" y="2701925"/>
            <a:ext cx="142875" cy="2159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5" name="Блок-схема: узел 164"/>
          <p:cNvSpPr/>
          <p:nvPr/>
        </p:nvSpPr>
        <p:spPr>
          <a:xfrm>
            <a:off x="7451725" y="2719388"/>
            <a:ext cx="144463" cy="2159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7" name="Блок-схема: узел 166"/>
          <p:cNvSpPr/>
          <p:nvPr/>
        </p:nvSpPr>
        <p:spPr>
          <a:xfrm>
            <a:off x="1336675" y="3887788"/>
            <a:ext cx="142875" cy="1428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9" name="Блок-схема: узел 168"/>
          <p:cNvSpPr/>
          <p:nvPr/>
        </p:nvSpPr>
        <p:spPr>
          <a:xfrm>
            <a:off x="1697038" y="3860800"/>
            <a:ext cx="144462" cy="144463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2" name="Блок-схема: узел 171"/>
          <p:cNvSpPr/>
          <p:nvPr/>
        </p:nvSpPr>
        <p:spPr>
          <a:xfrm>
            <a:off x="7019925" y="5084763"/>
            <a:ext cx="144463" cy="14446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3" name="Блок-схема: узел 172"/>
          <p:cNvSpPr/>
          <p:nvPr/>
        </p:nvSpPr>
        <p:spPr>
          <a:xfrm>
            <a:off x="7380288" y="5084763"/>
            <a:ext cx="144462" cy="144462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75288" y="5637213"/>
            <a:ext cx="354012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53063" y="5294313"/>
            <a:ext cx="165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3413" y="5270500"/>
            <a:ext cx="165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8088" y="2073275"/>
            <a:ext cx="354012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700213"/>
            <a:ext cx="165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700213"/>
            <a:ext cx="165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2185988"/>
            <a:ext cx="354012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838" y="1897063"/>
            <a:ext cx="1651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83050" y="1900238"/>
            <a:ext cx="1651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Улыбающееся лицо 2"/>
          <p:cNvSpPr/>
          <p:nvPr/>
        </p:nvSpPr>
        <p:spPr>
          <a:xfrm>
            <a:off x="3159125" y="4437063"/>
            <a:ext cx="620713" cy="5048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10413" y="5411788"/>
            <a:ext cx="35401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авильный пятиугольник 3"/>
          <p:cNvSpPr/>
          <p:nvPr/>
        </p:nvSpPr>
        <p:spPr>
          <a:xfrm rot="1121530">
            <a:off x="6229350" y="173038"/>
            <a:ext cx="2190750" cy="2024062"/>
          </a:xfrm>
          <a:prstGeom prst="pentagon">
            <a:avLst/>
          </a:prstGeom>
          <a:solidFill>
            <a:srgbClr val="16E1F6"/>
          </a:solidFill>
          <a:ln>
            <a:solidFill>
              <a:srgbClr val="16E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75500" y="782638"/>
            <a:ext cx="2254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24750" y="915988"/>
            <a:ext cx="2238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618378">
            <a:off x="6986588" y="1184275"/>
            <a:ext cx="5381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" name="Рисунок 159" descr="H:\DCIM\100CANON\IMG_1233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1016" y="0"/>
            <a:ext cx="9145016" cy="7156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2" grpId="0" animBg="1"/>
      <p:bldP spid="21" grpId="0" animBg="1"/>
      <p:bldP spid="22" grpId="0" animBg="1"/>
      <p:bldP spid="23" grpId="0" animBg="1"/>
      <p:bldP spid="157" grpId="0" animBg="1"/>
      <p:bldP spid="167" grpId="0" animBg="1"/>
      <p:bldP spid="169" grpId="0" animBg="1"/>
      <p:bldP spid="172" grpId="0" animBg="1"/>
      <p:bldP spid="17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smtClean="0"/>
              <a:t>Все за одного.</a:t>
            </a:r>
          </a:p>
          <a:p>
            <a:r>
              <a:rPr lang="ru-RU" sz="6600" smtClean="0"/>
              <a:t>А один за всех, </a:t>
            </a:r>
          </a:p>
          <a:p>
            <a:pPr lvl="1"/>
            <a:r>
              <a:rPr lang="ru-RU" sz="6600" smtClean="0"/>
              <a:t>Тогда и в деле будет успех.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9600" dirty="0" smtClean="0"/>
              <a:t>ДЕВИЗ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051050" y="3357563"/>
            <a:ext cx="360363" cy="36036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572000" y="1773238"/>
            <a:ext cx="3598863" cy="359886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1331913" y="2708275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 </a:t>
            </a:r>
            <a:r>
              <a:rPr lang="ru-RU" sz="3200"/>
              <a:t>=</a:t>
            </a:r>
            <a:r>
              <a:rPr lang="en-US" sz="3200"/>
              <a:t> </a:t>
            </a:r>
            <a:r>
              <a:rPr lang="ru-RU" sz="3200"/>
              <a:t>1см</a:t>
            </a:r>
            <a:r>
              <a:rPr lang="en-US" sz="3200">
                <a:cs typeface="Arial" charset="0"/>
              </a:rPr>
              <a:t>²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508625" y="1196975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 </a:t>
            </a:r>
            <a:r>
              <a:rPr lang="ru-RU" sz="3200"/>
              <a:t>=</a:t>
            </a:r>
            <a:r>
              <a:rPr lang="en-US" sz="3200"/>
              <a:t> </a:t>
            </a:r>
            <a:r>
              <a:rPr lang="ru-RU" sz="3200"/>
              <a:t>1дм</a:t>
            </a:r>
            <a:r>
              <a:rPr lang="en-US" sz="3200">
                <a:cs typeface="Arial" charset="0"/>
              </a:rPr>
              <a:t>²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2987675" y="5589588"/>
            <a:ext cx="3527425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1дм</a:t>
            </a:r>
            <a:r>
              <a:rPr lang="en-US" sz="4400">
                <a:cs typeface="Arial" charset="0"/>
              </a:rPr>
              <a:t>²</a:t>
            </a:r>
            <a:r>
              <a:rPr lang="ru-RU" sz="4400">
                <a:cs typeface="Arial" charset="0"/>
              </a:rPr>
              <a:t>=100см</a:t>
            </a:r>
            <a:r>
              <a:rPr lang="en-US" sz="4400"/>
              <a:t>²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31913" y="620713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</a:rPr>
              <a:t>Квадратный сантиметр, квадратный дециметр.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7" grpId="0"/>
      <p:bldP spid="78858" grpId="0"/>
      <p:bldP spid="788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611188" y="1484313"/>
            <a:ext cx="3598862" cy="3598862"/>
          </a:xfrm>
          <a:prstGeom prst="rect">
            <a:avLst/>
          </a:prstGeom>
          <a:solidFill>
            <a:srgbClr val="FF99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54721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Квадратный метр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611188" y="1484313"/>
            <a:ext cx="360045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4211638" y="1484313"/>
            <a:ext cx="0" cy="360045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5003800" y="1844675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а=1 м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4572000" y="3357563"/>
            <a:ext cx="23764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S= </a:t>
            </a:r>
            <a:r>
              <a:rPr lang="ru-RU" sz="4800"/>
              <a:t>а </a:t>
            </a:r>
            <a:r>
              <a:rPr lang="ru-RU" sz="2800" b="1"/>
              <a:t>х</a:t>
            </a:r>
            <a:r>
              <a:rPr lang="ru-RU" sz="4800"/>
              <a:t> а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4356100" y="4868863"/>
            <a:ext cx="3600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S</a:t>
            </a:r>
            <a:r>
              <a:rPr lang="ru-RU" sz="4400"/>
              <a:t>=</a:t>
            </a:r>
            <a:r>
              <a:rPr lang="en-US" sz="4400"/>
              <a:t>1 </a:t>
            </a:r>
            <a:r>
              <a:rPr lang="en-US" sz="2800" b="1"/>
              <a:t>x</a:t>
            </a:r>
            <a:r>
              <a:rPr lang="en-US" sz="4400"/>
              <a:t> 1 = </a:t>
            </a:r>
            <a:r>
              <a:rPr lang="ru-RU" sz="4400"/>
              <a:t>1 </a:t>
            </a:r>
            <a:r>
              <a:rPr lang="ru-RU" sz="4400">
                <a:solidFill>
                  <a:srgbClr val="FF3300"/>
                </a:solidFill>
              </a:rPr>
              <a:t>м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667625" y="4868863"/>
            <a:ext cx="574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3300"/>
                </a:solidFill>
              </a:rPr>
              <a:t>²</a:t>
            </a:r>
            <a:endParaRPr lang="ru-RU" sz="44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4099" grpId="0" animBg="1"/>
      <p:bldP spid="79882" grpId="0" animBg="1"/>
      <p:bldP spid="79882" grpId="1" animBg="1"/>
      <p:bldP spid="79883" grpId="0" animBg="1"/>
      <p:bldP spid="79883" grpId="1" animBg="1"/>
      <p:bldP spid="79884" grpId="0"/>
      <p:bldP spid="79885" grpId="0"/>
      <p:bldP spid="79887" grpId="0"/>
      <p:bldP spid="798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124075" y="836613"/>
            <a:ext cx="51117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Единицы площади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475656" y="2348880"/>
            <a:ext cx="7272808" cy="26374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0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3068638"/>
            <a:ext cx="6400800" cy="2570162"/>
          </a:xfrm>
        </p:spPr>
        <p:txBody>
          <a:bodyPr/>
          <a:lstStyle/>
          <a:p>
            <a:pPr marR="0" eaLnBrk="1" hangingPunct="1"/>
            <a:r>
              <a:rPr lang="ru-RU" sz="4000" b="1" smtClean="0">
                <a:solidFill>
                  <a:srgbClr val="3333FF"/>
                </a:solidFill>
              </a:rPr>
              <a:t>Квадратный сантиметр, квадратный дециметр, квадратный метр.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6" name="AutoShape 16"/>
          <p:cNvSpPr>
            <a:spLocks noChangeArrowheads="1"/>
          </p:cNvSpPr>
          <p:nvPr/>
        </p:nvSpPr>
        <p:spPr bwMode="auto">
          <a:xfrm>
            <a:off x="1476375" y="5300663"/>
            <a:ext cx="7200900" cy="504825"/>
          </a:xfrm>
          <a:prstGeom prst="wedgeRoundRectCallout">
            <a:avLst>
              <a:gd name="adj1" fmla="val -44995"/>
              <a:gd name="adj2" fmla="val 6415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/>
              <a:t>Что больше: площадь терема или площадь всех трёх изб?</a:t>
            </a:r>
            <a:endParaRPr lang="en-US"/>
          </a:p>
          <a:p>
            <a:pPr algn="ctr"/>
            <a:endParaRPr lang="ru-RU"/>
          </a:p>
        </p:txBody>
      </p:sp>
      <p:graphicFrame>
        <p:nvGraphicFramePr>
          <p:cNvPr id="81935" name="Object 15"/>
          <p:cNvGraphicFramePr>
            <a:graphicFrameLocks noChangeAspect="1"/>
          </p:cNvGraphicFramePr>
          <p:nvPr/>
        </p:nvGraphicFramePr>
        <p:xfrm>
          <a:off x="468313" y="5013325"/>
          <a:ext cx="869950" cy="1431925"/>
        </p:xfrm>
        <a:graphic>
          <a:graphicData uri="http://schemas.openxmlformats.org/presentationml/2006/ole">
            <p:oleObj spid="_x0000_s15363" name="Image" r:id="rId3" imgW="863188" imgH="1422222" progId="Photoshop.Image.8">
              <p:embed/>
            </p:oleObj>
          </a:graphicData>
        </a:graphic>
      </p:graphicFrame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827088" y="765175"/>
            <a:ext cx="72009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тридевятом царстве, в тридесятом государстве жил-был царь…Построил царь себе терем: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     </a:t>
            </a:r>
            <a:r>
              <a:rPr lang="en-US" sz="2000"/>
              <a:t>S</a:t>
            </a:r>
            <a:r>
              <a:rPr lang="ru-RU"/>
              <a:t>=100 м</a:t>
            </a:r>
            <a:r>
              <a:rPr lang="en-US">
                <a:cs typeface="Arial" charset="0"/>
              </a:rPr>
              <a:t>²</a:t>
            </a:r>
            <a:endParaRPr lang="ru-RU">
              <a:cs typeface="Arial" charset="0"/>
            </a:endParaRPr>
          </a:p>
          <a:p>
            <a:pPr>
              <a:spcBef>
                <a:spcPct val="50000"/>
              </a:spcBef>
            </a:pPr>
            <a:endParaRPr lang="ru-RU">
              <a:cs typeface="Arial" charset="0"/>
            </a:endParaRPr>
          </a:p>
          <a:p>
            <a:pPr>
              <a:spcBef>
                <a:spcPct val="50000"/>
              </a:spcBef>
            </a:pPr>
            <a:endParaRPr lang="ru-RU">
              <a:cs typeface="Arial" charset="0"/>
            </a:endParaRPr>
          </a:p>
          <a:p>
            <a:pPr>
              <a:spcBef>
                <a:spcPct val="50000"/>
              </a:spcBef>
            </a:pPr>
            <a:endParaRPr lang="ru-RU">
              <a:cs typeface="Arial" charset="0"/>
            </a:endParaRPr>
          </a:p>
          <a:p>
            <a:pPr>
              <a:spcBef>
                <a:spcPct val="50000"/>
              </a:spcBef>
            </a:pPr>
            <a:endParaRPr lang="ru-RU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/>
              <a:t>Рядом пристроил  3  избы:</a:t>
            </a:r>
          </a:p>
          <a:p>
            <a:pPr>
              <a:spcBef>
                <a:spcPct val="50000"/>
              </a:spcBef>
            </a:pPr>
            <a:r>
              <a:rPr lang="en-US" sz="2000"/>
              <a:t>S</a:t>
            </a:r>
            <a:r>
              <a:rPr lang="ru-RU" sz="1000"/>
              <a:t>1</a:t>
            </a:r>
            <a:r>
              <a:rPr lang="ru-RU"/>
              <a:t>=</a:t>
            </a:r>
            <a:r>
              <a:rPr lang="en-US"/>
              <a:t>20 </a:t>
            </a:r>
            <a:r>
              <a:rPr lang="ru-RU"/>
              <a:t>м</a:t>
            </a:r>
            <a:r>
              <a:rPr lang="en-US">
                <a:cs typeface="Arial" charset="0"/>
              </a:rPr>
              <a:t>²</a:t>
            </a:r>
            <a:r>
              <a:rPr lang="ru-RU"/>
              <a:t>  , </a:t>
            </a:r>
            <a:r>
              <a:rPr lang="en-US" sz="2000"/>
              <a:t>S</a:t>
            </a:r>
            <a:r>
              <a:rPr lang="ru-RU" sz="1000"/>
              <a:t>2 </a:t>
            </a:r>
            <a:r>
              <a:rPr lang="ru-RU"/>
              <a:t>– на 10 м</a:t>
            </a:r>
            <a:r>
              <a:rPr lang="en-US">
                <a:cs typeface="Arial" charset="0"/>
              </a:rPr>
              <a:t>²</a:t>
            </a:r>
            <a:r>
              <a:rPr lang="ru-RU">
                <a:cs typeface="Arial" charset="0"/>
              </a:rPr>
              <a:t> больше, чем 1 избы, </a:t>
            </a:r>
            <a:r>
              <a:rPr lang="en-US" sz="2000">
                <a:cs typeface="Arial" charset="0"/>
              </a:rPr>
              <a:t>S</a:t>
            </a:r>
            <a:r>
              <a:rPr lang="en-US" sz="1000">
                <a:cs typeface="Arial" charset="0"/>
              </a:rPr>
              <a:t>3 </a:t>
            </a:r>
            <a:r>
              <a:rPr lang="en-US">
                <a:cs typeface="Arial" charset="0"/>
              </a:rPr>
              <a:t>– </a:t>
            </a:r>
            <a:r>
              <a:rPr lang="ru-RU">
                <a:cs typeface="Arial" charset="0"/>
              </a:rPr>
              <a:t>на 8 м</a:t>
            </a:r>
            <a:r>
              <a:rPr lang="en-US"/>
              <a:t>²</a:t>
            </a:r>
            <a:r>
              <a:rPr lang="ru-RU"/>
              <a:t> меньше, чем площади 1 и 2 изб вместе. </a:t>
            </a:r>
          </a:p>
          <a:p>
            <a:pPr>
              <a:spcBef>
                <a:spcPct val="50000"/>
              </a:spcBef>
            </a:pPr>
            <a:r>
              <a:rPr lang="ru-RU"/>
              <a:t>           </a:t>
            </a:r>
            <a:endParaRPr lang="en-US"/>
          </a:p>
        </p:txBody>
      </p:sp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1042988" y="1557338"/>
          <a:ext cx="1155700" cy="2082800"/>
        </p:xfrm>
        <a:graphic>
          <a:graphicData uri="http://schemas.openxmlformats.org/presentationml/2006/ole">
            <p:oleObj spid="_x0000_s15365" name="Image" r:id="rId4" imgW="1155148" imgH="2082540" progId="Photoshop.Image.8">
              <p:embed/>
            </p:oleObj>
          </a:graphicData>
        </a:graphic>
      </p:graphicFrame>
      <p:pic>
        <p:nvPicPr>
          <p:cNvPr id="81930" name="Picture 10" descr="5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1628775"/>
            <a:ext cx="8524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11" descr="5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625" y="2708275"/>
            <a:ext cx="11128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2" name="Picture 12" descr="5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80288" y="2636838"/>
            <a:ext cx="12430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4" descr="teremok11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788" y="1055688"/>
            <a:ext cx="1655762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apl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821796">
            <a:off x="5867400" y="765175"/>
            <a:ext cx="2241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 descr="079513_33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02962">
            <a:off x="395288" y="476250"/>
            <a:ext cx="20129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079513_33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34968">
            <a:off x="3708400" y="1557338"/>
            <a:ext cx="15573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079513_33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2636838"/>
            <a:ext cx="173037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 descr="079513_337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562484">
            <a:off x="6443663" y="3644900"/>
            <a:ext cx="1663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079513_33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62612">
            <a:off x="3708400" y="4365625"/>
            <a:ext cx="12414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079513_33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1196975"/>
            <a:ext cx="17287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079513_33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4724400"/>
            <a:ext cx="17287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7" descr="079513_33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333375"/>
            <a:ext cx="17287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28" descr="079513_33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420938"/>
            <a:ext cx="172878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Лист59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истья жёлтые.wav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2206 L -0.01563 0.961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38148 L 0.01736 0.76945 " pathEditMode="relative" ptsTypes="AA">
                                      <p:cBhvr>
                                        <p:cTn id="19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26296 L 0.06649 0.96158 " pathEditMode="relative" ptsTypes="AA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1384300" y="186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339975" y="549275"/>
            <a:ext cx="48990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Велел царь сделать клумбу перед окнами.</a:t>
            </a:r>
          </a:p>
          <a:p>
            <a:r>
              <a:rPr lang="ru-RU"/>
              <a:t>Получилась клумба прямоугольной формы.</a:t>
            </a:r>
          </a:p>
          <a:p>
            <a:r>
              <a:rPr lang="ru-RU"/>
              <a:t>Вычисли её площадь, если длина равна 3м,</a:t>
            </a:r>
          </a:p>
          <a:p>
            <a:r>
              <a:rPr lang="ru-RU"/>
              <a:t>а ширина 2м .</a:t>
            </a:r>
          </a:p>
          <a:p>
            <a:endParaRPr lang="ru-RU"/>
          </a:p>
          <a:p>
            <a:r>
              <a:rPr lang="ru-RU"/>
              <a:t>                              </a:t>
            </a:r>
            <a:r>
              <a:rPr lang="en-US" sz="2000"/>
              <a:t>S</a:t>
            </a:r>
            <a:r>
              <a:rPr lang="ru-RU" sz="2000"/>
              <a:t>=? </a:t>
            </a:r>
          </a:p>
          <a:p>
            <a:endParaRPr lang="ru-RU" sz="2000"/>
          </a:p>
          <a:p>
            <a:r>
              <a:rPr lang="ru-RU"/>
              <a:t>  </a:t>
            </a:r>
          </a:p>
        </p:txBody>
      </p:sp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900113" y="692150"/>
          <a:ext cx="1155700" cy="2082800"/>
        </p:xfrm>
        <a:graphic>
          <a:graphicData uri="http://schemas.openxmlformats.org/presentationml/2006/ole">
            <p:oleObj spid="_x0000_s17412" name="Image" r:id="rId3" imgW="1155148" imgH="2082540" progId="Photoshop.Image.8">
              <p:embed/>
            </p:oleObj>
          </a:graphicData>
        </a:graphic>
      </p:graphicFrame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468313" y="5013325"/>
          <a:ext cx="869950" cy="1431925"/>
        </p:xfrm>
        <a:graphic>
          <a:graphicData uri="http://schemas.openxmlformats.org/presentationml/2006/ole">
            <p:oleObj spid="_x0000_s17413" name="Image" r:id="rId4" imgW="863188" imgH="1422222" progId="Photoshop.Image.8">
              <p:embed/>
            </p:oleObj>
          </a:graphicData>
        </a:graphic>
      </p:graphicFrame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3059113" y="3213100"/>
            <a:ext cx="2808287" cy="1655763"/>
          </a:xfrm>
          <a:prstGeom prst="rect">
            <a:avLst/>
          </a:prstGeom>
          <a:solidFill>
            <a:srgbClr val="339966"/>
          </a:solidFill>
          <a:ln w="76200">
            <a:pattFill prst="horzBrick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  <p:pic>
        <p:nvPicPr>
          <p:cNvPr id="85002" name="Picture 10" descr="776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2636838"/>
            <a:ext cx="11953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4" name="AutoShape 12"/>
          <p:cNvSpPr>
            <a:spLocks noChangeArrowheads="1"/>
          </p:cNvSpPr>
          <p:nvPr/>
        </p:nvSpPr>
        <p:spPr bwMode="auto">
          <a:xfrm>
            <a:off x="2411413" y="5013325"/>
            <a:ext cx="6264275" cy="720725"/>
          </a:xfrm>
          <a:prstGeom prst="wedgeRoundRectCallout">
            <a:avLst>
              <a:gd name="adj1" fmla="val -62343"/>
              <a:gd name="adj2" fmla="val 2180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Сколько понадобилось кустов роз, если на 1 м</a:t>
            </a:r>
            <a:r>
              <a:rPr lang="en-US"/>
              <a:t>²</a:t>
            </a:r>
            <a:r>
              <a:rPr lang="ru-RU"/>
              <a:t> растёт 3 куста?</a:t>
            </a:r>
            <a:endParaRPr lang="en-US"/>
          </a:p>
          <a:p>
            <a:pPr algn="ctr"/>
            <a:endParaRPr lang="ru-RU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4859338" y="1989138"/>
            <a:ext cx="433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</a:t>
            </a:r>
            <a:r>
              <a:rPr lang="en-US">
                <a:solidFill>
                  <a:srgbClr val="FF3300"/>
                </a:solidFill>
              </a:rPr>
              <a:t>²</a:t>
            </a:r>
            <a:endParaRPr lang="ru-RU">
              <a:solidFill>
                <a:srgbClr val="FF3300"/>
              </a:solidFill>
            </a:endParaRPr>
          </a:p>
          <a:p>
            <a:endParaRPr lang="ru-RU"/>
          </a:p>
        </p:txBody>
      </p:sp>
      <p:sp>
        <p:nvSpPr>
          <p:cNvPr id="85007" name="Text Box 15"/>
          <p:cNvSpPr txBox="1">
            <a:spLocks noChangeArrowheads="1"/>
          </p:cNvSpPr>
          <p:nvPr/>
        </p:nvSpPr>
        <p:spPr bwMode="auto">
          <a:xfrm>
            <a:off x="2484438" y="2781300"/>
            <a:ext cx="41751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 велел посадить розовые кусты.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slow"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 animBg="1"/>
      <p:bldP spid="85004" grpId="0" animBg="1"/>
      <p:bldP spid="85006" grpId="0"/>
      <p:bldP spid="85006" grpId="1"/>
      <p:bldP spid="85006" grpId="2"/>
      <p:bldP spid="8500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505</TotalTime>
  <Words>409</Words>
  <Application>Microsoft Office PowerPoint</Application>
  <PresentationFormat>Экран (4:3)</PresentationFormat>
  <Paragraphs>74</Paragraphs>
  <Slides>15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Lucida Sans Unicode</vt:lpstr>
      <vt:lpstr>Wingdings 3</vt:lpstr>
      <vt:lpstr>Verdana</vt:lpstr>
      <vt:lpstr>Wingdings 2</vt:lpstr>
      <vt:lpstr>Calibri</vt:lpstr>
      <vt:lpstr>Arial Unicode MS</vt:lpstr>
      <vt:lpstr>Franklin Gothic Medium</vt:lpstr>
      <vt:lpstr>Открытая</vt:lpstr>
      <vt:lpstr>Adobe Photoshop Image</vt:lpstr>
      <vt:lpstr>МАТЕМАТИКА 3 КЛАСС «Единицы площади»</vt:lpstr>
      <vt:lpstr>Слайд 2</vt:lpstr>
      <vt:lpstr>ДЕВИЗ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re</cp:lastModifiedBy>
  <cp:revision>29</cp:revision>
  <dcterms:created xsi:type="dcterms:W3CDTF">2006-11-09T20:27:36Z</dcterms:created>
  <dcterms:modified xsi:type="dcterms:W3CDTF">2014-03-05T19:33:39Z</dcterms:modified>
</cp:coreProperties>
</file>