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1" r:id="rId11"/>
    <p:sldId id="279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6CFF-BEAA-4B22-8ED1-7DFDAF15CE38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EFFE-1015-4FE9-B5E8-B73B0467F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E401-BF22-474F-BF16-937A0489F276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C124-9D69-406A-A3B6-250F5A1D7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7EC1-D436-4D28-83A4-84C1B3AB8065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2BCA-002E-4B23-BF88-3D5ECF88F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A3AD-7872-4E66-84C7-08C30685C9B6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9AEAB-355A-4AC5-8B94-8CDF8A955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2B71-B447-4046-A06D-8802E3ABC9BA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6047-CB42-44C9-8DC5-6B7C53EEC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F78D-E6BB-42B1-962F-AAB102C6F9C8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9074-77CA-417C-8AA7-DB3EA147B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5A71-AEED-4931-8E26-FCBB58BA1C40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4B97-F1F0-4512-811D-6D381CC96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F5E88-D641-49F5-9333-5456456469FD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609A-8197-47A8-B2E9-F43AE1261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2BAC-5E45-4C18-9DC0-AD26F5786B24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52CC-7229-46A3-9016-6FE4F21FA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10A5-442C-4CEF-BA7B-B4BB95BAE53A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810D-F07B-4A8B-9103-1929EDAD5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266F-71DE-48B5-B2D6-E5016D33AD87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E7D8-B400-4A85-BEAC-0BBB42C43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403B6-BA71-450A-8E37-F4D19CDB1633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810CF5-18C5-4625-A961-A8FC3B9DF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Рыбы наших рек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Составила: Сафонова Марина Михайловна, учитель начальных классов</a:t>
            </a:r>
          </a:p>
          <a:p>
            <a:pPr eaLnBrk="1" hangingPunct="1"/>
            <a:r>
              <a:rPr lang="ru-RU" altLang="ru-RU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МБОУ «ООШ №57» г. Перми</a:t>
            </a:r>
          </a:p>
          <a:p>
            <a:pPr eaLnBrk="1" hangingPunct="1"/>
            <a:endParaRPr 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Всеядные</a:t>
            </a:r>
          </a:p>
        </p:txBody>
      </p:sp>
      <p:pic>
        <p:nvPicPr>
          <p:cNvPr id="22530" name="Picture 2" descr="http://www.neruch.ru/uploads/posts/2008-05/1210102505_l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102100"/>
            <a:ext cx="374808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41438"/>
            <a:ext cx="46609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http://www.fisher-s.ru/wp-content/uploads/2008/05/carp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308100"/>
            <a:ext cx="26955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http://www.vazuzagidrosystem.ru/images1/ya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388" y="4102100"/>
            <a:ext cx="429577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5619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Морская рыба</a:t>
            </a:r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9488" y="952500"/>
            <a:ext cx="42672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8" descr="Scomber scombr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365625"/>
            <a:ext cx="4414837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3" y="2420938"/>
            <a:ext cx="43259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038" y="817563"/>
            <a:ext cx="31099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8350" y="2855913"/>
            <a:ext cx="403860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6788" y="4652963"/>
            <a:ext cx="43624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90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Речная рыба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212850"/>
            <a:ext cx="2752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1301750"/>
            <a:ext cx="3171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3035300"/>
            <a:ext cx="2895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https://encrypted-tbn0.gstatic.com/images?q=tbn:ANd9GcToRc0JG7ewlKK-ODABn8Ug8VFijnhQUpgiX5SRw1wOTVlwoyb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6763" y="3500438"/>
            <a:ext cx="40100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20" descr="data:image/jpeg;base64,/9j/4AAQSkZJRgABAQAAAQABAAD/2wCEAAkGBxASEhUQEBQRFBQXFBUTGBYUEhcUFRgWFRYXGBQYFxYYHCggGholHBQXITEiJSktLi4uFx8zODMtNygtLisBCgoKDg0OFxAQGCwkHCQsLCwsLCwsLCwsLCwsLCwsLCwsLCwsLCwsLCwsLCwsLCwsLCwsLCwsLCwsLCwsLCwsLP/AABEIAKUBMgMBIgACEQEDEQH/xAAcAAEAAQQDAAAAAAAAAAAAAAAAAQQFBgcCAwj/xABDEAABAwIDBgMECAMFCQEAAAABAAIRAyEEEjEFBkFRYXEigZETMqGxB0JSYnLB0fAUguEjkqLS8RUzU2OTlKOys1T/xAAYAQEBAQEBAAAAAAAAAAAAAAAAAQIDBP/EACERAQEAAgMBAAMAAwAAAAAAAAABAhESITEDE0FRBGFx/9oADAMBAAIRAxEAPwDc1es1jS95DWgSSdAsTxO/lNr4bSe5g+uXBpPZpHzIVTvi9z2+ybmgQ50cdYB/1WvsZQqMHAg3jX+o8l4ss++nbHCWbra+yNu4bEj+xqNc6JLDZ47tPDrorkvO5rmm4PYXMcDIIcQ4Hm1w/JZ5ul9JQJFHH20AxAHhPSqAIafvC3MBd8MmLi2YpXClUa4BzSHNIkEGQQdCCNQuS6MCIpVBERBClEQEREBERAREVBERAREUBERAREVBERAREQEREBERAUKVClBQpULlVERFnY1fvNtiq3E1g3g/L/K0Btj5Kw4jbDXjK8A8OR/qs13z3YrPe7EYdubMBma1xDp4kcx0WsNq4aoxxFVrmHk9pBt+IBcpj27yyTpVV8OHhzgRYTe/a6t+KoFwDW+GDERqRoYVRsfGMBNN58Log8j281dzQmGNAzG2bKAGjpzV3xp1Vo2TtbGYW2HxFWmwXLPfZ18LpHwWT4H6VcY2PbUaFbT3C6m88/tD4LHq2HqtBBBgE6jUduSonUgTdsDWRw5qzOpwlbQwP0r4F1qzK1I6SAKrSRrBYc3+FXvDb+bKfpiqTTyqTSP/AJAFo04RpkiDe0mCLyuutgXTmDbTOoiLLpM2bg9E0Nu4N/uYnDOn7NemfkVWsrNPuuaexBXmQbPa4E5SDlNrkTzlKWCGYOa1vKwtoL2WubPCvT6grzKalUCG1Kwl0R7RwEevUarmyiJh/tCIIMuJbMawpzOFekziGfab/eC6346iPeqUh3e0fmvM4wbTIcy1oIHSOOkricEBYBkjpBV5HF6TqbbwjRLsRh2jrWYPmVTnenZ3/wCvCf8AcU/8y86P2cOEGOgT+DI4N5SSIH9U5HF6QZvDgjpisKe1en/mXP8A23hJj+Iw08vbU5/9l5w/gQLm5F4sZ5rgzDMcLM4k6/CeKcjg9Kf7Ywv/AB6H/WZ+q5t2lhzcVqJHSo0/mvNFbDsIEMgm15DQeaN2U2RobGe/BORwenqdVrvdc09iD8l2Ly4zBARAyu5ixI5T3VTR2hjKN2YjFUwCLNrPAg9AYVmScXplF59wO/e1mkBuKc7pVp03D1yyrtg/pU2m10VKeFqwJMBzD6gkT5K8ji3aqSntGi6q7Dh7fatAcWGzsp0cAfeb1EiQRwWuMB9MlEx/EYWqy2tJ7ag9HZSqbfXe3Z+LpU8Rharm4mhUBaC11OoGEeOCReIBseY4pcjTbSlY5uTvH/GUZfArMgVANDqA8DkYPaOUTkS1LtmzSURFQREQEREEIiLGQhFKhc8lQpRFhRcX02u94A9wD81ySVuIt21MJFJ5oUaLqgaSwOYILh2WjdpbfxYrOfXa1rpALW0/ZtAHIC4PdehFbtq7DwuJEV6THdYhw7OF0uLUumptlbWoV7F5Y6CIN2kO7qoxeyxlOXK6bCOSrd5Po4LCauFlzeQtUb6RmHa/RY/hsViMPDZzNmPEJA89QbcCFxyw1enbG7UbtmETNu/5LoOD1h0GY79lmOA3ow7iBWbER4mgVG/q34qqp7CoVZqUKzKvENESCT9aLgdwFnlZ610wdlJ4m9utrLpvNmi3HuszxO71Q2gfhDr+h4qjqbCIHjDmCOIgkDTupM41pjjKsXLW8rXXYyo06t8vOVen7vuaz2ggiSCddVDdkP8Astn0MfqnKNSLLQDSeI7f1Xc9lN05RHOyuNTYb2kNLSDrBtY91yfsoAwLdOqXJOK0twbCI4aW17+q409mtgkO+BF1c6WzaoJ8LoAuRcacVyGHqEdOI+Slyv8AVmMWipgwNXDlx1U0MKRN2+XdXJ+BdHiEd1xp4OBBgK8+vU4KNmAkXAibaepXGth6QGoJ5RbzVc3AvjQgfrxXCtgnGwBBiUmX+04LcaFsxIsJgRfnHRdDcIYzEOdOhP5BXN2FMz0/YUX1IFrWt8Fvkzxi1uwMmePK3yVNVwjhOmY/u6vZDTLo/fAWVM4+M5yQ3kyNVZmzcFkfh3AGTb4E8V0mkOGsAToOivji0ugNkRq61uJR1IQbsJ1ibAcLhbmbHFQ4fG4jD5alJ72OEH2lMwRYAtPAgw2QbeELMdgfS3iaUNxjBXZpnYBTqjuPdd8FiNXDOJiLHXl5LjjaTgGUmxz0ESeq3Mksegd396MHjROGqtc7iw+GoO7DfzEhXpeWq+z6lNzXA+LXMwxlPMOGhWX7r/Sji8MRTxc4mlMST/bNHR/1uzvVbmTFxb1RWrd/ePCY1mfC1Wv+03R7fxMNx8ldVqVkREVBERZohCpULnkqEUouaiQiLcRKKFK1AVh2/utQxQJjI/7QFj+JvHur8itxlJbPGoNp7g16UuDS/Ug0ySPNog/visVqYTEUnZoLSORII6yLheiVRbS2VRriKrAeos4eazwrpPp/Wn9k7+Yqn4HhtYWj2jfFFvri/rKybDb94VwiuwtNrtyvFulj8F07yfR/VHiwkPbxbZr/AI2d8FgO09hVKebMx7Xcngt+a4344X2NzJuPZ228DWgU6tMX9wgNM9iNV34nZDXPFQFkWkQbwe91oZlKs0CDB5aq+YDa2MpgZalRtvquIMdtAFyy/wAfXlblrbmK2PnPtGimbyRBg9yNVSP2fkdJbUdJJjKCATrcd1gVH6R8XQhrwKgjVzcrulxHyWQ7L+lSi+1Wk5p4kEEfGFn8PXe1n0sXXGYcM8IZYDQjj9WY48YKijswVHF2XLDSSSCLxAg8eamhvxg6ou8NPDO2OmolVLNs5j/ZVMO4Rp7Rub4n8lzy+dnjU+lWYbJkCPE6TmYXARyyntK7sVstjKUvYQ5xgNtJjjMcBwF1UYzE1Dc0+dwxpHLVUdbGhzAx4qGNMwu0nlGiswt9q8q6KWHa4tDQ8AeEg5vFBMRB5xKosVQzESyHNibcOFjxXI4hzbN9pF47nW641nl7JcHNfwc1xvEQCDwW5hIttq34ugQSTwI1jiJAsqVzJ6O7Wnoro/CPgXJ1ublXDAbvVHmdANS6w8+iu5E1/WLHB65jBHzXS/CmJAnjpFlsCvsqiB9siMxGpAt4ZtqRJ5LqrbGpuym48EhroaPeIjMdAD0vwWfyQ1015VpnjI/QqnFItJIAM29eKyzaewH054ujNlHitzsrJi8G5oh/l5rrjnGLitDKM6lwA4Ot5BVFKhNi3xMuJNiZ8UXVR/D8Xcbcx5rg4uByxLeXArfJOKgqYGqAJLoiYB0nSR6qlxOBJbLRJbrHfWFcdoVgwtyG51aRIEaGT+7KjqOqSTmBBuSznyNluZVzsiibVq4eo2tQqGnUEEFhyuB7cuhsVuHcP6S6eJLcPjMtKvADXzFOoeV/cf00PDktNvokyZm/dcP4QrpKxZt6sRaI3Q+kfE4OKWJzYigLXM1WD7rj7w6H1C3VsfatDFUm18O8PY7Q8QeLXDg4cit7Ys0rVCIrUFCIuOSiKEWFSpUItxEoiLcBERaRKhSoQFD2AiCARyIkKVKaFlxe62CqHM6iwHm2WG/ZW7HblUj/ALo5SOD/ABA+evzWVIsXCVuZ5TytV7X3LqMJfkzaeJozAce49FjD9jNILmtEtFh14np++532qLFbIw9Qkvptk2JFj6hZ/HZ5W59f68+YzAVGySTbQN5/ouhmFrua002kdT8eg/ekredfcrCOJI9o2eTh15g8/gqGvuNFqVa3J7fzHXomsl5YtR1C+kPHncbaGB2vx8vIKp2fjMS5uYe0Y2bQ4jzmZPc+oWx37iVCQSaJ9RHLhp+44q9bK3Qo0zmqxUP2csU7aWJObzt0TjV5yftg27m7+0MQQ4PfTp/8R5Jkfcbq7zgLJtq1sDgafsiHYisOb7zH1iPdHQBZji6JdTcxrshLYBAmPJYZV3Ae8y7EAcyKRcT5ueplhZ5Emcvt0wVu+FZtSXUqRbPuw5vkCXErMd3d8qdYim2nVaXEDKGh7eViLn0VywX0dYJhzVTUrH7xDR6MA+ayjA4CjRGWjTYwfdaBPc6lJ8t/pb9Z/wBUBr07y1wqNtAaS4A8Y5fBdGL2e0uDXhxsXh+l+XI3Gh5q74rCMqRmFxo4Wc3sVbNoYqpQBdUa6pTiC5jZgffb+YsuefwiY578dZwDC9rywNJMkgEODos4wdPzWGbfwEOa4nO0iQ4aTJMdYWbM2vh3tY9hD/w2LQRexVl22cOwmrVLC148NwyGx4iAbE3+C81wuOTrhb+2u8RTEwe6psxJsf6dVcdo47CNnI8uiABliftGTYCep1Vjr7WpnwtAHUuHwA4rvjLf03dIw7abg99X3SQQe2jelguVHANcxmR/ve82YPGTPZd/8M5jX6QGvlpFnQSRPIw63ZUtdzWUw0TmDBcaGSDr2kLfvjNjq9hSzECwyyLyJH6qnqW6qoZWDqgzNygt/KQe+iqcbh2+zNS0yPdHMTJ9Donlc9dLfRcxxgixsrpsDbmI2XW9rROek+M9InwuH5OHA+SsuSL/AL5fkubcUdDdbm9sdPRe723aGNotr4d0tNi02cxw1a4cD/qrmvN+7e8FbAVhXoXDvDUpmcr29eRHA8J6kLeu7m9OExrA6i8Z4l1Jxio08QW8e4sukyc7jpe1CIsZIhEhFhUqVCLpESiItwFKItIhSiICKFKAoUoghERARFKCEREBERUSoRFAUPMAk6AE2E/DipUpYNF7ybfp1q7nYVnsKYsXRBcftRo3sFbKj6TgTUe9wj3i6O1zqOy2zvTuBhcYTUBdRq/aZBaTzcw2J6iCsDxP0Y7QpuGX2WIA0IeGerXkAeUrhcHqw+vWmKUcA2o4NpjXj+nNX/Z26IqkMb4nHlaOpPAdVlew/o9ryDiHtpN4tpnPUPQujK0dpWeYPY+HpU/ZU6bQ31JPMuNyeqcMqX6YRq+tsRzqj8O/3wBpo6IEjnMT5q34fYQe19Mi7CWX1Ejwu7Rb+UrbVfd/DO1aRxBDnAjsZVG7dgNJfQqOa+I8YD2kcnCJI+S5fj+kX82FagbgajWB0aB1M82nR3y9CurHVQGBpygBsGYDYBJl3WdOy2TtbYeIY72oZTiPHlE03RxI1BA4wtWbTw9R7/ahpc0uc6AJgTAHw+CmPK3WTVs10jEZCywGg0FugtYK2G3vC6ub3VKkNn2TRwNnH1sB5q7bNwlNhBFyOIZmd36/3luXTM+fJjLMJXf7tJxGkxA9Srhu7s6q3F0Q6CC9oeGVIcGun6zdHAAkfhWVPZhspLm4hwBklzaIBM8JzWWYbnbCY7LinUjTbrTDozO0h5AADRYRAkwDMQFccreoZYY4zdq5mjj8L/u3HGUhqx5DcQ0fdf7tTs6D1Vz2ZtSlXBNMnMLOY4ZajDyew3CrlQ4/ZdOqRUuyq33arPC8dJ+s37pkLVmnn3tXIqFjMSAAXUCY1yOE9YDrdkUTSuUqFK3EERFuCUUKVpBERAREQEREBERAREQERFQREQEREBERAREQEREBERB0Y5hdSqNGpY8DuWmFj+xd38LVwlAmmATRYczTlcSWiSY1M81k6tO7gyMfh+NGo6mPwHx0z/deB5LFkt7blsnSyYncRpMsrEDk+k2p8ZCseL3ZqNwtSuakPpFwfTawAQx8OMg8WeIW4hbNVBXwnjdAllUZKjeuWA/08J/l5Lnl8sZ5G59sv6xvCbp4cYj2b81WmaAezO7RwcWv92JkOZHZZDsAkUW03GXUpouJ1Ps7NJ/E3K7+ZcNl0nTTzA+DDtZJ4kug/wDzB/mCrqdGHvcPrZSergCCfQNHkrjNeM5ZW+u5QpUJkwIoUrmopUKVuIIildYgiIqCIiAiIgIiICIioIiICIiAiIgIiICIiAiIgIiICIiArXiB7PE06g0rNNF342AvpH0zj0V0VBtyk51B+Sc7R7Rsa5qZDwPPLHms5eLPVci4UKoe1r23a5ocOxEj5rsVRCKVClgKFKhc6qFKIuaiIpXSIIiLogiItAiIgIiICIiAiIgIiICIiAiIgIiICIiAiIgIiICIiAkIpQW7YFqIpnWm59HypuLW/wCENPmrgqDCeGvWZwdkrDzHs3gdjTaf51XrOPi5eiIiqChSoK5ZKhEUrmClQi3iJREXSUERFdolFCJsSihFdiUUImxKKEU2JRQichKKETYlFCK7EooRNiUUKU2CIoTYlFCJsSihFOQlFCK7FDtMhhZX+wSHH/lvgP8AIENd2YVXLi9oIIIkEEEHiDqFTbOJDTScSTTOWTq5mrD6WPVpWd9qq0REtBQihcsqClQixtUoiLQBSiLUQREVBERARESAiIqCIigIiICIiAiIqCIiAiIpaCIiAiIgIiICIioLrLPFm4xl+Mj8/VEWarmiIsgoRFKCIiw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4583" name="AutoShape 22" descr="data:image/jpeg;base64,/9j/4AAQSkZJRgABAQAAAQABAAD/2wCEAAkGBxASEhUQEBQRFBQXFBUTGBYUEhcUFRgWFRYXGBQYFxYYHCggGholHBQXITEiJSktLi4uFx8zODMtNygtLisBCgoKDg0OFxAQGCwkHCQsLCwsLCwsLCwsLCwsLCwsLCwsLCwsLCwsLCwsLCwsLCwsLCwsLCwsLCwsLCwsLCwsLP/AABEIAKUBMgMBIgACEQEDEQH/xAAcAAEAAQQDAAAAAAAAAAAAAAAAAQQFBgcCAwj/xABDEAABAwIDBgMECAMFCQEAAAABAAIRAyEEEjEFBkFRYXEigZETMqGxB0JSYnLB0fAUguEjkqLS8RUzU2OTlKOys1T/xAAYAQEBAQEBAAAAAAAAAAAAAAAAAQIDBP/EACERAQEAAgMBAAMAAwAAAAAAAAABAhESITEDE0FRBGFx/9oADAMBAAIRAxEAPwDc1es1jS95DWgSSdAsTxO/lNr4bSe5g+uXBpPZpHzIVTvi9z2+ybmgQ50cdYB/1WvsZQqMHAg3jX+o8l4ss++nbHCWbra+yNu4bEj+xqNc6JLDZ47tPDrorkvO5rmm4PYXMcDIIcQ4Hm1w/JZ5ul9JQJFHH20AxAHhPSqAIafvC3MBd8MmLi2YpXClUa4BzSHNIkEGQQdCCNQuS6MCIpVBERBClEQEREBERAREVBERAREUBERAREVBERAREQEREBERAUKVClBQpULlVERFnY1fvNtiq3E1g3g/L/K0Btj5Kw4jbDXjK8A8OR/qs13z3YrPe7EYdubMBma1xDp4kcx0WsNq4aoxxFVrmHk9pBt+IBcpj27yyTpVV8OHhzgRYTe/a6t+KoFwDW+GDERqRoYVRsfGMBNN58Log8j281dzQmGNAzG2bKAGjpzV3xp1Vo2TtbGYW2HxFWmwXLPfZ18LpHwWT4H6VcY2PbUaFbT3C6m88/tD4LHq2HqtBBBgE6jUduSonUgTdsDWRw5qzOpwlbQwP0r4F1qzK1I6SAKrSRrBYc3+FXvDb+bKfpiqTTyqTSP/AJAFo04RpkiDe0mCLyuutgXTmDbTOoiLLpM2bg9E0Nu4N/uYnDOn7NemfkVWsrNPuuaexBXmQbPa4E5SDlNrkTzlKWCGYOa1vKwtoL2WubPCvT6grzKalUCG1Kwl0R7RwEevUarmyiJh/tCIIMuJbMawpzOFekziGfab/eC6346iPeqUh3e0fmvM4wbTIcy1oIHSOOkricEBYBkjpBV5HF6TqbbwjRLsRh2jrWYPmVTnenZ3/wCvCf8AcU/8y86P2cOEGOgT+DI4N5SSIH9U5HF6QZvDgjpisKe1en/mXP8A23hJj+Iw08vbU5/9l5w/gQLm5F4sZ5rgzDMcLM4k6/CeKcjg9Kf7Ywv/AB6H/WZ+q5t2lhzcVqJHSo0/mvNFbDsIEMgm15DQeaN2U2RobGe/BORwenqdVrvdc09iD8l2Ly4zBARAyu5ixI5T3VTR2hjKN2YjFUwCLNrPAg9AYVmScXplF59wO/e1mkBuKc7pVp03D1yyrtg/pU2m10VKeFqwJMBzD6gkT5K8ji3aqSntGi6q7Dh7fatAcWGzsp0cAfeb1EiQRwWuMB9MlEx/EYWqy2tJ7ag9HZSqbfXe3Z+LpU8Rharm4mhUBaC11OoGEeOCReIBseY4pcjTbSlY5uTvH/GUZfArMgVANDqA8DkYPaOUTkS1LtmzSURFQREQEREEIiLGQhFKhc8lQpRFhRcX02u94A9wD81ySVuIt21MJFJ5oUaLqgaSwOYILh2WjdpbfxYrOfXa1rpALW0/ZtAHIC4PdehFbtq7DwuJEV6THdYhw7OF0uLUumptlbWoV7F5Y6CIN2kO7qoxeyxlOXK6bCOSrd5Po4LCauFlzeQtUb6RmHa/RY/hsViMPDZzNmPEJA89QbcCFxyw1enbG7UbtmETNu/5LoOD1h0GY79lmOA3ow7iBWbER4mgVG/q34qqp7CoVZqUKzKvENESCT9aLgdwFnlZ610wdlJ4m9utrLpvNmi3HuszxO71Q2gfhDr+h4qjqbCIHjDmCOIgkDTupM41pjjKsXLW8rXXYyo06t8vOVen7vuaz2ggiSCddVDdkP8Astn0MfqnKNSLLQDSeI7f1Xc9lN05RHOyuNTYb2kNLSDrBtY91yfsoAwLdOqXJOK0twbCI4aW17+q409mtgkO+BF1c6WzaoJ8LoAuRcacVyGHqEdOI+Slyv8AVmMWipgwNXDlx1U0MKRN2+XdXJ+BdHiEd1xp4OBBgK8+vU4KNmAkXAibaepXGth6QGoJ5RbzVc3AvjQgfrxXCtgnGwBBiUmX+04LcaFsxIsJgRfnHRdDcIYzEOdOhP5BXN2FMz0/YUX1IFrWt8Fvkzxi1uwMmePK3yVNVwjhOmY/u6vZDTLo/fAWVM4+M5yQ3kyNVZmzcFkfh3AGTb4E8V0mkOGsAToOivji0ugNkRq61uJR1IQbsJ1ibAcLhbmbHFQ4fG4jD5alJ72OEH2lMwRYAtPAgw2QbeELMdgfS3iaUNxjBXZpnYBTqjuPdd8FiNXDOJiLHXl5LjjaTgGUmxz0ESeq3Mksegd396MHjROGqtc7iw+GoO7DfzEhXpeWq+z6lNzXA+LXMwxlPMOGhWX7r/Sji8MRTxc4mlMST/bNHR/1uzvVbmTFxb1RWrd/ePCY1mfC1Wv+03R7fxMNx8ldVqVkREVBERZohCpULnkqEUouaiQiLcRKKFK1AVh2/utQxQJjI/7QFj+JvHur8itxlJbPGoNp7g16UuDS/Ug0ySPNog/visVqYTEUnZoLSORII6yLheiVRbS2VRriKrAeos4eazwrpPp/Wn9k7+Yqn4HhtYWj2jfFFvri/rKybDb94VwiuwtNrtyvFulj8F07yfR/VHiwkPbxbZr/AI2d8FgO09hVKebMx7Xcngt+a4344X2NzJuPZ228DWgU6tMX9wgNM9iNV34nZDXPFQFkWkQbwe91oZlKs0CDB5aq+YDa2MpgZalRtvquIMdtAFyy/wAfXlblrbmK2PnPtGimbyRBg9yNVSP2fkdJbUdJJjKCATrcd1gVH6R8XQhrwKgjVzcrulxHyWQ7L+lSi+1Wk5p4kEEfGFn8PXe1n0sXXGYcM8IZYDQjj9WY48YKijswVHF2XLDSSSCLxAg8eamhvxg6ou8NPDO2OmolVLNs5j/ZVMO4Rp7Rub4n8lzy+dnjU+lWYbJkCPE6TmYXARyyntK7sVstjKUvYQ5xgNtJjjMcBwF1UYzE1Dc0+dwxpHLVUdbGhzAx4qGNMwu0nlGiswt9q8q6KWHa4tDQ8AeEg5vFBMRB5xKosVQzESyHNibcOFjxXI4hzbN9pF47nW641nl7JcHNfwc1xvEQCDwW5hIttq34ugQSTwI1jiJAsqVzJ6O7Wnoro/CPgXJ1ublXDAbvVHmdANS6w8+iu5E1/WLHB65jBHzXS/CmJAnjpFlsCvsqiB9siMxGpAt4ZtqRJ5LqrbGpuym48EhroaPeIjMdAD0vwWfyQ1015VpnjI/QqnFItJIAM29eKyzaewH054ujNlHitzsrJi8G5oh/l5rrjnGLitDKM6lwA4Ot5BVFKhNi3xMuJNiZ8UXVR/D8Xcbcx5rg4uByxLeXArfJOKgqYGqAJLoiYB0nSR6qlxOBJbLRJbrHfWFcdoVgwtyG51aRIEaGT+7KjqOqSTmBBuSznyNluZVzsiibVq4eo2tQqGnUEEFhyuB7cuhsVuHcP6S6eJLcPjMtKvADXzFOoeV/cf00PDktNvokyZm/dcP4QrpKxZt6sRaI3Q+kfE4OKWJzYigLXM1WD7rj7w6H1C3VsfatDFUm18O8PY7Q8QeLXDg4cit7Ys0rVCIrUFCIuOSiKEWFSpUItxEoiLcBERaRKhSoQFD2AiCARyIkKVKaFlxe62CqHM6iwHm2WG/ZW7HblUj/ALo5SOD/ABA+evzWVIsXCVuZ5TytV7X3LqMJfkzaeJozAce49FjD9jNILmtEtFh14np++532qLFbIw9Qkvptk2JFj6hZ/HZ5W59f68+YzAVGySTbQN5/ouhmFrua002kdT8eg/ekredfcrCOJI9o2eTh15g8/gqGvuNFqVa3J7fzHXomsl5YtR1C+kPHncbaGB2vx8vIKp2fjMS5uYe0Y2bQ4jzmZPc+oWx37iVCQSaJ9RHLhp+44q9bK3Qo0zmqxUP2csU7aWJObzt0TjV5yftg27m7+0MQQ4PfTp/8R5Jkfcbq7zgLJtq1sDgafsiHYisOb7zH1iPdHQBZji6JdTcxrshLYBAmPJYZV3Ae8y7EAcyKRcT5ueplhZ5Emcvt0wVu+FZtSXUqRbPuw5vkCXErMd3d8qdYim2nVaXEDKGh7eViLn0VywX0dYJhzVTUrH7xDR6MA+ayjA4CjRGWjTYwfdaBPc6lJ8t/pb9Z/wBUBr07y1wqNtAaS4A8Y5fBdGL2e0uDXhxsXh+l+XI3Gh5q74rCMqRmFxo4Wc3sVbNoYqpQBdUa6pTiC5jZgffb+YsuefwiY578dZwDC9rywNJMkgEODos4wdPzWGbfwEOa4nO0iQ4aTJMdYWbM2vh3tY9hD/w2LQRexVl22cOwmrVLC148NwyGx4iAbE3+C81wuOTrhb+2u8RTEwe6psxJsf6dVcdo47CNnI8uiABliftGTYCep1Vjr7WpnwtAHUuHwA4rvjLf03dIw7abg99X3SQQe2jelguVHANcxmR/ve82YPGTPZd/8M5jX6QGvlpFnQSRPIw63ZUtdzWUw0TmDBcaGSDr2kLfvjNjq9hSzECwyyLyJH6qnqW6qoZWDqgzNygt/KQe+iqcbh2+zNS0yPdHMTJ9Donlc9dLfRcxxgixsrpsDbmI2XW9rROek+M9InwuH5OHA+SsuSL/AL5fkubcUdDdbm9sdPRe723aGNotr4d0tNi02cxw1a4cD/qrmvN+7e8FbAVhXoXDvDUpmcr29eRHA8J6kLeu7m9OExrA6i8Z4l1Jxio08QW8e4sukyc7jpe1CIsZIhEhFhUqVCLpESiItwFKItIhSiICKFKAoUoghERARFKCEREBERUSoRFAUPMAk6AE2E/DipUpYNF7ybfp1q7nYVnsKYsXRBcftRo3sFbKj6TgTUe9wj3i6O1zqOy2zvTuBhcYTUBdRq/aZBaTzcw2J6iCsDxP0Y7QpuGX2WIA0IeGerXkAeUrhcHqw+vWmKUcA2o4NpjXj+nNX/Z26IqkMb4nHlaOpPAdVlew/o9ryDiHtpN4tpnPUPQujK0dpWeYPY+HpU/ZU6bQ31JPMuNyeqcMqX6YRq+tsRzqj8O/3wBpo6IEjnMT5q34fYQe19Mi7CWX1Ejwu7Rb+UrbVfd/DO1aRxBDnAjsZVG7dgNJfQqOa+I8YD2kcnCJI+S5fj+kX82FagbgajWB0aB1M82nR3y9CurHVQGBpygBsGYDYBJl3WdOy2TtbYeIY72oZTiPHlE03RxI1BA4wtWbTw9R7/ahpc0uc6AJgTAHw+CmPK3WTVs10jEZCywGg0FugtYK2G3vC6ub3VKkNn2TRwNnH1sB5q7bNwlNhBFyOIZmd36/3luXTM+fJjLMJXf7tJxGkxA9Srhu7s6q3F0Q6CC9oeGVIcGun6zdHAAkfhWVPZhspLm4hwBklzaIBM8JzWWYbnbCY7LinUjTbrTDozO0h5AADRYRAkwDMQFccreoZYY4zdq5mjj8L/u3HGUhqx5DcQ0fdf7tTs6D1Vz2ZtSlXBNMnMLOY4ZajDyew3CrlQ4/ZdOqRUuyq33arPC8dJ+s37pkLVmnn3tXIqFjMSAAXUCY1yOE9YDrdkUTSuUqFK3EERFuCUUKVpBERAREQEREBERAREQERFQREQEREBERAREQEREBERB0Y5hdSqNGpY8DuWmFj+xd38LVwlAmmATRYczTlcSWiSY1M81k6tO7gyMfh+NGo6mPwHx0z/deB5LFkt7blsnSyYncRpMsrEDk+k2p8ZCseL3ZqNwtSuakPpFwfTawAQx8OMg8WeIW4hbNVBXwnjdAllUZKjeuWA/08J/l5Lnl8sZ5G59sv6xvCbp4cYj2b81WmaAezO7RwcWv92JkOZHZZDsAkUW03GXUpouJ1Ps7NJ/E3K7+ZcNl0nTTzA+DDtZJ4kug/wDzB/mCrqdGHvcPrZSergCCfQNHkrjNeM5ZW+u5QpUJkwIoUrmopUKVuIIildYgiIqCIiAiIgIiICIioIiICIiAiIgIiICIiAiIgIiICIiArXiB7PE06g0rNNF342AvpH0zj0V0VBtyk51B+Sc7R7Rsa5qZDwPPLHms5eLPVci4UKoe1r23a5ocOxEj5rsVRCKVClgKFKhc6qFKIuaiIpXSIIiLogiItAiIgIiICIiAiIgIiICIiAiIgIiICIiAiIgIiICIiAkIpQW7YFqIpnWm59HypuLW/wCENPmrgqDCeGvWZwdkrDzHs3gdjTaf51XrOPi5eiIiqChSoK5ZKhEUrmClQi3iJREXSUERFdolFCJsSihFdiUUImxKKEU2JRQichKKETYlFCK7EooRNiUUKU2CIoTYlFCJsSihFOQlFCK7FDtMhhZX+wSHH/lvgP8AIENd2YVXLi9oIIIkEEEHiDqFTbOJDTScSTTOWTq5mrD6WPVpWd9qq0REtBQihcsqClQixtUoiLQBSiLUQREVBERARESAiIqCIigIiICIiAiIqCIiAiIpaCIiAiIgIiICIioLrLPFm4xl+Mj8/VEWarmiIsgoRFKCIiwr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4584" name="AutoShape 24" descr="data:image/jpeg;base64,/9j/4AAQSkZJRgABAQAAAQABAAD/2wCEAAkGBxASEhUQEBQRFBQXFBUTGBYUEhcUFRgWFRYXGBQYFxYYHCggGholHBQXITEiJSktLi4uFx8zODMtNygtLisBCgoKDg0OFxAQGCwkHCQsLCwsLCwsLCwsLCwsLCwsLCwsLCwsLCwsLCwsLCwsLCwsLCwsLCwsLCwsLCwsLCwsLP/AABEIAKUBMgMBIgACEQEDEQH/xAAcAAEAAQQDAAAAAAAAAAAAAAAAAQQFBgcCAwj/xABDEAABAwIDBgMECAMFCQEAAAABAAIRAyEEEjEFBkFRYXEigZETMqGxB0JSYnLB0fAUguEjkqLS8RUzU2OTlKOys1T/xAAYAQEBAQEBAAAAAAAAAAAAAAAAAQIDBP/EACERAQEAAgMBAAMAAwAAAAAAAAABAhESITEDE0FRBGFx/9oADAMBAAIRAxEAPwDc1es1jS95DWgSSdAsTxO/lNr4bSe5g+uXBpPZpHzIVTvi9z2+ybmgQ50cdYB/1WvsZQqMHAg3jX+o8l4ss++nbHCWbra+yNu4bEj+xqNc6JLDZ47tPDrorkvO5rmm4PYXMcDIIcQ4Hm1w/JZ5ul9JQJFHH20AxAHhPSqAIafvC3MBd8MmLi2YpXClUa4BzSHNIkEGQQdCCNQuS6MCIpVBERBClEQEREBERAREVBERAREUBERAREVBERAREQEREBERAUKVClBQpULlVERFnY1fvNtiq3E1g3g/L/K0Btj5Kw4jbDXjK8A8OR/qs13z3YrPe7EYdubMBma1xDp4kcx0WsNq4aoxxFVrmHk9pBt+IBcpj27yyTpVV8OHhzgRYTe/a6t+KoFwDW+GDERqRoYVRsfGMBNN58Log8j281dzQmGNAzG2bKAGjpzV3xp1Vo2TtbGYW2HxFWmwXLPfZ18LpHwWT4H6VcY2PbUaFbT3C6m88/tD4LHq2HqtBBBgE6jUduSonUgTdsDWRw5qzOpwlbQwP0r4F1qzK1I6SAKrSRrBYc3+FXvDb+bKfpiqTTyqTSP/AJAFo04RpkiDe0mCLyuutgXTmDbTOoiLLpM2bg9E0Nu4N/uYnDOn7NemfkVWsrNPuuaexBXmQbPa4E5SDlNrkTzlKWCGYOa1vKwtoL2WubPCvT6grzKalUCG1Kwl0R7RwEevUarmyiJh/tCIIMuJbMawpzOFekziGfab/eC6346iPeqUh3e0fmvM4wbTIcy1oIHSOOkricEBYBkjpBV5HF6TqbbwjRLsRh2jrWYPmVTnenZ3/wCvCf8AcU/8y86P2cOEGOgT+DI4N5SSIH9U5HF6QZvDgjpisKe1en/mXP8A23hJj+Iw08vbU5/9l5w/gQLm5F4sZ5rgzDMcLM4k6/CeKcjg9Kf7Ywv/AB6H/WZ+q5t2lhzcVqJHSo0/mvNFbDsIEMgm15DQeaN2U2RobGe/BORwenqdVrvdc09iD8l2Ly4zBARAyu5ixI5T3VTR2hjKN2YjFUwCLNrPAg9AYVmScXplF59wO/e1mkBuKc7pVp03D1yyrtg/pU2m10VKeFqwJMBzD6gkT5K8ji3aqSntGi6q7Dh7fatAcWGzsp0cAfeb1EiQRwWuMB9MlEx/EYWqy2tJ7ag9HZSqbfXe3Z+LpU8Rharm4mhUBaC11OoGEeOCReIBseY4pcjTbSlY5uTvH/GUZfArMgVANDqA8DkYPaOUTkS1LtmzSURFQREQEREEIiLGQhFKhc8lQpRFhRcX02u94A9wD81ySVuIt21MJFJ5oUaLqgaSwOYILh2WjdpbfxYrOfXa1rpALW0/ZtAHIC4PdehFbtq7DwuJEV6THdYhw7OF0uLUumptlbWoV7F5Y6CIN2kO7qoxeyxlOXK6bCOSrd5Po4LCauFlzeQtUb6RmHa/RY/hsViMPDZzNmPEJA89QbcCFxyw1enbG7UbtmETNu/5LoOD1h0GY79lmOA3ow7iBWbER4mgVG/q34qqp7CoVZqUKzKvENESCT9aLgdwFnlZ610wdlJ4m9utrLpvNmi3HuszxO71Q2gfhDr+h4qjqbCIHjDmCOIgkDTupM41pjjKsXLW8rXXYyo06t8vOVen7vuaz2ggiSCddVDdkP8Astn0MfqnKNSLLQDSeI7f1Xc9lN05RHOyuNTYb2kNLSDrBtY91yfsoAwLdOqXJOK0twbCI4aW17+q409mtgkO+BF1c6WzaoJ8LoAuRcacVyGHqEdOI+Slyv8AVmMWipgwNXDlx1U0MKRN2+XdXJ+BdHiEd1xp4OBBgK8+vU4KNmAkXAibaepXGth6QGoJ5RbzVc3AvjQgfrxXCtgnGwBBiUmX+04LcaFsxIsJgRfnHRdDcIYzEOdOhP5BXN2FMz0/YUX1IFrWt8Fvkzxi1uwMmePK3yVNVwjhOmY/u6vZDTLo/fAWVM4+M5yQ3kyNVZmzcFkfh3AGTb4E8V0mkOGsAToOivji0ugNkRq61uJR1IQbsJ1ibAcLhbmbHFQ4fG4jD5alJ72OEH2lMwRYAtPAgw2QbeELMdgfS3iaUNxjBXZpnYBTqjuPdd8FiNXDOJiLHXl5LjjaTgGUmxz0ESeq3Mksegd396MHjROGqtc7iw+GoO7DfzEhXpeWq+z6lNzXA+LXMwxlPMOGhWX7r/Sji8MRTxc4mlMST/bNHR/1uzvVbmTFxb1RWrd/ePCY1mfC1Wv+03R7fxMNx8ldVqVkREVBERZohCpULnkqEUouaiQiLcRKKFK1AVh2/utQxQJjI/7QFj+JvHur8itxlJbPGoNp7g16UuDS/Ug0ySPNog/visVqYTEUnZoLSORII6yLheiVRbS2VRriKrAeos4eazwrpPp/Wn9k7+Yqn4HhtYWj2jfFFvri/rKybDb94VwiuwtNrtyvFulj8F07yfR/VHiwkPbxbZr/AI2d8FgO09hVKebMx7Xcngt+a4344X2NzJuPZ228DWgU6tMX9wgNM9iNV34nZDXPFQFkWkQbwe91oZlKs0CDB5aq+YDa2MpgZalRtvquIMdtAFyy/wAfXlblrbmK2PnPtGimbyRBg9yNVSP2fkdJbUdJJjKCATrcd1gVH6R8XQhrwKgjVzcrulxHyWQ7L+lSi+1Wk5p4kEEfGFn8PXe1n0sXXGYcM8IZYDQjj9WY48YKijswVHF2XLDSSSCLxAg8eamhvxg6ou8NPDO2OmolVLNs5j/ZVMO4Rp7Rub4n8lzy+dnjU+lWYbJkCPE6TmYXARyyntK7sVstjKUvYQ5xgNtJjjMcBwF1UYzE1Dc0+dwxpHLVUdbGhzAx4qGNMwu0nlGiswt9q8q6KWHa4tDQ8AeEg5vFBMRB5xKosVQzESyHNibcOFjxXI4hzbN9pF47nW641nl7JcHNfwc1xvEQCDwW5hIttq34ugQSTwI1jiJAsqVzJ6O7Wnoro/CPgXJ1ublXDAbvVHmdANS6w8+iu5E1/WLHB65jBHzXS/CmJAnjpFlsCvsqiB9siMxGpAt4ZtqRJ5LqrbGpuym48EhroaPeIjMdAD0vwWfyQ1015VpnjI/QqnFItJIAM29eKyzaewH054ujNlHitzsrJi8G5oh/l5rrjnGLitDKM6lwA4Ot5BVFKhNi3xMuJNiZ8UXVR/D8Xcbcx5rg4uByxLeXArfJOKgqYGqAJLoiYB0nSR6qlxOBJbLRJbrHfWFcdoVgwtyG51aRIEaGT+7KjqOqSTmBBuSznyNluZVzsiibVq4eo2tQqGnUEEFhyuB7cuhsVuHcP6S6eJLcPjMtKvADXzFOoeV/cf00PDktNvokyZm/dcP4QrpKxZt6sRaI3Q+kfE4OKWJzYigLXM1WD7rj7w6H1C3VsfatDFUm18O8PY7Q8QeLXDg4cit7Ys0rVCIrUFCIuOSiKEWFSpUItxEoiLcBERaRKhSoQFD2AiCARyIkKVKaFlxe62CqHM6iwHm2WG/ZW7HblUj/ALo5SOD/ABA+evzWVIsXCVuZ5TytV7X3LqMJfkzaeJozAce49FjD9jNILmtEtFh14np++532qLFbIw9Qkvptk2JFj6hZ/HZ5W59f68+YzAVGySTbQN5/ouhmFrua002kdT8eg/ekredfcrCOJI9o2eTh15g8/gqGvuNFqVa3J7fzHXomsl5YtR1C+kPHncbaGB2vx8vIKp2fjMS5uYe0Y2bQ4jzmZPc+oWx37iVCQSaJ9RHLhp+44q9bK3Qo0zmqxUP2csU7aWJObzt0TjV5yftg27m7+0MQQ4PfTp/8R5Jkfcbq7zgLJtq1sDgafsiHYisOb7zH1iPdHQBZji6JdTcxrshLYBAmPJYZV3Ae8y7EAcyKRcT5ueplhZ5Emcvt0wVu+FZtSXUqRbPuw5vkCXErMd3d8qdYim2nVaXEDKGh7eViLn0VywX0dYJhzVTUrH7xDR6MA+ayjA4CjRGWjTYwfdaBPc6lJ8t/pb9Z/wBUBr07y1wqNtAaS4A8Y5fBdGL2e0uDXhxsXh+l+XI3Gh5q74rCMqRmFxo4Wc3sVbNoYqpQBdUa6pTiC5jZgffb+YsuefwiY578dZwDC9rywNJMkgEODos4wdPzWGbfwEOa4nO0iQ4aTJMdYWbM2vh3tY9hD/w2LQRexVl22cOwmrVLC148NwyGx4iAbE3+C81wuOTrhb+2u8RTEwe6psxJsf6dVcdo47CNnI8uiABliftGTYCep1Vjr7WpnwtAHUuHwA4rvjLf03dIw7abg99X3SQQe2jelguVHANcxmR/ve82YPGTPZd/8M5jX6QGvlpFnQSRPIw63ZUtdzWUw0TmDBcaGSDr2kLfvjNjq9hSzECwyyLyJH6qnqW6qoZWDqgzNygt/KQe+iqcbh2+zNS0yPdHMTJ9Donlc9dLfRcxxgixsrpsDbmI2XW9rROek+M9InwuH5OHA+SsuSL/AL5fkubcUdDdbm9sdPRe723aGNotr4d0tNi02cxw1a4cD/qrmvN+7e8FbAVhXoXDvDUpmcr29eRHA8J6kLeu7m9OExrA6i8Z4l1Jxio08QW8e4sukyc7jpe1CIsZIhEhFhUqVCLpESiItwFKItIhSiICKFKAoUoghERARFKCEREBERUSoRFAUPMAk6AE2E/DipUpYNF7ybfp1q7nYVnsKYsXRBcftRo3sFbKj6TgTUe9wj3i6O1zqOy2zvTuBhcYTUBdRq/aZBaTzcw2J6iCsDxP0Y7QpuGX2WIA0IeGerXkAeUrhcHqw+vWmKUcA2o4NpjXj+nNX/Z26IqkMb4nHlaOpPAdVlew/o9ryDiHtpN4tpnPUPQujK0dpWeYPY+HpU/ZU6bQ31JPMuNyeqcMqX6YRq+tsRzqj8O/3wBpo6IEjnMT5q34fYQe19Mi7CWX1Ejwu7Rb+UrbVfd/DO1aRxBDnAjsZVG7dgNJfQqOa+I8YD2kcnCJI+S5fj+kX82FagbgajWB0aB1M82nR3y9CurHVQGBpygBsGYDYBJl3WdOy2TtbYeIY72oZTiPHlE03RxI1BA4wtWbTw9R7/ahpc0uc6AJgTAHw+CmPK3WTVs10jEZCywGg0FugtYK2G3vC6ub3VKkNn2TRwNnH1sB5q7bNwlNhBFyOIZmd36/3luXTM+fJjLMJXf7tJxGkxA9Srhu7s6q3F0Q6CC9oeGVIcGun6zdHAAkfhWVPZhspLm4hwBklzaIBM8JzWWYbnbCY7LinUjTbrTDozO0h5AADRYRAkwDMQFccreoZYY4zdq5mjj8L/u3HGUhqx5DcQ0fdf7tTs6D1Vz2ZtSlXBNMnMLOY4ZajDyew3CrlQ4/ZdOqRUuyq33arPC8dJ+s37pkLVmnn3tXIqFjMSAAXUCY1yOE9YDrdkUTSuUqFK3EERFuCUUKVpBERAREQEREBERAREQERFQREQEREBERAREQEREBERB0Y5hdSqNGpY8DuWmFj+xd38LVwlAmmATRYczTlcSWiSY1M81k6tO7gyMfh+NGo6mPwHx0z/deB5LFkt7blsnSyYncRpMsrEDk+k2p8ZCseL3ZqNwtSuakPpFwfTawAQx8OMg8WeIW4hbNVBXwnjdAllUZKjeuWA/08J/l5Lnl8sZ5G59sv6xvCbp4cYj2b81WmaAezO7RwcWv92JkOZHZZDsAkUW03GXUpouJ1Ps7NJ/E3K7+ZcNl0nTTzA+DDtZJ4kug/wDzB/mCrqdGHvcPrZSergCCfQNHkrjNeM5ZW+u5QpUJkwIoUrmopUKVuIIildYgiIqCIiAiIgIiICIioIiICIiAiIgIiICIiAiIgIiICIiArXiB7PE06g0rNNF342AvpH0zj0V0VBtyk51B+Sc7R7Rsa5qZDwPPLHms5eLPVci4UKoe1r23a5ocOxEj5rsVRCKVClgKFKhc6qFKIuaiIpXSIIiLogiItAiIgIiICIiAiIgIiICIiAiIgIiICIiAiIgIiICIiAkIpQW7YFqIpnWm59HypuLW/wCENPmrgqDCeGvWZwdkrDzHs3gdjTaf51XrOPi5eiIiqChSoK5ZKhEUrmClQi3iJREXSUERFdolFCJsSihFdiUUImxKKEU2JRQichKKETYlFCK7EooRNiUUKU2CIoTYlFCJsSihFOQlFCK7FDtMhhZX+wSHH/lvgP8AIENd2YVXLi9oIIIkEEEHiDqFTbOJDTScSTTOWTq5mrD6WPVpWd9qq0REtBQihcsqClQixtUoiLQBSiLUQREVBERARESAiIqCIigIiICIiAiIqCIiAiIpaCIiAiIgIiICIioLrLPFm4xl+Mj8/VEWarmiIsgoRFKCIiwr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24585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175" y="5133975"/>
            <a:ext cx="26035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AutoShape 30" descr="data:image/jpeg;base64,/9j/4AAQSkZJRgABAQAAAQABAAD/2wCEAAkGBhISERQUExQWFRMVGRcaFxUYGBgXHxobGhcXFRgcGRkdHSkgGBwjHBcYIDAgJCcpLCwsFx4xNTAqNSYrLCoBCQoKDgwOGg8PGikkHyQsKSwpLSwsLCwsLCwsLCwpKSksLCwsLCksLCkpLCwsLCwpLCwsLCwsKSksLCwsLCwpKf/AABEIAHwBlQMBIgACEQEDEQH/xAAcAAEAAgMBAQEAAAAAAAAAAAAABQYDBAcCAQj/xABIEAABAwEFBAYHBQYEBQUBAAABAgMRAAQFEiExBkFRYRMicYGRoQcyUrHB0fAUI0JikhVTcoLS4TNDwvEIRIOishcYJGOTFv/EABoBAQADAQEBAAAAAAAAAAAAAAABAgQDBQb/xAApEQACAgICAgIBAwUBAAAAAAAAAQIRAxIhMQRBE1GBIjJSM0JhkbEU/9oADAMBAAIRAxEAPwDuNKUoBSlKAUpSgFKUoBSlKAUpSgFKUoBSlKAUpSgFKUoBSlKAUpSgFKUoBSlKAUpSgFKUoBSlKAUrFabShtKlrUlKUiSpRAAHEk6VzLaL0ypKuisMKJ/z1JMDiUIMYhG9UDkRnVZTUVbLRi5OkdRmlcGvPbm3A5vOSqYzwxG+BAA+oA13bl27tCzhQ+vEn1sRxADeYMk9mvZWZ+Uu6O3/AJ5HbaVySw+l10OFCgFpBgrWkI/8TEncPfVwsHpCYUmXQWhxJBE8OPdFXXkw6fBR4pItdK17LbkOCUKChyNZ67ppq0cnwfaUpUgUpSgFKUoBSlKAUpSgFKUoBSlKAUpSgFKUoBSlKAUr4TUTeG1tiY/xbSynkVpJ8AZqG0uwS9KpFp9Ml1IMdOVfwtrPhIFab3pzuwaF5XY3HvUKjdA6HSuZL9Pt37kPnuQP9dfB6frB+7e8Ef1VG6B06lcz/wDXuwfu3vBH9VB6fbB+7f8ABH9dN0DplK5sPTzd/sP/AKUf119V6drv3IeP8qB/rpugdIpXM1+nixbmnj+j+qvB9Pdj/cu+KPnT5Ig6fSuXn0+2If5Tvij518/9wFi/dPf9nzpugdRpXLx6frF+5e/7P6q9j0+WH90/4I/qpugdNpXNmfTzdx1S8n+VB/1VtI9N12H8bg7W/kTTeIL/AEqms+l26lf8xh/iQsfCttr0l3YrS1t9+Ie8VO8fsFnpUOxtjYV+ramD/wBRI95rc/a7GEq6ZvCM5xpiO2anZP2DcqE2o2us1ga6R9UTOBAzUs8Ep39ugqm7VemdpsluxI+0O6dIZDY7Dq4eQy51yO9Fv2x5TrzhcWfWXw4JSNOxI7e3lPKlwjRjwuXLJLanbq1Xo8ELBQyCChgZgcCv94rgNM9OME1a/s7ycwCCMX4ozklXyG/urfcu44E9DGIZFZOaidwG88Vd1R1qWytYQSVKG8AnErQAAaknjx7qy3s+ejYkoqkWK830usS2oYlGUx1lHipR/DyHu312w32LO7BhfEDMT8fdyrSbtr7ainCpI9iDPun63Viu1hCVY3pA1AOh+J7POojiUU0+hKSk1X5L3awy8oLXwETkCT+Wc++e3dWpcu0AW4425hABhMpk66Ddu0juqE+xOvPB0uYW9UwesByA0NaNpsbbT+RWoyCEaGTnmqqRxxrW+a/0TK+64LtZtoH7NaMDXSlSyOss+4Df391dk2Y2iW6oNuJVOEkLMbtQqNO3yril2Xc49aEmV4oA6NsFSyR7SoyHjXd9mNnhZm5ObioxHWBuTJJ099MMZPItfycM2qjT7JulKV6hhFKUoBSvk1r228mmU4nXENp4rUEjzpYNmvk1TLy9LNgaySpbx/8ArTl+pUT3TULavTIZ+6s0jitzD7k5d5rlLNBezosU30jp1K1butweaQ4AQFpCoO6RMUronatHN8cG1SlKkClfDXxSwBJMAak0B6pVQ2j9KNgsiVS6HXAP8No4u4q9VPeZ5VyG9PSfe1utCWrOpbJcP3bDUJVESMS1ZzGe7sFV2RZRbP0U46EglRAA1JMDxqsXx6T7ss047U2pQ/C396fBEx3mvzja/tFoQXnHHHYJHXdx9YZxB0MAnuNRrd4NAR0Slf8AUgeAT8apvfRd467O23p/xE2YSLPZ3HDuKyGx4DEfdVRvP083k7PRJaZH5U4z4qkeVUhNsbKSBZ0AnQ4lmPE16RasPqoHYRMd9VbY0RkvXa+8LT/jWh1YP4Sox+kZeVRLtldwlRBganOpM2hw6QnsgfW6vaLS8cpkCSQAN1Nq9DVEIGupinOYjumazONp6PFi606cq2H7tKlhLSSpShiwjOPPlWshoBwByQAYUBqIOY5HKr3fJXo8BpOAqxQoHJOeYO/urzCcOpxTpyyrdvlbKnlFhJS3lAz5e+sONvoinAekmceLKMsoqQCygNJVjlwkymdAOOVebRgwpwqJMdaQBB5caz3Nd6HXQlxzo071HPurBbWUpcUlBK0gwFRrpUcWTRsWu7cDLbgV64zGXPTfurw+lGFsIJUsjra5GchW5bdnHW7Ol5ak4TEIzmDmOVaaLC4lvpxkkKABnOdchyioT/yQLY0WiEkkLjrA7uzyrzZQkqPSKIHIZzWNTxKsSjiMzmdfrOti3Xh0rvSFIByyGmVTQNZKhImSmc44UtRRi6gITzOf9qltoEsFLSmYClJ66BuOgqPtVpSpttCW8JTOJW9RPwonYPdmszRZWtTkLBhKN5yPl9b6wWPAVDpCoI3lIk1jaRmJmCak75cs6igWZCgABJVqTl49tGDVt3RByGCso4q1PH4Vg1CYxFROYjsiKll3ZabIkOkBHSDCDkTCgCYG7LfXz9nsiyhzpPvp9XvGUec1FoEeWMJWlwlKkgwImTuHLtr6GVdF0mIRMROZ5gcPnW3crDTrwD6iEkHrTGcCM68iwNG0dGHAGp9c5ZZE1JBqnGGwvEIOUTnly1jnX0qODFjTqOqdd+ccKyXlZmumKWVSiQATx0PdWztBcYsy0ALx4khXYdPCopWDF01oQ2HIUGzkDMa8M+XlXpi/1DLIiIjlyjMc+O+vDt0vBptSgcLhhAnXu4Z19vOz9EA0UIxiCpYJJM7uX9qjWLLKTXTJazbSNxEFOUGDGLlP4E8hma+Wa7mSvG0uHJlIjKdQEJJknmTA561DGxufZwshCWwcj1QpRmO01jsFlcckIExmTMRu41T4q6ZdZX7L3Z72KkHpENkyBOLqjmtQ9c/lTUJtRYkL++xLUQEjBGGeYA9RPbrULZrydbOGYjLXTjEfCt9raP2kyBwiB2c+ZzrksLjK0dfmUlTNy43HFNhJAQBpMpEdvrLPZWVmwrLpx4YGSQAQTPLWtrZ+8rK6oh60/ZhP4Wi4T2nEI866jsvY7haKVotKHXEwQp1zDBG/B1U+RqmknJ9I6PPCK+yX9H+x/QNh51MOKHVREYAeI9o+VXYVos33Z1CUvNKHJxB+NenL4YT6zzQ7VpHxrbjjGCpGGcnN2zcpVZvj0j3dZklS7S2oj8Dag4o9yfjXL9of+IJ5UiyMpbT7bnXV+kHCnvmrbIhKzubryUglRCQNSTA8TVJ2h9MN32WUhzplj8LeY71aeE1+f732wtdrM2h9ah7M+4aCtSxKZKuukJTxJJ8vxVzlNnaOJN8nTLy9NdrtBKGEhhOfXEea1fACqdaL5UpwqeWq0un2ZUB2uKzPdAqMQ2HFjoG1vK9pwdUdiRkB2nurZvq29VLa38SgOs2yBE8CoZE1nl+p0zTGKiuDJar2IUAVobTvSjrq7ycpqwbNoctS0JbawhRCUqUZUecDMcciBVf2esWNScLCQmc1rOI90wPKu7+j/Z0IH2hSSCQQ2DBMHVXKdOya5OKlNQSOkpaR2f4LlZGAhCUDRKQB3CKVmpXpJUeWULbb0t2e71BCUfaHJKVhC0p6MiCA4TJTM8NxqkWz/iMfT6thQBuKnSrzCRVq9IHonbtj5tTWIOKADiUqCSqBAUmeqVQACkwDAzB15jbvRIsKIbfSFew6lTKh7wa5uST5LpX0Zbw9Pl5O+p0bI/IiT+pc1WLy2wtVq/xnyofmUtcdiTKR3Ctm2+jO8msw1jGuJtQWPAZ+VRSEOoMONEEa9UgjtiCKh12i6Rv3NaLK2pK3sTpSSQMCikZ5EpMYj2wORrLbLQw9aHXFpeCXCDOSVDPiRhGYHIVs3ZbQckOCY9RRSrP+ByJ7pqcs6lOFSXLO06TGKE4TA0lOR8K4SlXPJ2UStvOhKA2wg4QSUoB6RRUoYC44sAJyGQSnIeM7VjvZhASh67kSkAYswTEAkkjXKpmxMiy2lqJNmfyAVmWlDUSRJSMu41fv/wCXBzwAg741GuvjVXJIo39lCu68bO4cLFgTj3lQxAczwqUut02po4m2MiSPuwRrplBFWW8LAllrCEwXCEACZzkLyGfqznzqRuNlpQMJAQEoiBE+sDlqM8u6qtkPooV4ISz/AMkwvnKznzBVUdZrzfdX0SW0soUlYKW0BAMpUMzEnxrrbt3NE+opXKPjUTa7M1jhltJdGiUnIHOC6odVIB3ancKKXBVHEbqtLzTn3ScTikFIEYoB3gccqjXUFSyVzixdbITrn3/GrrdQcZdb6ES64yAZ9rGuVd8V7ZulLFrP2lAcIkqAGLrHCdBrE6Vo2oUVm/rRZ3EtJs7WDDqTqSYGZnP+5rDeF12htDaHEAJJJTpOcAid507JqcXYZdK0ohMyExzBFSd22JdrfSl0khIznKBkSB4fUVO9EakPeV22IWRBaKlPEJmeJgmRoB1oy5c6j9n9n/tJUJCCEyDlnpz7PGpvaW6W2ni22OqI3zGSZz5fCtY7OFDKXTICj1QIkiAZjuPhUbfp7J1K/aiuMJKikHISSNw+VbN4XW602gOApQoyBin4a/OpCzXItauoCQmNJ4jd2zWa+FuulAUoQnSJGfV8/dFW2+iNTU2XuRl4q6VUBMZAgdtaV5Xc2H1IZJWmYTpnuid+eU1P3Zsc882XAoJSMhik4iATkIy1Az5VGIsq21YwRKTlOHUYj9Ry5TVStumNSPvK5XLOsJdEEgHceXGt61WOyJs6QgqW+qCpUEBO8iDHZWzeDVpeT07g6pgBUJjeAAP5a0v2aoH1DImerMQVD4Ve7Qo8P3AtCErIgK0y8JzyOmXOvdtQyQjokFEJGIkqMmUyfCfPlU49dVsU0lSxLYAwzwJTwMz5588sdw3Al5zC7iQkjIiRJ6p4xkCD4VXbiyKNJu7G1MFx56TEIQFEmRhHDsqGFjBI6wAy48uVWxjZds2os4/uwfXAOcajXXOJPAVjvG6UdKQygqQI1xbykcdM/PsopLomiJvtpgqQGAQlKQCvPrHIz5/WVRbVjlYBUBJGZkaxqYy1q1XTcwdWA4cCMpJKvyc9STWG/wC7my6QwnqAAA9bOIkgT51KlXBDXJE33YWG1NpZXjOEY1zliMaZZVgtN0vYEurBwGIUTruGudSdhuBbkmEJgT1id0bpz08/DP0lotKm2jC4ySkDhluPAeFNqIoj7Zbnn+jGvRJ6oSD1QAnOI8693dY2VtOPPuEr0SnFmTGW7PdVtvZIsTIszaQXnB11ARqNAQZOkd9U1+xlBKVJAUmZzUIInXPlVYysUaFmsWNYTiABOpMwONbd63OhDoQ0vGCBnI3xvHbnwqz2O47MiyF1wY3FThEqy1gZHlmedfdmdjU2lC1rV0YTkNdeJnQZe/hR5BRXb8udllKEpcxun1gCIGnCo9DsNlGASqOtGfZ2VMPWBCXVIHWCVEBU6gGJiOH1lU9tK5ZhZ2W207gZETIEGTGehqXP0RRT7PdzZYWsrIcBACOIIOemdeWbGktLWpyFCMKAM1aeAq5bM7GIfBccJS0kEnTM5z2DuqNtFwtu2vomcWEqhJPDPQzplVfkTJK83ZfuisuAGYS2M1HnyFe7NY0KaWXHsDqTCUEHPjPCrHa7gTZLUkElzAUqjCOZgjFkeXOoq3OIdtRdOilAkEZRlz5VKlfQohrE0hSh0qilGeaRPZl8a3kXQypwQXEtEEhxad4G7iN1bV5lp13GkBI6oAAjQDn9QK97Q34p5lCMISluBI4ZDjVrsmmRFmZhRSo7pBCcWR4cKxuWVUmNOKiBW4hGFAz6wAn1hAOYkg1r2ZQJJ+7CvzAkec1F82aI9JE1c9uUy2YBfUrJKQFKSnx6s8xNZmLotbqhiQlpJ0TEE9iUjzyrDZLYXVJQLWpvgB1RPAQkAV2/0a7EtNNB9ZLrivVUshcRlIy1kVnSblS7O05qMbNHYT0eKSlK38kj1UQAT4aDzNdNSkAADIDdX2K+1rx4ljXBhyZJTdsUpSupzPlYrRZEOCFpSofmAPvrNSgIl7ZpomUyg/lOXhUXeGxSXRDgQ5wJlKv1D51aqVR44sspNHJr59E6TJShChwWDP8A+iPimo6x+jR5IhC22YMiFOOEHlkkCu0xWN6zJVqAef8AeubxfRdZpI5te+y6XCkqdQ2E57uEEgcTrUym+kNpQhCVLiEhaurJ0EbzNWF25vZP6hPmM60H7gWTJ6w4A/DKuEsUkWU4vsq1vU44shJJdV1SvLCwgziPAK4DXQnIVM3FZwlKlJThahCW90pQD1t2RUpUTqM99ZHLChBGJBUNwOUfy6eIr5abTuwrHPP/AEKHurlTRe1Lox3jaU8E96ivyEioRbyVpcKlLShKVFSgnAlAA6xEb9w3kmt22tqUCtay22NTicHcEnMnkDWs60l1CUshK2woKW3i664zTiBOg1wyee4VSrfJ0qo8FcZu5JUtbiVIUUjA2E+qkABCZGhAOfaYrzdlmwOlbjcwVDP2pJ94jlmavLFgSshwazlO4k6EbiNI41qtbNYiSoqAknxAHxrRdmdS9Mr1jYaBU46iCT1U55jICPrKsTV0qxHPCVZ5QIyH1l8KsibtWpaciUJKYBA5H6/vXi1WdRXITpAEDdCZz7vrOuTZNlLtFwlTkAlStMUZTn3ax4cjWxb7tKcKCoLKQRABgTOvgPPnVpRdJwEmBlAGefVOvHTy7a+2HZ9GZIyAIzmT639/PnVbL7ETZGxZ2Oq3xJUrKc1HPeez51XbNcZdXmBmSZntJPkPAcqvd52EujAnJKTpPDENPrXnWdi7gy2YAJgzpmYPlS/orfsot9WBLWFDSlSPWAVzgT+n31G2XZ5x4YUiTG/tT/fz51cjcKnHFKImZJPVMZr+XlW7arkSjClCVYjIkdpBnwj6NTs1yi1qigv3Y/hQxBwp0EA9ufefGsl1bOoXiK1EIgzA3wT37/Dsq9N3alAwiSpQHWMkjJJ+f0RR+xgILKBoMzETkpO7ecPlwFWc2UTsob10KVCRiKZyEQfxRInl9Z1sPbIFpsrUoBXsBOmek74g1fLuuIIGIxlMDh6x3/Xga1E3F0rylKBCMRJEqG9Qj651NyForl0bOYk41khI0AETvJnu75qLbuUuvqSgSgnWMokfLzq93rZVOfdtiERBPW/MPr/etizXWmzNneYOYBJJ6/yorJv2U28tnEMNpgqUonSBmBr/AOPmK93XssXDicnAOIzUROXZl7udWI3Gt5zpHDAzlOfFWQO4RM9tbV4skN9G2DMRI3DPf4/RqP1EP6OfbRWJrpillsJTEHCNT1hlnuIjuNWu4LkFlaK1J+8MkyBIACgByn41v3XswkKxrGf4RwyJmtm/rOVJwJiTqf1fKreqZVv0iiMWharQHsCVOKmAoAwetEc4+uO8dhwtS3rQqFLJMZHXLOO3QfKrPcmzYCsawCQThBHOAdeFb15WAqASE5GJPYEE5/WlRb9EHLHbvUDCUmD+XdnmI7flur1ZLqdTISFJC4yCSARr9dnZPSbNsqARMAZSM88k755VurZszEYygR7RA4ceypvgX6RVbp2XaYZ6V1sLKs4ImJwgQN3by4VWLFsY9aF/4eFE69aABHwq3Xp6TrEglKCXlDckSJzjM5agVHPbcuOoxJWGkcgOU9Y5SOyq2yyTJ+0XCW2Qy1kmIMkaRnPGfiedR93bEpbBcxJLxnCrEeqTlu1OZqF2c9JaUOLDqEPNAmCvJf8AKYwq7CJ511TZva+xWwDoFpxfuyAlQ/l39okVeGO+LKtNFLsezSWGXD1VvrBlZPHn4+VVi7NgW+st9RIGYSlQPDXI58q70Uio63bOWd31m0z7SeqfEV0eCS6ZEZJdnAXbjftbw+7CQkBPqwAE5SY1Odb20dzWWy2ZSACt8pTBMjOQZ92VdEvf0fPiVWZ8nghyPAKAjxHfXNL6uR5l2bShaFE6q0P8J9U9x8K4Tc4PlcGvHijk6ZU27sOBSnCQtWeasPnGXurWaYLagVJdwZgkQsdxSQPOrRaGCQRkocFZiezcf0nmahrPZ0pcz6RgznGIpI7R1k9+KkM2yZplh0aMSHktOJ/+SspgEgpIMESBKVHdzr9B+jnahq0WdKAoYkZDOcQ135yN4rg9utC0yXGG3mZyXAWM+K0gKB7YqZ2VcQhPSsJWnMT0agYIzGS4PhNT8mtSOcsW6cT9ITX2qhsltwm0Q07KHhkCpJTi8Rkr31bq3Qmpq0edOEoOmfaUpVyopSlAKUpQClKUApSlAeVoBEEAjmJrVXdTZ/DH8JKfdW5SoaT7BVtq7pKbK6tvrlCCcCgDkM1QRBBjPfpXMlIHVUJjcoZEb/EQR3V3RaZGehrkF63Z9mecYI6oJKD+RXqn4dorzvMhqlJG3xZ/2swbNbWPIcIJ6VCjJxHMEQJB3ZAeFdCst7oXGcTuVl/aa51ctiwKVIGuR7fn9Zipew2sLRCgJBjzyP1lxArHHO4mjLhjLlF46QZgGeXh8vfWJdiSrfH95r3s26HWiHAhS0GCcIzH4Scu7uqX+wt+wnwFelCG8VJHmy4dMhhYhEHPd8/fXotiNN3ZuP131LKsDfsivP7Ob9nzPzq/xSIsiUWJM8fpQ+PmaOWcGQRkf71Lfs5v2fM/OvirsbO49ylfOo+Fk7EQlhImN+6BwPjmZrytgZk/W/51K/sdv836z86+/sdv836lfOnxSIshUsJBnfH0PKvhU2nUpE8YGnv1qYNyNcFfrV86466450isZUopJEklRjIb+dcM0niXJ3w4/kdWdOC0nQju+uQ8qyrSM931Nc0s1uW0pKkajUceIPEadxFdE2evCzWlA6uBzejErP8Ahzz99VxZVkddFs2B4+VyjKpIGW4T7yPj5UcQFHd9T86lhdbXs+Z+dZE2BsfgHhWr4pGayGW2OX1/ufPjWIWdA+u2p/7E37CfAV8Ngb9hPgKn4mLINDgG8fUVjdU3qSnvj3VYBd7X7tP6RXoWJsaIT+kU+Jiyspt6BkmVHkJ3dlbKLI+6CUgNpzzUJJ7qsQTX2KlYftjY4ntlbrxZcLTzhbCpKFNiErHJWpI3iQa57ZLb11faFEqByUolU9+o5HdX6fvi5WbU0WnkBaD3EHcUnVJHEVwna7YR2wvzGNlZyWR6w3A7krHnu3xwyYtLfo34ckZrWqf/AEhNnG2VPqKtZJBVlM+488u7WlnvEsvvtRja1KInLsMTryPMVmbuNp5JwkpUBkROUbynemcjvGtYLa0iAytJbcIBQ7OLMbgr8aSc+I5HWsGmVnDVmGxWVl5ZBT0KjJQuSEr4JUk7/PtrHZnHftPWUWlSIUAcMpyGY9UZeturwzerlnbU3aG8aD6qhmmdNfrSs2zLTi1421gIKsJSSeEgfXnV2qVkR5dH6I2IvNx6yjpTLiDgUrWYAIM78iM6sFVP0c2VSLMolJSFLyB5AAxuieEVbK04m3FWZJ1s6FYrRZUOJKVpSpJ1SoAg9xrLSuhQod+eixlcqs6uiPsHrI7t6RyzHKuf3zs0/ZTDrZSJyVmU/wAqxmnsnurvkV4dZSoFKgCk6giQe0VkyeJCXK4ZtxebkhxLlH5jttykqLjKyhZ1E4Qe8ZK8K032Fho9OjDBHWRCVdpAyUO7vru19+jRlyVMHoVH8MYkHu1T3eFUe9dlLXZ5DjJW2PxIBcRHZqnyrHKOXH2rRuhkw5f2un9HN7vt76Fgsv4wDkhZg9kKy8Ca/QewO1a7QgNviHQkETGY4a5kazGlcdf2Us7uaD0Z3/iT8x2ZVYNjbvesjiT0mMJIKRPPODO8ZRUryIpqS/Jxy4W4tM7pSvKVSJpXrHlHqlKUApSlAKUpQClKUApSlAKg9pdnxaQkpw9ImRnoUnUE9uY7OdTlKrKKkqZKbTtHH7+sDlmUplUkapXpKf8AfduNLpbwsrJzKiIz4Z9x5iumbQXKm0NxkHE5oVwPPik6EVy+19IhSmVoKFJPqx4Qd44GvE8nx3jfHR63j5vkVPsuuyDp6Q/mRPPI5dupq31UdjkZ554U69sa8/lqd1ur0PBv4uTB5P8AUYpSlbTOKUpQClKUB8Nci2iu8t2p0QSnGRluCuuPDFXXqqu1Ozq3iotpBKkgyTHWTp4iB3Vk8vG5w4NHj5NJcnNwIWN0HOeOh7tQeRFSt3gpXAkAnLWQdSOZGvMZjOte77NKiojI+rOmICSkjmkeKalbE2FZjSARzSOftoOnfxrw5S9I9STR0C4rQpbCFLMqzE8YJE86kK0LkYKGUg6mT+oz8a36+iw3or7o8WXboUpSupUUpSgFKUoBWvbrvbebU26kLQoQUnQ/XGtilAcN239FFosxL9jU442nOBJcR3f5iezONQda5/Z7ptD3UKurMlJIABnVHA/lyr9YxWhbdn7M8cTjLa1e0UAnx1ri8f8AE7rL/I/N11bJvoc6NSkraV6zZKutwgQYVpBHnnHS9j/RlGakFpkmSg+srdlrA7Z5V0yzXa03GBtKY0gD31sioWK/3MiWX+PB4ZYCEhKRCQAAOQrJSldziKUpQClKUAr5FfaUBH23Z+zPf4jKFHjhAP6hnWo3sXYwZDIy4qWR4FUVN0qjhF9pFlOSVWfAmKV9pVyopSlAKUpQClKUApSlAKUpQClKUB8NRV+bPN2kCeq4n1VxMciPxJ5eEGpalVlFSVMlNp2iLuG5+gbgmVnVWfcM6lKUpGKgqQlJydsUpSrEClKUApSlAK+GvtDQHPNp7nLLysOTb/WR+VxPWUnvzUO+pC4LpxkSISCCscFjWDvxe6rNethS62UqncQRqCMwRzrPZ2EoEJECsD8NPLt67NT8hvGomUCvtKVvMo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4587" name="AutoShape 32" descr="data:image/jpeg;base64,/9j/4AAQSkZJRgABAQAAAQABAAD/2wCEAAkGBhISERQUExQWFRMVGRcaFxUYGBgXHxobGhcXFRgcGRkdHSkgGBwjHBcYIDAgJCcpLCwsFx4xNTAqNSYrLCoBCQoKDgwOGg8PGikkHyQsKSwpLSwsLCwsLCwsLCwpKSksLCwsLCksLCkpLCwsLCwpLCwsLCwsKSksLCwsLCwpKf/AABEIAHwBlQMBIgACEQEDEQH/xAAcAAEAAgMBAQEAAAAAAAAAAAAABQYDBAcCAQj/xABIEAABAwEFBAYHBQYEBQUBAAABAgMRAAQFEiExBkFRYRMicYGRoQcyUrHB0fAUI0JikhVTcoLS4TNDwvEIRIOishcYJGOTFv/EABoBAQADAQEBAAAAAAAAAAAAAAABAgQDBQb/xAApEQACAgICAgIBAwUBAAAAAAAAAQIRAxIhMQRBE1GBIjJSM0JhkbEU/9oADAMBAAIRAxEAPwDuNKUoBSlKAUpSgFKUoBSlKAUpSgFKUoBSlKAUpSgFKUoBSlKAUpSgFKUoBSlKAUpSgFKUoBSlKAUrFabShtKlrUlKUiSpRAAHEk6VzLaL0ypKuisMKJ/z1JMDiUIMYhG9UDkRnVZTUVbLRi5OkdRmlcGvPbm3A5vOSqYzwxG+BAA+oA13bl27tCzhQ+vEn1sRxADeYMk9mvZWZ+Uu6O3/AJ5HbaVySw+l10OFCgFpBgrWkI/8TEncPfVwsHpCYUmXQWhxJBE8OPdFXXkw6fBR4pItdK17LbkOCUKChyNZ67ppq0cnwfaUpUgUpSgFKUoBSlKAUpSgFKUoBSlKAUpSgFKUoBSlKAUr4TUTeG1tiY/xbSynkVpJ8AZqG0uwS9KpFp9Ml1IMdOVfwtrPhIFab3pzuwaF5XY3HvUKjdA6HSuZL9Pt37kPnuQP9dfB6frB+7e8Ef1VG6B06lcz/wDXuwfu3vBH9VB6fbB+7f8ABH9dN0DplK5sPTzd/sP/AKUf119V6drv3IeP8qB/rpugdIpXM1+nixbmnj+j+qvB9Pdj/cu+KPnT5Ig6fSuXn0+2If5Tvij518/9wFi/dPf9nzpugdRpXLx6frF+5e/7P6q9j0+WH90/4I/qpugdNpXNmfTzdx1S8n+VB/1VtI9N12H8bg7W/kTTeIL/AEqms+l26lf8xh/iQsfCttr0l3YrS1t9+Ie8VO8fsFnpUOxtjYV+ramD/wBRI95rc/a7GEq6ZvCM5xpiO2anZP2DcqE2o2us1ga6R9UTOBAzUs8Ep39ugqm7VemdpsluxI+0O6dIZDY7Dq4eQy51yO9Fv2x5TrzhcWfWXw4JSNOxI7e3lPKlwjRjwuXLJLanbq1Xo8ELBQyCChgZgcCv94rgNM9OME1a/s7ycwCCMX4ozklXyG/urfcu44E9DGIZFZOaidwG88Vd1R1qWytYQSVKG8AnErQAAaknjx7qy3s+ejYkoqkWK830usS2oYlGUx1lHipR/DyHu312w32LO7BhfEDMT8fdyrSbtr7ainCpI9iDPun63Viu1hCVY3pA1AOh+J7POojiUU0+hKSk1X5L3awy8oLXwETkCT+Wc++e3dWpcu0AW4425hABhMpk66Ddu0juqE+xOvPB0uYW9UwesByA0NaNpsbbT+RWoyCEaGTnmqqRxxrW+a/0TK+64LtZtoH7NaMDXSlSyOss+4Df391dk2Y2iW6oNuJVOEkLMbtQqNO3yril2Xc49aEmV4oA6NsFSyR7SoyHjXd9mNnhZm5ObioxHWBuTJJ099MMZPItfycM2qjT7JulKV6hhFKUoBSvk1r228mmU4nXENp4rUEjzpYNmvk1TLy9LNgaySpbx/8ArTl+pUT3TULavTIZ+6s0jitzD7k5d5rlLNBezosU30jp1K1butweaQ4AQFpCoO6RMUronatHN8cG1SlKkClfDXxSwBJMAak0B6pVQ2j9KNgsiVS6HXAP8No4u4q9VPeZ5VyG9PSfe1utCWrOpbJcP3bDUJVESMS1ZzGe7sFV2RZRbP0U46EglRAA1JMDxqsXx6T7ss047U2pQ/C396fBEx3mvzja/tFoQXnHHHYJHXdx9YZxB0MAnuNRrd4NAR0Slf8AUgeAT8apvfRd467O23p/xE2YSLPZ3HDuKyGx4DEfdVRvP083k7PRJaZH5U4z4qkeVUhNsbKSBZ0AnQ4lmPE16RasPqoHYRMd9VbY0RkvXa+8LT/jWh1YP4Sox+kZeVRLtldwlRBganOpM2hw6QnsgfW6vaLS8cpkCSQAN1Nq9DVEIGupinOYjumazONp6PFi606cq2H7tKlhLSSpShiwjOPPlWshoBwByQAYUBqIOY5HKr3fJXo8BpOAqxQoHJOeYO/urzCcOpxTpyyrdvlbKnlFhJS3lAz5e+sONvoinAekmceLKMsoqQCygNJVjlwkymdAOOVebRgwpwqJMdaQBB5caz3Nd6HXQlxzo071HPurBbWUpcUlBK0gwFRrpUcWTRsWu7cDLbgV64zGXPTfurw+lGFsIJUsjra5GchW5bdnHW7Ol5ak4TEIzmDmOVaaLC4lvpxkkKABnOdchyioT/yQLY0WiEkkLjrA7uzyrzZQkqPSKIHIZzWNTxKsSjiMzmdfrOti3Xh0rvSFIByyGmVTQNZKhImSmc44UtRRi6gITzOf9qltoEsFLSmYClJ66BuOgqPtVpSpttCW8JTOJW9RPwonYPdmszRZWtTkLBhKN5yPl9b6wWPAVDpCoI3lIk1jaRmJmCak75cs6igWZCgABJVqTl49tGDVt3RByGCso4q1PH4Vg1CYxFROYjsiKll3ZabIkOkBHSDCDkTCgCYG7LfXz9nsiyhzpPvp9XvGUec1FoEeWMJWlwlKkgwImTuHLtr6GVdF0mIRMROZ5gcPnW3crDTrwD6iEkHrTGcCM68iwNG0dGHAGp9c5ZZE1JBqnGGwvEIOUTnly1jnX0qODFjTqOqdd+ccKyXlZmumKWVSiQATx0PdWztBcYsy0ALx4khXYdPCopWDF01oQ2HIUGzkDMa8M+XlXpi/1DLIiIjlyjMc+O+vDt0vBptSgcLhhAnXu4Z19vOz9EA0UIxiCpYJJM7uX9qjWLLKTXTJazbSNxEFOUGDGLlP4E8hma+Wa7mSvG0uHJlIjKdQEJJknmTA561DGxufZwshCWwcj1QpRmO01jsFlcckIExmTMRu41T4q6ZdZX7L3Z72KkHpENkyBOLqjmtQ9c/lTUJtRYkL++xLUQEjBGGeYA9RPbrULZrydbOGYjLXTjEfCt9raP2kyBwiB2c+ZzrksLjK0dfmUlTNy43HFNhJAQBpMpEdvrLPZWVmwrLpx4YGSQAQTPLWtrZ+8rK6oh60/ZhP4Wi4T2nEI866jsvY7haKVotKHXEwQp1zDBG/B1U+RqmknJ9I6PPCK+yX9H+x/QNh51MOKHVREYAeI9o+VXYVos33Z1CUvNKHJxB+NenL4YT6zzQ7VpHxrbjjGCpGGcnN2zcpVZvj0j3dZklS7S2oj8Dag4o9yfjXL9of+IJ5UiyMpbT7bnXV+kHCnvmrbIhKzubryUglRCQNSTA8TVJ2h9MN32WUhzplj8LeY71aeE1+f732wtdrM2h9ah7M+4aCtSxKZKuukJTxJJ8vxVzlNnaOJN8nTLy9NdrtBKGEhhOfXEea1fACqdaL5UpwqeWq0un2ZUB2uKzPdAqMQ2HFjoG1vK9pwdUdiRkB2nurZvq29VLa38SgOs2yBE8CoZE1nl+p0zTGKiuDJar2IUAVobTvSjrq7ycpqwbNoctS0JbawhRCUqUZUecDMcciBVf2esWNScLCQmc1rOI90wPKu7+j/Z0IH2hSSCQQ2DBMHVXKdOya5OKlNQSOkpaR2f4LlZGAhCUDRKQB3CKVmpXpJUeWULbb0t2e71BCUfaHJKVhC0p6MiCA4TJTM8NxqkWz/iMfT6thQBuKnSrzCRVq9IHonbtj5tTWIOKADiUqCSqBAUmeqVQACkwDAzB15jbvRIsKIbfSFew6lTKh7wa5uST5LpX0Zbw9Pl5O+p0bI/IiT+pc1WLy2wtVq/xnyofmUtcdiTKR3Ctm2+jO8msw1jGuJtQWPAZ+VRSEOoMONEEa9UgjtiCKh12i6Rv3NaLK2pK3sTpSSQMCikZ5EpMYj2wORrLbLQw9aHXFpeCXCDOSVDPiRhGYHIVs3ZbQckOCY9RRSrP+ByJ7pqcs6lOFSXLO06TGKE4TA0lOR8K4SlXPJ2UStvOhKA2wg4QSUoB6RRUoYC44sAJyGQSnIeM7VjvZhASh67kSkAYswTEAkkjXKpmxMiy2lqJNmfyAVmWlDUSRJSMu41fv/wCXBzwAg741GuvjVXJIo39lCu68bO4cLFgTj3lQxAczwqUut02po4m2MiSPuwRrplBFWW8LAllrCEwXCEACZzkLyGfqznzqRuNlpQMJAQEoiBE+sDlqM8u6qtkPooV4ISz/AMkwvnKznzBVUdZrzfdX0SW0soUlYKW0BAMpUMzEnxrrbt3NE+opXKPjUTa7M1jhltJdGiUnIHOC6odVIB3ancKKXBVHEbqtLzTn3ScTikFIEYoB3gccqjXUFSyVzixdbITrn3/GrrdQcZdb6ES64yAZ9rGuVd8V7ZulLFrP2lAcIkqAGLrHCdBrE6Vo2oUVm/rRZ3EtJs7WDDqTqSYGZnP+5rDeF12htDaHEAJJJTpOcAid507JqcXYZdK0ohMyExzBFSd22JdrfSl0khIznKBkSB4fUVO9EakPeV22IWRBaKlPEJmeJgmRoB1oy5c6j9n9n/tJUJCCEyDlnpz7PGpvaW6W2ni22OqI3zGSZz5fCtY7OFDKXTICj1QIkiAZjuPhUbfp7J1K/aiuMJKikHISSNw+VbN4XW602gOApQoyBin4a/OpCzXItauoCQmNJ4jd2zWa+FuulAUoQnSJGfV8/dFW2+iNTU2XuRl4q6VUBMZAgdtaV5Xc2H1IZJWmYTpnuid+eU1P3Zsc882XAoJSMhik4iATkIy1Az5VGIsq21YwRKTlOHUYj9Ry5TVStumNSPvK5XLOsJdEEgHceXGt61WOyJs6QgqW+qCpUEBO8iDHZWzeDVpeT07g6pgBUJjeAAP5a0v2aoH1DImerMQVD4Ve7Qo8P3AtCErIgK0y8JzyOmXOvdtQyQjokFEJGIkqMmUyfCfPlU49dVsU0lSxLYAwzwJTwMz5588sdw3Al5zC7iQkjIiRJ6p4xkCD4VXbiyKNJu7G1MFx56TEIQFEmRhHDsqGFjBI6wAy48uVWxjZds2os4/uwfXAOcajXXOJPAVjvG6UdKQygqQI1xbykcdM/PsopLomiJvtpgqQGAQlKQCvPrHIz5/WVRbVjlYBUBJGZkaxqYy1q1XTcwdWA4cCMpJKvyc9STWG/wC7my6QwnqAAA9bOIkgT51KlXBDXJE33YWG1NpZXjOEY1zliMaZZVgtN0vYEurBwGIUTruGudSdhuBbkmEJgT1id0bpz08/DP0lotKm2jC4ySkDhluPAeFNqIoj7Zbnn+jGvRJ6oSD1QAnOI8693dY2VtOPPuEr0SnFmTGW7PdVtvZIsTIszaQXnB11ARqNAQZOkd9U1+xlBKVJAUmZzUIInXPlVYysUaFmsWNYTiABOpMwONbd63OhDoQ0vGCBnI3xvHbnwqz2O47MiyF1wY3FThEqy1gZHlmedfdmdjU2lC1rV0YTkNdeJnQZe/hR5BRXb8udllKEpcxun1gCIGnCo9DsNlGASqOtGfZ2VMPWBCXVIHWCVEBU6gGJiOH1lU9tK5ZhZ2W207gZETIEGTGehqXP0RRT7PdzZYWsrIcBACOIIOemdeWbGktLWpyFCMKAM1aeAq5bM7GIfBccJS0kEnTM5z2DuqNtFwtu2vomcWEqhJPDPQzplVfkTJK83ZfuisuAGYS2M1HnyFe7NY0KaWXHsDqTCUEHPjPCrHa7gTZLUkElzAUqjCOZgjFkeXOoq3OIdtRdOilAkEZRlz5VKlfQohrE0hSh0qilGeaRPZl8a3kXQypwQXEtEEhxad4G7iN1bV5lp13GkBI6oAAjQDn9QK97Q34p5lCMISluBI4ZDjVrsmmRFmZhRSo7pBCcWR4cKxuWVUmNOKiBW4hGFAz6wAn1hAOYkg1r2ZQJJ+7CvzAkec1F82aI9JE1c9uUy2YBfUrJKQFKSnx6s8xNZmLotbqhiQlpJ0TEE9iUjzyrDZLYXVJQLWpvgB1RPAQkAV2/0a7EtNNB9ZLrivVUshcRlIy1kVnSblS7O05qMbNHYT0eKSlK38kj1UQAT4aDzNdNSkAADIDdX2K+1rx4ljXBhyZJTdsUpSupzPlYrRZEOCFpSofmAPvrNSgIl7ZpomUyg/lOXhUXeGxSXRDgQ5wJlKv1D51aqVR44sspNHJr59E6TJShChwWDP8A+iPimo6x+jR5IhC22YMiFOOEHlkkCu0xWN6zJVqAef8AeubxfRdZpI5te+y6XCkqdQ2E57uEEgcTrUym+kNpQhCVLiEhaurJ0EbzNWF25vZP6hPmM60H7gWTJ6w4A/DKuEsUkWU4vsq1vU44shJJdV1SvLCwgziPAK4DXQnIVM3FZwlKlJThahCW90pQD1t2RUpUTqM99ZHLChBGJBUNwOUfy6eIr5abTuwrHPP/AEKHurlTRe1Lox3jaU8E96ivyEioRbyVpcKlLShKVFSgnAlAA6xEb9w3kmt22tqUCtay22NTicHcEnMnkDWs60l1CUshK2woKW3i664zTiBOg1wyee4VSrfJ0qo8FcZu5JUtbiVIUUjA2E+qkABCZGhAOfaYrzdlmwOlbjcwVDP2pJ94jlmavLFgSshwazlO4k6EbiNI41qtbNYiSoqAknxAHxrRdmdS9Mr1jYaBU46iCT1U55jICPrKsTV0qxHPCVZ5QIyH1l8KsibtWpaciUJKYBA5H6/vXi1WdRXITpAEDdCZz7vrOuTZNlLtFwlTkAlStMUZTn3ax4cjWxb7tKcKCoLKQRABgTOvgPPnVpRdJwEmBlAGefVOvHTy7a+2HZ9GZIyAIzmT639/PnVbL7ETZGxZ2Oq3xJUrKc1HPeez51XbNcZdXmBmSZntJPkPAcqvd52EujAnJKTpPDENPrXnWdi7gy2YAJgzpmYPlS/orfsot9WBLWFDSlSPWAVzgT+n31G2XZ5x4YUiTG/tT/fz51cjcKnHFKImZJPVMZr+XlW7arkSjClCVYjIkdpBnwj6NTs1yi1qigv3Y/hQxBwp0EA9ufefGsl1bOoXiK1EIgzA3wT37/Dsq9N3alAwiSpQHWMkjJJ+f0RR+xgILKBoMzETkpO7ecPlwFWc2UTsob10KVCRiKZyEQfxRInl9Z1sPbIFpsrUoBXsBOmek74g1fLuuIIGIxlMDh6x3/Xga1E3F0rylKBCMRJEqG9Qj651NyForl0bOYk41khI0AETvJnu75qLbuUuvqSgSgnWMokfLzq93rZVOfdtiERBPW/MPr/etizXWmzNneYOYBJJ6/yorJv2U28tnEMNpgqUonSBmBr/AOPmK93XssXDicnAOIzUROXZl7udWI3Gt5zpHDAzlOfFWQO4RM9tbV4skN9G2DMRI3DPf4/RqP1EP6OfbRWJrpillsJTEHCNT1hlnuIjuNWu4LkFlaK1J+8MkyBIACgByn41v3XswkKxrGf4RwyJmtm/rOVJwJiTqf1fKreqZVv0iiMWharQHsCVOKmAoAwetEc4+uO8dhwtS3rQqFLJMZHXLOO3QfKrPcmzYCsawCQThBHOAdeFb15WAqASE5GJPYEE5/WlRb9EHLHbvUDCUmD+XdnmI7flur1ZLqdTISFJC4yCSARr9dnZPSbNsqARMAZSM88k755VurZszEYygR7RA4ceypvgX6RVbp2XaYZ6V1sLKs4ImJwgQN3by4VWLFsY9aF/4eFE69aABHwq3Xp6TrEglKCXlDckSJzjM5agVHPbcuOoxJWGkcgOU9Y5SOyq2yyTJ+0XCW2Qy1kmIMkaRnPGfiedR93bEpbBcxJLxnCrEeqTlu1OZqF2c9JaUOLDqEPNAmCvJf8AKYwq7CJ511TZva+xWwDoFpxfuyAlQ/l39okVeGO+LKtNFLsezSWGXD1VvrBlZPHn4+VVi7NgW+st9RIGYSlQPDXI58q70Uio63bOWd31m0z7SeqfEV0eCS6ZEZJdnAXbjftbw+7CQkBPqwAE5SY1Odb20dzWWy2ZSACt8pTBMjOQZ92VdEvf0fPiVWZ8nghyPAKAjxHfXNL6uR5l2bShaFE6q0P8J9U9x8K4Tc4PlcGvHijk6ZU27sOBSnCQtWeasPnGXurWaYLagVJdwZgkQsdxSQPOrRaGCQRkocFZiezcf0nmahrPZ0pcz6RgznGIpI7R1k9+KkM2yZplh0aMSHktOJ/+SspgEgpIMESBKVHdzr9B+jnahq0WdKAoYkZDOcQ135yN4rg9utC0yXGG3mZyXAWM+K0gKB7YqZ2VcQhPSsJWnMT0agYIzGS4PhNT8mtSOcsW6cT9ITX2qhsltwm0Q07KHhkCpJTi8Rkr31bq3Qmpq0edOEoOmfaUpVyopSlAKUpQClKUApSlAeVoBEEAjmJrVXdTZ/DH8JKfdW5SoaT7BVtq7pKbK6tvrlCCcCgDkM1QRBBjPfpXMlIHVUJjcoZEb/EQR3V3RaZGehrkF63Z9mecYI6oJKD+RXqn4dorzvMhqlJG3xZ/2swbNbWPIcIJ6VCjJxHMEQJB3ZAeFdCst7oXGcTuVl/aa51ctiwKVIGuR7fn9Zipew2sLRCgJBjzyP1lxArHHO4mjLhjLlF46QZgGeXh8vfWJdiSrfH95r3s26HWiHAhS0GCcIzH4Scu7uqX+wt+wnwFelCG8VJHmy4dMhhYhEHPd8/fXotiNN3ZuP131LKsDfsivP7Ob9nzPzq/xSIsiUWJM8fpQ+PmaOWcGQRkf71Lfs5v2fM/OvirsbO49ylfOo+Fk7EQlhImN+6BwPjmZrytgZk/W/51K/sdv836z86+/sdv836lfOnxSIshUsJBnfH0PKvhU2nUpE8YGnv1qYNyNcFfrV86466450isZUopJEklRjIb+dcM0niXJ3w4/kdWdOC0nQju+uQ8qyrSM931Nc0s1uW0pKkajUceIPEadxFdE2evCzWlA6uBzejErP8Ahzz99VxZVkddFs2B4+VyjKpIGW4T7yPj5UcQFHd9T86lhdbXs+Z+dZE2BsfgHhWr4pGayGW2OX1/ufPjWIWdA+u2p/7E37CfAV8Ngb9hPgKn4mLINDgG8fUVjdU3qSnvj3VYBd7X7tP6RXoWJsaIT+kU+Jiyspt6BkmVHkJ3dlbKLI+6CUgNpzzUJJ7qsQTX2KlYftjY4ntlbrxZcLTzhbCpKFNiErHJWpI3iQa57ZLb11faFEqByUolU9+o5HdX6fvi5WbU0WnkBaD3EHcUnVJHEVwna7YR2wvzGNlZyWR6w3A7krHnu3xwyYtLfo34ckZrWqf/AEhNnG2VPqKtZJBVlM+488u7WlnvEsvvtRja1KInLsMTryPMVmbuNp5JwkpUBkROUbynemcjvGtYLa0iAytJbcIBQ7OLMbgr8aSc+I5HWsGmVnDVmGxWVl5ZBT0KjJQuSEr4JUk7/PtrHZnHftPWUWlSIUAcMpyGY9UZeturwzerlnbU3aG8aD6qhmmdNfrSs2zLTi1421gIKsJSSeEgfXnV2qVkR5dH6I2IvNx6yjpTLiDgUrWYAIM78iM6sFVP0c2VSLMolJSFLyB5AAxuieEVbK04m3FWZJ1s6FYrRZUOJKVpSpJ1SoAg9xrLSuhQod+eixlcqs6uiPsHrI7t6RyzHKuf3zs0/ZTDrZSJyVmU/wAqxmnsnurvkV4dZSoFKgCk6giQe0VkyeJCXK4ZtxebkhxLlH5jttykqLjKyhZ1E4Qe8ZK8K032Fho9OjDBHWRCVdpAyUO7vru19+jRlyVMHoVH8MYkHu1T3eFUe9dlLXZ5DjJW2PxIBcRHZqnyrHKOXH2rRuhkw5f2un9HN7vt76Fgsv4wDkhZg9kKy8Ca/QewO1a7QgNviHQkETGY4a5kazGlcdf2Us7uaD0Z3/iT8x2ZVYNjbvesjiT0mMJIKRPPODO8ZRUryIpqS/Jxy4W4tM7pSvKVSJpXrHlHqlKUApSlAKUpQClKUApSlAKg9pdnxaQkpw9ImRnoUnUE9uY7OdTlKrKKkqZKbTtHH7+sDlmUplUkapXpKf8AfduNLpbwsrJzKiIz4Z9x5iumbQXKm0NxkHE5oVwPPik6EVy+19IhSmVoKFJPqx4Qd44GvE8nx3jfHR63j5vkVPsuuyDp6Q/mRPPI5dupq31UdjkZ554U69sa8/lqd1ur0PBv4uTB5P8AUYpSlbTOKUpQClKUB8Nci2iu8t2p0QSnGRluCuuPDFXXqqu1Ozq3iotpBKkgyTHWTp4iB3Vk8vG5w4NHj5NJcnNwIWN0HOeOh7tQeRFSt3gpXAkAnLWQdSOZGvMZjOte77NKiojI+rOmICSkjmkeKalbE2FZjSARzSOftoOnfxrw5S9I9STR0C4rQpbCFLMqzE8YJE86kK0LkYKGUg6mT+oz8a36+iw3or7o8WXboUpSupUUpSgFKUoBWvbrvbebU26kLQoQUnQ/XGtilAcN239FFosxL9jU442nOBJcR3f5iezONQda5/Z7ptD3UKurMlJIABnVHA/lyr9YxWhbdn7M8cTjLa1e0UAnx1ri8f8AE7rL/I/N11bJvoc6NSkraV6zZKutwgQYVpBHnnHS9j/RlGakFpkmSg+srdlrA7Z5V0yzXa03GBtKY0gD31sioWK/3MiWX+PB4ZYCEhKRCQAAOQrJSldziKUpQClKUAr5FfaUBH23Z+zPf4jKFHjhAP6hnWo3sXYwZDIy4qWR4FUVN0qjhF9pFlOSVWfAmKV9pVyopSlAKUpQClKUApSlAKUpQClKUB8NRV+bPN2kCeq4n1VxMciPxJ5eEGpalVlFSVMlNp2iLuG5+gbgmVnVWfcM6lKUpGKgqQlJydsUpSrEClKUApSlAK+GvtDQHPNp7nLLysOTb/WR+VxPWUnvzUO+pC4LpxkSISCCscFjWDvxe6rNethS62UqncQRqCMwRzrPZ2EoEJECsD8NPLt67NT8hvGomUCvtKVvMo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4588" name="AutoShape 36" descr="data:image/jpeg;base64,/9j/4AAQSkZJRgABAQAAAQABAAD/2wCEAAkGBxQSEhUUEhIWFhUXFRgZGRgXFBkYGhoXHBgXHRcdGhgZHCggGyYlHBgYIjIiJSkrLi4uFx8zODMsNygtLisBCgoKDg0OGxAQGiwkHCYsLCwuLCw0LCwtLC4sLCwsLCwuLCwtLCwsLCwsLC8sLCw0NCwsLCw0LCwsLCwsLCwsLP/AABEIAHQA2AMBIgACEQEDEQH/xAAcAAEAAQUBAQAAAAAAAAAAAAAABQEDBAYHAgj/xAA/EAABAwEEBgcGBAYBBQAAAAABAAIRAwQSITEFBiJBUWEHEzJxgZGhQlJyscHwI2KC0RQzkqLh8VMVJDRDwv/EABkBAQADAQEAAAAAAAAAAAAAAAACAwQBBf/EACsRAAICAQMEAQIGAwAAAAAAAAABAhEDBBIhEzFBUSJhgQVCUqGx8RQVMv/aAAwDAQACEQMRAD8A7iiIgCIiAIiIChVURAERUKAErQNaOkinRd1dma2q/wB4k3QeUZ9+A71r3Sdr/LnWWzGWiQ9wPad7oPAbyuXC0XpnEEwYzqO91vALLlyy7RNWLCmrkdFsWu1frmV6tUlodiBgHD2g1owgDeu00KocA5pkEAgjeDkvmFtckkucAWjaI7LBua3iVuuqWv1SyBtKo3rKQ9mdum3v+hVWDLsbUvJLLivmJ21FE6C1is9rYHUKodO7Jw7wpWVuTT7GRqu5VFSVVdOBERAEREAREQBERAEREAREQBERAERQOtOttl0ey9aKkE9ljcXu+Fv1QE6So/S2nbPZRNor06Q/M4A+Wa4LrP0tW21y2z/9tSg9k3qhHN+7wHitMdY5c5zyXugPL3Ekk8C44qqWVIsjjbO+W7ph0dTMNdVqfBTMeZgLU9a+mcVaRp2SjVY52BqPLRdbvugE4rnFOxRswJcA/wABmFU2O8SSDBIOeVP/AGqXnTLlhowHaQBDpa4ExEDJm/xKpR0kG5AgnAEjsM5DieKlBY2uIEe3iT7m6VSno8FuES9xaOQbiFDqQ7UWNS9mHT0m0wAQ0A7Adk3i93Fx3BX6FtbGG0J7JO1Ud7zzuAVa9la4nCC6GjA4EZ/fJYVXRwd2QMRAHEjMp8H9DnyRL07XBBDjO5zNlzj7tPgBxU5o7pAt1EbNpLmjDb22jlJxee5aPXsT2glrnRdz4jeArRtFRrhLQIENIGDRvhvFTjjX5WclL2juOielmqIFps4MgR1Zh55mmRh5rbdG9I1hquDDV6t53PEeowXzTQt3CcZkA7Tub3bgsunpDCABHutN1g+J2bkUskSPThI+tKNoa8SxwcOLSCPMK6F8uaF03Wouv2ao5pBx6vZZ5HArs2oPSC22RRr3WWgZQdmp3cDyVsMyk6fcryYnHnwb6iIrikIiIAiKkoCqKkogKoiIAiLSOk7XlmjaEMg2moCKbeHF7uQ9SgMHpO6SWaOHU0A2panDInZpji7ieDVwG0V6tqqOq13uqVHuEuccefcANyw31XVXue9xe9xLnOJkl3PvKlaNIBpwBLR/c/D0VGSdF+OBeo0AS0N9/wDsGXhKzrHZg6BudV/sg/4Xuz2YYiMS3qh8Q/36LJZTbdN3LqxTG6Xz9JXnznZqSLNBpxMg3n9X+jl4Be2Mm8eJ6keGAKzf4fEkDsMugTh1g+owXujZTvyYxtQ83/YVTmiVGC6zCDjI6q5+rOF5r07ocWkbFNpaYjaOf0UpF0AOyH4xPI4ADfgSrNKhEYhu2ajuTHZSVxT8nKI+pSul0R+GwOEj2j+689XdJJGFJocMd7s1I0mgXZdg0uc4Hc09kH08kp2UxTa78xeDwHZB9VLedojnUA3DGKYvnDcd3qVgV7EBM4ho6w85wjwU2yiT1Zg/iEh/EsER+3irTaJzLR24Mj/1iInlljzU45KONGrWrRcYci4nkVhODm9oTHoO7Jbg6x4iR2nQZ3U5F0/LzWE6wAmMMXFp+Adk/JaIaj2VvH5RCUbUCcpP5iT6YAKSs1UyIc4OEEQWtIOYIAJKx62jQbuEF04cA391k6O0zaLONhzXU4m5VptqNA5XsR4FWfGfY5yu6s+mNS9LOtVjo1niHObDuZGBPjEqdXzvZOl6302hgoWcBoAADC0CchAKs27pd0pUEN6qnulrCTO/ElaVNUZnjdn0RarSym29Ue1jRmXODR5laNp7pYsNCRTc6u4f8fZ8XnBcA0lbK9pcHWmtUqkb3uLo7gcB4KtJgbvAwzJj/PlCrll9F2PT33OkaT6WrVVnq2soD+o+ZHyaoI6WtFczUrVXd73NHlKgrLQBOF4/CyPV2JU5o+z4j8PHcXPn0Xn58v1PRxYIrwbxqLaKorM/EcQXQ5pe5wg8icEUz0f6LJd1paA1mAwG07/CLTolNY7fk8/Vyj1KR0JEXJ+l3pINlmx2R347m7dTD8MHcB7x9FtbMhn9I/SnSsN6hZwKtpyOOxT+KMz+UeK+edJ6QrWqq6rXealR+bj8hwHJVo0ZJM47yccc817p2faEEOxxGRVbmWqB6stjOd6O9STWOgEC9AOW/gfArxbadyCBLSQMsipPRZkdkQN8YLHkyPbuNcIK6PdmtRDb10m6A/LC+cDKkW1mtdG+n+KTkSTmPmo2zf8AkXZ2XYmcsJCl6NFxDb2F9xafhAw++ay5KRYi/Rc0lpMAX+tPGCIHl9Fdonhk6pP6CZE+QVk2cFo2dp008N24H0KuUbGQCGuIJb1YB4j7PkqHRPk9zfz9smlO+4Mo+96tlvWDI/iC4OVzfzBV4U3kOLTJc0BgjEkYOPJHh0OcACRduQeI2oHDnyUboUWP4cPx3VRA5XOPGVWtRDw8tw66Lozi5z5r1UY5t4Nb2IDO89r75K6GkXoZjTi7+qbwnf38l3cNpi/woeX7WFaAzw7XrivAZf5da24DGV3B0rMqhwvXWiWGG/q7X3yXt9IsvBkbAinngT2oj7wTeNpHtpB+Edv8KN4u5kcd/ordGzh+Bwa9vVtjcGHE/VSTrI6XNa4CRsRhte2QfJeHWUmSx3aAu7PDtHlKlvXsbSNNnDpdMXwCDwbT7Xn9V5rWNk3jF2b+XsOwDfNSvVkk4wMHjKbgzEZYobNG/skHdjfyGW4J1K8ktlkIdHgTMSDdMA4uPZP6VjWqzC7MZG5P5xiXeIWxVbLk2ZmacmN2bj5wo62Wa6ycpGGOQaRH9X0U4Zb8kXA1dzJIzPKFfs1n/LB/UD6MVu2PxiB6fsqWC8HDacPhBPyMLdztOR/6JqyaPvEYNPe5xw8V0PVDVE1SC6mG0974z5NEY961jQ+kILbwloIwcAAeRXaNW9O0rSwBkNc0AFmEgcuSz4FHLOpv7eyWqyThH4rglLJZm02BjBDW4AKquhF69Hjmi9JnSEzRbGtazrLRUBLWEw1rRheec44AZwvm9znVnvqVC59V5Li4xi4mTK3bpG0JaKtqrVqxDnztXcLgHZEcI3qD1f0MXETAk4E5E8J3LPPPFRbRohid8mZoXR46l0jawvcQ2dqO4KIt9EGoRSpta9rxcuGQW7ifTzW/UtHXf5pgg9x7+K90hRpvLmgPcMiZJB5BedDVU26s1yxJqiG0xo9sPZGMScMjmYTRmjSLwcIgdoYA8nBT2jaN/rqjsNgiCOPPvWTpGmHUmgbM7t5wzWeWWSjtLYJXZp9ew7UjKRdP6uC2NtK8HRi54FyDvbnmsO12c32U2AyCCTOH5R8ypfaguuiQdjucTPfxXMk20jsUtxZN3aLMmtBZh7XtEc8gvJBbJB7DWvzzc4wfPHzWQ2zwRvDHXnHv3L1ToREjIkkfF2J4qjcWOBbY4txibmGeZf8AtgvbBGBiGbBjeTl9817dROF4eyb3xjLviV7aDvGMXz8e5csbS01kRPsi4Z3ud9+qtsddDcOyCw45uMxu+5WS4TgTm3rD8at0qRcMfaBefiGQ++CjZPbweKeAF4ElgukY9o5ffNeqLLgaY/lgtOeJMZfe9XS3LMBwvOj3hl/rkvdIzF4YEFzuTsY++SNnFEsuo9WIB/lwP6v2/deXMIkN9k3W79mNvv8A8LIpEwCRJbII4ud2VfqWdtMC+Q0NbdDjvntCF2zrVGBZ7HedLRh2wBvZMBvmpBljYDdvyWggkY9rM4bxkAoHSmnXOJZQF1oOIiXYbi3Agd0rIsOt1raIFXAZCS30uq5Y1Xy/YKM3zGvuTL7DTc0ybocA0yCIDco4yc1A60OY1gxDiQS6MQCMAF1jUrSNS0WYPq9q84d4BhZWltW7NaRFaix3OIPmMVvx/h9pSUjDLWU3GUT5htB5Y92H0+q8WcgmLon4Wu9MCus6e6G8S6x18P8Ajq/R4+o8VzzTOp9ssp/Fs7ro9oC+zzGXmFqeNxVMQzxbs8ULSAcqfiHM/cKf0RbnU3NqUzde0yCCCOYPIrV6FQ5Anu7Q8jiFLWGneggD9OHovPyquUb7UlyfQ2gdKNtNFtVu8Yjg7eFVar0XmKdVsYXgfEjHu3IvXwZN+NSZ4WWGybRe1p1KFoqmsw7ThtCYOQEtORwGLTgeS0oautstoaDTN0ukggNDsHTdxI3NXaCFi2mwMqFpe2bswDiMRBkKnNpd/MXX8FmPO48Pk57pGzUq5vMeGk4EOw9CsSz6utae23wC36vqzZ3ZMLfhcR6ZKyNVaYECpVjheBHyWL/X5F/Zf/kwZqjtGzsBl1uZJIlx3ANHzVBooUw0GXVHYAcBx5BbQ/Vb3bRUb+lv0hYVbVGsJuWgGc7zTJ5EgnDkuPRZE7o6s8KqyDGi6bZLczIaeJObu4bljaW0XUuzRqAANAiSMtwxgLYrJoOvTm8wVCfaDxPkQFi6S0UHAyK9J0doNkT3DAqqWDJdtF0MsFxZy51areLXEzOIJKyKdN3tF396kLTq1Va8kuD8cyC2e8EYLPsWimjtVA3jBM+maqnu7UejGeJR55MfR0gDaMTMXnZ+KlHWf0df8Du++CkabrPTxc+eZwERu3KPt+tlmpdlrn45tG7xUXhb88mfqW21HgCxEnmXX9+XBZFLRUyfeN/y3KBra/AyKVEiYxcQMNwhbdqW7+N6zrHOF2CAwgAgz3ncpQ0zlLb5ZDJklGG7wYn/AEgEYmLxvEndy++KvUdHMdIEuvHGAScMslvFDQ9FpnqwTxdtH1Wc1gGAEdy3Q/DP1MwvWvwalY9EvOVKJxJfgJ7s1rmu2qNpu32RWDZybBH6JIcF1KFSFpWhxJfX2VLVzUrPmilS3RMeye034TnHJZ1J/AnxzXYNadSaNr2x+HV3PaM/iG9aQ7Uq0sqta+lfaXAFzYIieM4LFm02RPtZ6uLXY3D0/R0TUqmW2KgHRNwHDmSQp1eKNMNaGgQAAB3Be17EVSo8Ju3YVCFVFI4Quk9VLJaP5lnZPvNF13m1QFTozs8yyrVZylrvmFvKKuWKEu6JxyTj2ZH6F0TTs1MU6YMbycSTxJRSCKaSSpEW23bCIi6cCIiAIiICiKqICkKl1ekQFm02Zr2lr2ggiCCFwbW7RLrNVdTcMG4tPFm70+RXf1A626uMttK6dl7ZLHcDwPJZdTh6kbXdGvR6jpT57M4DZWSfpMHwcM/FdY6J2Y1zyZ/9LQqmiX0qhpvbdc04g7uY4grqXRzY7lF74G26AeIbh8yV5+luWdL1Z6Wucehx5o29UCqi9o8IIiIAqQqogCIiAIiIAiIgCIiAIiIAiIgCIiAIiIAiIgCpCIgIzTGg6Nog1G7TcnAwe6eCzbLZ202hjBDWiAFVFBRSldcknJtVfBeREUyIREQBERAEREAREQBERAEREB/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4589" name="AutoShape 38" descr="data:image/jpeg;base64,/9j/4AAQSkZJRgABAQAAAQABAAD/2wCEAAkGBhQSERUUExQWFRUWFhgaFxgXGRwZHRcZFBgXFRwZHBgXHiYeFx0jGRUaIC8gIycpLCw4Fx8xNTAqNSYrLCkBCQoKDgwOGg8PGi0kHyIqKiwsNCwsLCwsKSwtLCwsKSwsLCosLCksLCwpLCwsLCksLCwsLCksLCwsLCkpLCwsLP/AABEIALcBEwMBIgACEQEDEQH/xAAcAAEAAQUBAQAAAAAAAAAAAAAABQIDBAYHAQj/xAA/EAACAQIEAwYEBAQDCAMAAAABAhEAAwQSITEFQWEGEyJRcYEHMkKRI1KhsRRicsEzgtEVQ1NjkrLw8SSi4f/EABoBAQADAQEBAAAAAAAAAAAAAAACAwQBBQb/xAAtEQACAgIBAgQEBgMAAAAAAAAAAQIRAyExEkEEEyLwMlFhwQVCkaGx8XGB4f/aAAwDAQACEQMRAD8A7hSlKAUpSgFKUoBSlKAUpSgFKUoBSlKAGo/i/F7WGtNdusFVdz18gBqT0rOuOACSYAGtfPvxI7bHG3yiMRYtmFA+pvM1CbpE4xtnTuHfFnAXTBuFOrqQPvyrcbGIVwGVgwOxBBBr5EN6WgfKN+p/vFbN2c7V4nB627rBd8h1XXYQdjVKlKK+Zb5SfB9NUrnHY74tpf8ABiQLb/mHyn23H966HbuhgCCCDsRzq6M1LgplFx5LlKUqZEUpSgFKUoBSlKAUpSgFKUoBSlKAUpSgFKUoBSlKAUpSgFKUoBSlKAUpSgFCaVh8V4kli01xzCqJ9fIepOlcbpWwtmj/ABY7XHD2GtoTmYR7voF+0muC4gaKoOuknqd6nO3XaB8TioOuSSY/Md/+kCPaoLNozeWnn9qzXfqNaj0qirD4cEkToo3J/fyrLQQhc6LBy+h5++wr3h2BLFbc7w1w9N4n0rNxp7y4Qulu39i22vQDlVDn6qNEMerI1Sba5m0Jj2Fbz2I+Id7DZFuGbMiVMSi+vnWmMpuOColVmCdmI5noKtWZdyAZQGWJHzE7DrJq37FcotrXB9U8O4pbvoHtsGUiRHXUacqy5r504R2sxGEcZG8cRkMlQDrmfr5AV2Dsj28tYtcrEJdG68j1BP7VbDLfxGaeJxejbKUmlXlIpSlAKUpQClKUApSlAKUpQClKUApSlAKUpQClKUApSlAKUpQCleFqg+KdtMJYnPeWV3CnMfsK42lyEm+CdrkXxS7XZnNtDNuwCzeT3PlResMSf8tXO0Pxwt9264W07GIzsQoUtpMamuQcQ4s7pqPC5GszqNNyNdJ+9UZLlpcGvDBRuUjELHKbhJLMfeT7VSjeJU0hdSfM8zVl7+olSI20ry3dGUgESx8RPkNh94qVHXIk7OPKAxu5356jQT6VlXsb+GLK6cmI5sYmfPeorNsBy56bga16t2TMwAN4/X1NUvGm7NCmkuf6/wCk7irwyph7AgtoxHKN9f1NXbVvu4s2RNyN98mnzdW39KhsPxAqpgeJtJ8hyAM8zvWfhMf3SlU1uvu35Z/086qcWvf7liqXPv6L6/MvthFtLkkNcbUidZ82J2HrXli8ywc2u4OoHl4Ry9d/KqnFtFCCbt5t9tepJ2FVBe7IDeJzso8v5V5eprikQnB8HWewfxCLBLOKhSYCOTv0brXRwa+YrmBJIZzGuigyf03PpXSewXxA7vLhsQTlHy3G+jo52HTUxzq/HlrTMeXDW0dVpXisDqNa9rWZhSlKAUpSgFK8Lgb1pXab4pYbDEoh764OSnQHqajKSjydo3alaP2H+IoxrFHUI+6wZVo3AJ51vFRhkU+A1QpSlWHBSlKAUpSgFKUoBSlR/GuPWcJaN2/cVEHM8+gG5NLoGezRWo9o/iPZw7G1aBxF/wDIh0Xq77LWk8e7e3saQFZ8LgiWBcf4l2BMD8oIFaU3FyLY7qUtIzFh9VyDuSNTppWTJmvUS9Yn3JftX28xN9SWveDNlNuycqqTqMzTL/tWphzJygDvLezHmDy9x+tSGGwzBbRRDlu3VLabD8vvJr23gkuM1xZBwzwQdiknWPOqepdzTCKXBivh27sXAshgveCflymJIjYxvUdjkhQF/wCITPkAK238NEbEFZt3LYTLMwcwBGm0QT71gYnggt3WthT3YDMGPluo/Woxzb2ScCCuYF8odR4QAGMzDenLQVZbhn4jqV2CssHQggefrU3hMHbSy2ZzF46EdD/asq/hxNkB4KRnI1JWdCfQVPzunQ8ps0+7hNJWRuCPLUD+9ed4yiCAdJEdQP28q3Jzbm9fVi1oKwygTMmAdRtUdiuDDvlg+G4FNuOSkeXrIqazWqZx432NfGLWZiI2Hn6ms/DXVTxNBYnRQZ9Jjl0517/soRczHW3AYH1g1HixlAdCQCYka6j7edWWpEU5QJqWty7tFxvpiSo6jYdBV3C47J8i5XY6s2pO+p019Kg3xDIxkEmfm56+XXrV0YgZZmTzJ+8DmTUXjcizzUkT44mFMW17y605nc7ctY0Uc4q06u+YZs+2YqIReWh2/c1C2sRpqJHlsD/VGtZtu412BBPkgGnLa2up9zXFj6SuU7Ov/Czt0Tlwt9gdCLbs3i0MZTPQaV1QGuL/AAz+Hl5r6Yq+rWkQhlVhlZiNvCNgK7QBWiCaWzJkq9HtKV4WqwrPajeNcfs4W2XvOFGsDmxHIDcmtW7bfFGxgwyWiLt8aQJKqf5iOf8AKNa4/wAW4ldvt/EY24SSRltT4iPLL9K9P1qqeSuCyMLNg7X/ABSvYsm3Zm1ZnYfM46n+2wrU8OiGc0sw3BPhHq27noI9asX8zrJi2ugyjc+Wu/sKtW7OXUmB10P25ewqrqsv6K0bfwXind37BU+M3UWehYAgDmI56L619BgV82disCb3EsOq5iO8DknTS3LTl9tya+lKsxRpWUZBSlKuKxSlKAUpQ0ApVMxXPu3/AMVbeDmzh8t3EnSBqtvlLRz6VFySOpNkz227fWeH2/F47zDwWgdT1P5R1rjXEeJ3MU38ZjXzFWUph9QoX+UHl161AHi2fEm7iHN662stzOhA6DpWPibpxL95mgtIUeRA+XpWXI3N/JGmMFFb5JBsQcQ7d2WUBw6W9wFzRv0zVcdwro6gG2jPm/mJkkxz2qzhb5sKt3JNx/AdNBmMk7bkCs7A2Tacd1DZb4zrvC3DlVY5g61VK0WbTJE27gS4UuSMSqdxm0IIktoJiIiR517YfuLFu5csyb2W3dEbKjFZ9SY16VlLZW5fa1kNr+EZWtt/IGOc6cjVnEcRNzEC6rfhPbKIDtmW4AN+eYz7VjbvXv6fsaIIvnCC3jLGEC5rJVwZ2YtJJ6Zdqrv4a69rEWbhCu+Q2jpENIgE/asW3axOS5qDdW5egnUhWUK0RqNTp71k28Owv4VnOa1bVVZhJz3EVmMDWddK41rT4/kl0pPZG2uFWry2sKWi7blidPCRMrrvoJqoG2MW90mLXcFV0iWRAuX7mve4Fh1xZBBvtdUj8jOTlMf0mrq8CtFmwLse9Ge4rxpsCBE+Vdv6vj+yzRRwXhYt4W9ZuGbl0gIvSFeTr5VRZvW8Rdt3ShRbACkb6ICfPfMP1rOPEbdxLly0sthQqgnZvBkJg8wRNLIh7SpbULfi5c02GUzry2n3rjk9t8+/sSjFaI/j+Kiwt5LSr/EPD89jpWBjcHbz2cMEKF17w+rKNI5bfrWwvF23cti34cMqNb38RnxDrIqLv4wi2cc1uXKZV5BDOXY+S/rU4S1X3/QpnHZrtzhLG0t1UMtcKgA6kjSfSsfG8CdO8zKwyFfux8/Stu4VwnENNwQyJam2GIAztJ0HrWxYLAu62luqCXUi8dPm1IMjoanLxXQV+W2cmw+HyuhuhntiCyr4SQSfqggHrFd77Fdo+EWkCWAlhoE51gklQfnI8XrWmY7s7beYZQbgHdAHfJusA+Q+9a1asKVZ8uVrJytJOq/KZFaIeK6laKpYdH0xhsWjiUZWB5qQR+lX6+V7l58I4CXbiSwhkYrAif8AwVIL2zxrZh/GXgUPiBaNDAkGr/PfyKFgd0fQ3F+0NjCpnvXFQdTqegXc1xvtl8YbuJmzhQbVs6F5HeMNoXkvrWoYrNcOdma4TuWbNA9SdN6isdg8jRpBJ1H7ab1zzVPTLVg6VsqOMFsyIZwTBOqpzO+7dauopLd4xYs31ON/6UGsVjYa2C+xMchHL18KetSdnDsZylvKLep/zXW0+1Qm6NGKKrZTdgfMch8zq59FHy1S4jxAQNs9zU6eugq7ZQCRbChjvkHev7ufCu+9ZqYLJqygE6Zn/EcE+sIv61VdPZ3LXY3P4J8PD4m5eJJ7u3lB13c8uR0FdorRvhJw/Jg2cz+JcMT+VIUbAc5rea3wXpPLm9ilKVMiKUrE4nxW1h7bXLzhEXckx/7NAZdax2n+ImDwIIu3QX5W11b7Db3rlvbv40XL2ezg5tW9jcPzMOn5QfvWkcI7M3cSwgs1x5hR4nPUkmFHUmq5TothC+Tae2HxdxeKUranD2iOXzuP6uQ9K5yGc66+vn1k7mpzivDHT8J2OZfpbccpBBIMeVR+DtT4fLQ6TH286qvVmpwUdVRRZUsQ0yRBB9CPOpPB2gmranvA8DcaHl5TpU92f7LtcOYZDME+LkR5RI251sXFvh41u0XUgmP3mQTGxrNLOrqyfQq2aZg8U5tXrgGdd0RoMMAZ06VnWEW2iYgnI+It2gAPzlyC3QQk+9ednuFaBn8CWLjl5OjIyHT1nT3qjFYvvHJZIS06paAk5UtqddN/mmuSe6XHcrJfg6XQlk5c8ju7jH8pdp9TAqvD8MBQqUK91lKb6q9wt/8Ab+1XSkZsOrk96toqTOmhzHoDv71Jd87C3cttGRLKONCSWbYjp/escm+2i/q0VCCjXRobpfpqdFBkeQo6C09qzq2S6CTp8uWF05atWHjcUS7WwvgTvGU7e/SDp71kW8Vc/FuMm1weHYhhvqd4A/Wq6k9nHPVFHE8LauhbbaLYYtodZLCWMabaVjX8QvfXMWPnOa0nkqlcoPrWTauMXtfhCbuXMPISSdeog1ji24zjIQiZmtkj5mdoHlXUmuf5/UdV8e/kXeDslq7dsraGRwGYkE5YQz7zB186pGJvNhSw+fVTpGggEHTSAaysGl2LeYhS5m5m8s3M+grFw9lhcvXS4FsqYXzJEDSeZpKm2zqco7M+5iLguobeUq7WwzAeQGY/qazBhSyXrZQQVGRTGv1THKoZcKy2mtBl7wMC3kAACTPrNSBQm8rm4MuWA35ivkfUxUXH5EnOXcs3cO6rhwXAFtgbpB0hiQF09azL2CyNeVrmU3dEQH5CARMnkainwYLXrE+JvETyCjmOtSWLxiZRcAzxCAxry/8A2q5Jv377jr1Xv3RD/wALbVcK5Zv/AIxi5Gslt496l1s23uJltqe8TOQQBIO5Om9X+/i4EW1A1Yk8iB6a71kYRWa4rXYUywBA+lwognlqK7J2rI206RqF7B3LneZ0BKkwBGYWwBqQfXSsHF8GysuRJBYBn/qGYDrW95z3124qyrZbQ0gswB5nlrFR3+xGQHDxLhkuNzEBp3/SKnHKycbaNOvcMYKpGjH6QNYMwDOxqIxVstbYbZmG+kHTXoOVb5xC5mu3Gdcv+GyxH0kLEdSa1HiNliYbw5nYNzygmdY0571rx5Lok40zXQpRonbpm125+GpdbhPzZDzBvPMeiLIH2qHxaRecCYDEAgTsT0NZuHx+TY3PTMqfula5q4nINXTJC9cZgQ2I9FtIQPbSvMLilWc1p3kfWG3PrArw4k3BIS65M/78bkGfCB0q1czxrh30O5us0R0mq1GlUvsRzO9I+k+yeGVMHYVBA7tduon9zUvWmfC7tCL+CVCCr2fCQ28cv0rc69CLTWjypKmKUpUiJ4TXz78W+J38XeuhXm1YYr3Y5AAfiGPmBnflXf3EiK4N2s7M38LfafEJPduurFTrDD6gOdUZXKNSRowRjJtM0bh/BGuWncLsJ1nURyEa7VXwTjeJtsWw5IuSGjzAG3pFS3Dsa1sMUBURy+kncR+Un96j04Y926cqRrpGwneCDpryrP1c9Rpi1Fqv8ETijeLDvSc5JJ89dSayrFvuzbeAdw088pU/sa27DfD1wrMbkwJOmw03J9ahnurbdQwm0XuEzyDFbe3sa6sqekSyRt2dI7P4CyVDLm5EgwWXno27DrW43LZ7tlcSpB1mIEczWndmQyKqsJCaA/mTcHTfQxWZ2r7W90q2rZzM8jLEwB18q8Ztyk13sslFqjn/AG2wpbE/w9piqstq46g6AgQxMfywaycHcAXEM8KMngzflfRfcgCrFx5xS954nCMXOxMsIn25dKzmsGL73AAYCqCBMESpA2OlbsmRUosqUH1aKBZFt0cnNdNgZfIM0IvsAZ61dXCkLdtWm8Uy7R8oteKZ8yRsKtNYyi2xIN03EAMTAVDoB5DSshm7oXLUgZlXM7wuUMSWk6ST5daqbtaOuCbKr4abRzgWgArN+Zic5HWCKv2cVez3TMtd1tWyZP4k6+wG/Wozi/abDt3SK4RLfiMA6sQNBprA5mpEYpcyYlHXIEhYIJ8IygGNQZMxSV1bRWk70Z9rvu7hni6MzsRGikZQDr5UJDZHZ/w7Qj+tlGgHuax8JbJa6msMAXb8qBcxA9TpVGHYJZGZZbMMgOwk9d+VVpHenpVf6K7NucyEtMgtzAEFv0ry9keylzMcodB5HLPkNyf9Kr/h5vOoIAKA3GG5iSdeW8e1YuIJGHW4wAW2QURQRmYMTJnf0pSLG27TM04fNdcFgGu5dI+VCDGvnEfervdKbVt3JCKxUbahT80eorEGIY39R4rokkf7saDQf01LHDtknLK218CsNPm/UzrXW6pEa7sx7lr8UtvcuqvP/DUzy/p51e74icoXwjw6bk8+u1Y13B3mRTr3zkk/TFvRdfIHkKz2whbELkbw21CvH1OQBA9POq5uK5Z2NvaRXh7LymylSDcJ6ySPWKps94Cwb5WZSq77GSxHLlVlOGXbYvLnlmuSTrChY/sao4h2gUArMswAVhzMheflE1XV6iWLnZlYiBfuBGhba94dfrAMR02n1qLbHOWFySbj+K6eSWsugE+ZNRGLxxIAAAUGG5m5mYDL5kkDlU4OyONxAdhaKK8DxsF8C6jTlNX48EnpKybkl8TowOKcSGdmCyiG3J/M2aIGmsaVAcQvEI7QPxkuMP5dRGvPb71uS9g8WrMxtgrIYIrgjMugMbnaud9qRetAW7ltrZEznUgtmJPPQjXzrXiwSTSoPLGuUasuI8XP10M1LYfGNGhBEbZoP2eR9qi7DEbbfcH2NZ9m2DGhB8l1+6N/atk0u5VilszTdgarHl3lse/jT1q/h/HsCY/4LjmR9LD96xkYj5CR592T03tvt7Vm2cTm0ZLTnyYd05/SD96z/U0SJPs72ifAYhXzXQpPiV1AJB0gwutfQ2Bxi3ba3EMqwBB9a+ekxGQQLl6z0uDOm0HeRE9a3v4W9rcrfwlxlbNJtMug1Pyxyq7Bl3R52fF3R1KleTStpjEVgcY4OmITK2h+lhup8xUhSuUdTado4txvszdtXyoHd3I8Dj5bo5gjY9VqJ4JiltXs2UKCfEpBORxy03U8jXceJ8Kt30yXBOuh5qfMHka5/wAb7HXrbZwveAfWmjRH1KIn2rz8+GUdxVr+DZjyRn8TpkfxLtP31o2rSBSYnKN+XloOdaDxbDB7l0KJRUyhuRKyzEH+ompji93EKuVLrAfl2Y67EjxVGY3il57YtFLarp8sifuN4rNFO9M3wh08r7k12W7QXThkQLLCUJ2EIdNT0japnEWrWGtG/fKvdZfAg2E/So3PKSa0W5i7qoltGUADRbWp16sPTWpjgXZDE4lgboa0mktcYlyOeUT4dKShCLc7SszzUnSfY97O8DvXzev5cxc5dvy7x5ialMfiu6aXtEQiIDeKqBlGpy6kmuj8MS1YRbVsBFVQq69Jk9aiO3fZC3jULyRctgwRswEGD/rVDnCUvUxHJ+Vo5Fi+0IzAozMyggZBlUE7mTJJ9KwM73WOcmTvET5as0mpNuApoSdAYiRGsnlV6/hlVdI22Cj99fvWpThxEvjjd+oh73D0WIUk9ST+pipvsnwnvbwtgGCMwGbQkEHXXaAahroE8iZjcf6VunAOEXBh0uKjd5efTzCLP2kk+wpkk1HkSUe3JKjDE33QEm0iAXmGmcg5jr5cq9w+CJtAKcztB3nu1BJVek6Vfs2yz3EJ/ATKCo+u5l1EjcczWbbQKAq+HxAEgbmJ08wBXmuVOiSSMa/gy1+2sEKqAORs2skEx56TVGNDsWbKCBAtKR9U7gRUpYYKXZh4bQIykbkLMmqL9wv3eVDBdCzHSSdQqzqdajuyt5ILgj8LgbiqAR4zrcfTTWcsnyHLrUkxum55JlMDqdtD61JXrtsMitlHzEmf/JqKvdoMl6+xWe7H4a7lyVBEeUbmodUpPSHmRrgt4VWyXiRBI1mZPuT6VhYjvUSygbI2Ys2g0QNrr5nareKu3buFFvXPdcZmMgQDmyifT9Kg+03ELlu4FDhnCBfCdE5hY5+c1ox4m3Vh57b17ol+LccyPdOcEMCANNxv102rV8IgKBmBhH0nnlGYn0kiveG8LBLO50CkmfNtRJO20zUdxbigYlbbAKp0BGj6yfQaVpxY0vTElailKX6Hh7S3EurcteHKSVPze5EetTvDvi1xC3BcLcXSTlB9/DBFaS19WOiKOoMidfWP0qvDgKQSLifzWzmHSRNbOiMeCiNZG+o+luyvaVMbYF1Drsw8jUnjMBburluIrqeTAH965h8JOJxduWs4cOoaYgyuhBEDzrqwrZhm5RtmHNDonRz/AI78E8Dfk21aw55odP8ApOlc/wCMfCDHYee7C4m3/Lvy1yMdP8pr6BpVkoqXJGORx4PlO6e7bJiEZCJ0vKxE9H0ZfuaykxChQCYXyuDvUjlDDxL7ivpfHcKtXly3baXB5MoP71p3FPgzgbhJth7Df8ttP+k6VRLAn3L4eIcTkmEZFJYB7Yj5rX4tvWNSsGPcCr4zBlu2TauZGDZrRCsI80Ou9bTjvgbfQzYxKt5Z1KEf5kqrhPwbxRvI2Ku2jbUycolzrMZgFn3qvyJXok88WuDrXDcX3tq3c2zqrQeUiaVft2oAA2Ageg0pWmpGK/oXKUpUweGvIqqlARfEuzdi/rctKT5xr9xWpcU+FStrauH+lyY+4roNKrlihLlF0M84aTORXezOJwoJGHEx81uGnTnzqjDdpgD4iZnXTaBrMjlsK6+RUdxLs9h74/FtI3UjX7jWsOX8PhPhmmPjWviRotnjyP8AKZMrvykc9d96rHFTETp8pk+YOntG9SeM+F1gmbT3LZ6GRPpzqJxHw5xKT3d8OvIHw9fuaxT/AA6ceNmmGfDJ2zVOI9n5DNYcSdcjGN5iG2+9ali+EYrN8jzBII1kDc5gYMVu+N7N49Jz22OuhQZtdpkdKhrlu7bIzq6wGEEH5STPuasxxyQ00X5FCa9L/c87L9imuXF/iIUFc4G5YDkY0G4NbXa4ylxbalxbW0WzsvMiVC2xuZA5VqmH4m67P3a5CuokqGIMac9azLXHAqWyWhl0tqiKcikwWkycxH2qOSDm7kZ31Vo2fC3Et2mcLlOfKARqC8fdo1PlV3FYj8ZIZFW0rMbjGFBPhELu25PWtWwvHrIulwzKEBK9942JfVmCgxm8qoXjE7rNy8x/FuQWC7CF/NA6AVQsPqtIqanJUTmLxUYXIbulx8wA1dg7iGc/QvOOsVJY/iZ76wCASZKp0Vcuc8ySdB5TWqXOIgNbRiqosHKNScugZ220OoWsjDYy5euP3Vq7czEeJFILdM3JRU3jcuESh4er6mTeJxAa8zu6t3SbD5Q3NR5gQPWsHF8RW2ikkBrp8Q+pyxnU8ljl7Vk4PsDjLqQ4SyC2bUyQOQhancJ8KLMg3rr3CImDln31P61fj8HPvoSyYoqrs0fiXGS11VtuSymWKaBVg+FRrqaw7fC78Nd/h7txWEwqk6jYk+fOetdp4X2UwuH/AMKyinziT7k6mpUKNq2Q8HFLbKX4tflR8zcV4jc0DLAElkMzJPPY7cqwL94sAF1G0XPFHTONR719LcZ7L4bFKRfso/WII9GGorm/aH4GDV8HeKn/AIdwyD0zbx61asCivSV+d1bZyUuFIDpHoR+jDf0q/hvnHdXCG08LeGeX1aNWRxTs5iMI+TE2Xtj8w1U67g7fevbGGbdYvJ1gMBvt71Xk0tmvB6jdvhzeYcQtBraq3jBKiJBU6/8Aqu4LXHfhXhmfF5lnu7aMWBnws+irrsdzoa7EKs8On07M3jGnkpdj2lKVpMYpSlAIpFKUApSlAKUpQClKUApSlAKUpQClKUAqhrY5gGq6UBF4vs5h7mr2bbE7yo/euQ9vOB28PeuZEhQVYLrEMNtT5zXcq5n8VcG2e04+VlIb2j9gZ9qz+IjcC/FOSfJyW9jMjwBoYIMcjqDI9xvS7jDMqIbadzPOPKnE8N3crztGR1Qn+zf91VtDIGH5dY3KAxP9aH9IrF0rlHrwnGSMvgXH7uHuZlW05Y7XEDAx5Mdfaa6b2d+KyNcW1iLXck6Bl+WTyI/vXLSihhIDA66fLcHIg/Q9V4hBl8PjA3VvmX/15iuRydMtEsvhoTi7R9MKwI0qqta+HmPa9w+yzGWAKnWflMD9K2WvVi7Vngyj0toUpSukRSlKAtYjDLcXK6hlPJgCP1rXMR8N8CzZhZyH/lkp/wBpraKUOptcGDwngtrDJksoEWZMcyeZPM1nUpQN3tilKUOClKUApSlAKUpQClKUApSlAKUpQClKUApSlAKUpQCtc7c8NN3CsyiWt+MDzABzD3UmtjrxlkQdq5JWqOxdOz5z45g8wDBZKiIEeJY1B9j9xWu4a7km1M7PaOu+/L8y6H+kV2ztB8NmLM+GKwZPdv4YJMmGAOnSuX9ruw+JwoV7qBFZjlKtmCkciQBvWLypR0+D0MORdjEwd/KMjCbbarI1DDlPI+Ve4mNzJXzjUdDGxrHwd5WUq31aztlcf2NTfZTgT4vFd1sCfxQdRkXn78qoULf1PSlNRidl+HeFycPsCSZXN4t/ESftWy1bw9kIqqNlAA9AIFXK9RKlR89KXU2xSlK6RFKUoBSlKAUpSgFKUoBSlKAUpSgFKUoBSlKAUpSgFKUoBSlKAUpSgFKUoBSlKAVi8S4bbv2zbuqGRhBB/wDNKUoE6NHHwWweac90CZiR+5E1tnAezNjCKVsrE7sTLHyk0pUIpWy2U5S5ZLUpSplQpSlAKUpQClKUApSlAKUpQClKUApSlAKUpQH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24590" name="Picture 42" descr="http://www.top4man.ru/upload/iblock/344/karas-silver-4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6988" y="4749800"/>
            <a:ext cx="294798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Икра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773238"/>
            <a:ext cx="6475413" cy="43195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70C0"/>
                </a:solidFill>
                <a:latin typeface="Arial" charset="0"/>
                <a:cs typeface="Arial" charset="0"/>
              </a:rPr>
              <a:t>Зародыш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628775"/>
            <a:ext cx="5983288" cy="42783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Личинка</a:t>
            </a:r>
          </a:p>
        </p:txBody>
      </p:sp>
      <p:sp>
        <p:nvSpPr>
          <p:cNvPr id="27650" name="AutoShape 2" descr="data:image/jpeg;base64,/9j/4AAQSkZJRgABAQAAAQABAAD/2wCEAAkGBxQSEhIUEBQWFRUVFxUXFxQVFBQUFBgUGxIXFhgWGBQaHCggGBslHBQUITEhJikrLi4uGB80ODMsNygtLisBCgoKDg0OGhAQGy8kHCUsLCwsLSwsLCwsLCwsLCwsLywsLCwsLCwsLCwsLCwsLDQsLCwsLCwsLCwsLCssLCwrOP/AABEIAFAA8AMBIgACEQEDEQH/xAAbAAACAwEBAQAAAAAAAAAAAAAAAQIDBAUGB//EADYQAAEDAgQEAwcDAwUAAAAAAAEAAhEDIQQSMVEFIkFhcYGRBhMyQrHB8FKh4Qdy8RUWIzNi/8QAGQEAAgMBAAAAAAAAAAAAAAAAAAECAwQF/8QAJBEAAgIBBAIBBQAAAAAAAAAAAAECEQMSITFBBFETBRQiMmH/2gAMAwEAAhEDEQA/APrJSTKS1HCZEqJKnCi4IINFRcouKmWqD2pFTsiXKJemQq3FIiwLlGUFJIQSnKSYSGNNJNAxymkhAxyiUk0AOUSkhADlEpITAJRKEJgEolJCAHKEkIAcolJCAOihNIhSNRXWqhok/wAk9lx8XxN9yMrGi5JvbxWb2woPc1rWPcw6ggw0xEgnpI6rxOH4LjcRDDABLw9pecwY5hYHxN7k+ioySl0asOBS35MHGP6j1w+cO+GCYLvmG4BIsVu4J/VCpULBUbTJcQDPKB2tofVeI9rfY3F4d7TXbAIGSpMsNgMs6NNtCsvAOEl5NINzEm7yOWm1urs2kqhynHs0PxoPZo+68L9rsLiLNqBrtnER5O0XXe1eA/25Qp0wGsBi4do71Gqvw+PxFNobQIEROczy9QJ6junHyk3T5Muf6bKO8T2xCS4v+qVmAZgypab8jj2AFircFxwVM0sLS0S4SDA8R+WWjUjnywzXR1E5WCtxRjTDswsHfDNjp4K041txeREiD10RaI6JejVKlKzVMRAJg8okiL/ylRxQdMB1t2n9t0WNRl6NUolUmrrDSY2Cuc0gaH86Isl8chymFWC6/KdLXF1NoJm3T8CVj+OXoJTUXtcNGzadeuyk5ro+G8b9dpTsWh+gQpU2OOoRlOx9E7B45eiCFYGJZfH0TsWiXogiFZkUC21xr9v5RY1jYoQk50Nlt9Ohfqdm3RUeQQGsJ3MtAHe5TFpGhNEIFR0EITUjUc7igY8spPbmzGbGMobeZ9Ld1IYVrDyANeRlD4Egb31haXYYF7XnVsx56q+oxpIdAkKDvs1YnFNaXuZcZhmlsEueIvmdM+IiF5LFVaNHlpU2kuOVrQA3M8CYnqvY4x8DlbO4/novNYrBMGrYAJLWj5SdcqpmtjdBybs4tfBkuNR1R7I+FjcpYG9ZHzE/sim9jjIInf8Ays/tBxxtO0ydA0XMnpAXS9kuAOLM9a73cxBNm/pbH1WKUbdro6vwqOHVPvj+nPrYWm6rTqVAeT4cpcIlwN29bjovS8NqUHzUblzO+I6TFrrXjOFty5iACBbv2hfN6wZTLGte4ueS6DmIvlDpgGBLRIPjum/I0bVZxsvj72fRDgWl+Yuce02UjRAeXF0Da0L5U7Fh1Sq11Wo0ty3a95tmM5TJA8r9guuzGNB/7Hl5A5nPiXNktMucAAL2gzN1NeVfRkngR9GteCjDMgkleR4LTEWq/MXH/kuHWzEhvxA7GV6nD0zDSH23uNVpjK1ZUsVGxrLyrXBZTTN+ePIaoZSN5qu8oH2TsnRsbTsmBCxUsMLy+o6d3O+ysGFb+knxJP1RYF+YTqPVGcJNoi3KLKwU0EkkQzjYqY81MNTT3H+JDL2Q5qecIzppMTlFGfKfyyra4S6DMG46CQDAtfp6rRUvb7wqSIzGIFjIgzaDaOwUkjPJp8FTGQIIy3cBDvSNp26JGl8JAg2zc0Tbra8JPp5mn3oDmG4a5olsDQj5tPFNr5DZE2zDKDHa50MHRSKWiyEwgFNMg0a0IQmXjQkmgRJixY3DtJt6arWouaDqoShZqx+TX7HjafsnQp1DWAdUfJIBktaf7V6rA0CxvMNVpayDI06i8n7LLV4uwOyE5SN/sVS0lsztfcrMr1WUcYJLSGiT17Lxhwj3NI921ok2yjXde1qVGuuC3bVZnURGrfUIWKHJVOVngcXhXUXMNOjTPMCWluUx1ykaHyXpcBSoPJDmGm8/K4NMHsSCDquhjcAKkaSPzosGJwb2FuVrnkXsfTXVNxSVtGSeGT2TO7guHU2fAxoMCSGgE+MBbfchU4YkgSCDH7q11eHBuV155gOUQJue6aRlexP3Q2UvdjoFW2q45eQiZnMWgjawJmeybS+05RrMSb2iDbv0ToVpFjSPwFThVAG0u9AAD9UhTFrkkCJJOnfdOmJ5IFheN1FtUGImD1j6pNaBEACNLaeCeZPSVvNHoRLjsLX6kHsfVIs3JNvLxhSzKMqVFbysCkgpJlbY0ikiUCsTmg/XzScpJIHqZCEJlRQJuzYkEICZaxppJpkbBCEIAFB9MHUA+IBUkJPcE2uDn1eEMN2yzsLi/wD5NlRU4O0zN9rNt6Cd110KOhFiz5F2capwwtDhTiCLAHI8Gf1EEEa9AlR4ToX5juA4tER89MuLSZ2XZISS0IUs8pcldJhAgmY0gR9yrJSQpFTlY5SlCSBDRKSCgASTQgBIQkgBlRKCUIECSEigQISQgAUSm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1" name="Picture 4" descr="http://blacksea-education.ru/images/5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89138"/>
            <a:ext cx="72723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Малек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916113"/>
            <a:ext cx="7556500" cy="33432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речной рыбы 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Сом-речной монстр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5" descr="http://rusfisher.com/wp-content/uploads/2010/10/s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61341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Таймень-</a:t>
            </a:r>
            <a:r>
              <a:rPr lang="ru-RU" alt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краснокнижник</a:t>
            </a: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хозяин реки 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628775"/>
            <a:ext cx="6254750" cy="46593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«Золотой карп»-одомашненный сазан</a:t>
            </a:r>
            <a:r>
              <a:rPr lang="en-US" alt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altLang="ru-RU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6" name="Picture 7" descr="https://encrypted-tbn3.gstatic.com/images?q=tbn:ANd9GcTq2bGcaDe7WaYZZMdkouDxMnxcBctVm4AHAtKlwIkTskuqf0l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888" y="3068638"/>
            <a:ext cx="50006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http://www.permles.ru/images/18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92288"/>
            <a:ext cx="32099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Строение рыбы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916113"/>
            <a:ext cx="5111750" cy="374491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Окунь-глазастая рыба</a:t>
            </a:r>
          </a:p>
        </p:txBody>
      </p:sp>
      <p:pic>
        <p:nvPicPr>
          <p:cNvPr id="32770" name="Picture 5" descr="http://internet-fishing.ru/wp-content/uploads/perca_fluviati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628775"/>
            <a:ext cx="6148388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Лещ-чистильщик дна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700213"/>
            <a:ext cx="6043612" cy="40354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Щука-долгожитель</a:t>
            </a:r>
          </a:p>
        </p:txBody>
      </p:sp>
      <p:pic>
        <p:nvPicPr>
          <p:cNvPr id="34818" name="Picture 5" descr="http://chervi-shop.ru/images/site/Schu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57338"/>
            <a:ext cx="63373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Хариус- </a:t>
            </a:r>
            <a:b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«пахнущий тимьяном»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38325"/>
            <a:ext cx="658653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Карась-любимец пруда 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844675"/>
            <a:ext cx="6156325" cy="36814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70C0"/>
                </a:solidFill>
                <a:latin typeface="Arial" charset="0"/>
                <a:cs typeface="Arial" charset="0"/>
              </a:rPr>
              <a:t>Голубой патруль</a:t>
            </a:r>
          </a:p>
        </p:txBody>
      </p:sp>
      <p:pic>
        <p:nvPicPr>
          <p:cNvPr id="37890" name="Picture 7" descr="http://primamedia.ru/f/big/389/388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813" y="1341438"/>
            <a:ext cx="69294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Чешуя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16113"/>
            <a:ext cx="4049713" cy="3038475"/>
          </a:xfrm>
        </p:spPr>
      </p:pic>
      <p:pic>
        <p:nvPicPr>
          <p:cNvPr id="15363" name="Рисунок 21" descr="https://encrypted-tbn3.gstatic.com/images?q=tbn:ANd9GcSGDppzl9uxDYzLeV-e2Kbfcpn5Cm6iJqsiShYI88LUjBdAVJ_E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44675"/>
            <a:ext cx="41005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Жабры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916113"/>
            <a:ext cx="2867025" cy="2943225"/>
          </a:xfrm>
        </p:spPr>
      </p:pic>
      <p:pic>
        <p:nvPicPr>
          <p:cNvPr id="16387" name="Рисунок 22" descr="https://encrypted-tbn0.gstatic.com/images?q=tbn:ANd9GcT7iXR68_jns5EtAhNcC40DphfTtpcCs-r3PzWIRTiNd5x9Dt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133600"/>
            <a:ext cx="276225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Плавники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" y="1773238"/>
            <a:ext cx="4003675" cy="2998787"/>
          </a:xfrm>
        </p:spPr>
      </p:pic>
      <p:pic>
        <p:nvPicPr>
          <p:cNvPr id="17411" name="Рисунок 19" descr="http://aquaria2.ru/files/u1447/DSC017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38" y="1773238"/>
            <a:ext cx="40274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Плавательный пузырь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484313"/>
            <a:ext cx="4460875" cy="44608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  <a:latin typeface="Arial" charset="0"/>
                <a:cs typeface="Arial" charset="0"/>
              </a:rPr>
              <a:t>Боковая линия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2997200"/>
            <a:ext cx="5019675" cy="3084513"/>
          </a:xfrm>
        </p:spPr>
      </p:pic>
      <p:sp>
        <p:nvSpPr>
          <p:cNvPr id="19459" name="AutoShape 5" descr="data:image/jpeg;base64,/9j/4AAQSkZJRgABAQAAAQABAAD/2wCEAAkGBhQSERQUEhQWFRQWGB0WFxgYGBcdGBgYGBsXGBcYFhkYHSYfGhokGRcYHy8gIycpLCwsFx8xNTAqNSYrLCkBCQoKDgwOGg8PGikkHyUsLCwsKSwpKSwpKSwsKSwsKSksKSkpLCwsKSwsLCksLCksKSwpLCwpKSkpLCkpLCwsKf/AABEIALgAzAMBIgACEQEDEQH/xAAcAAABBQEBAQAAAAAAAAAAAAAEAAIDBQYBBwj/xAA+EAACAQIEAwYCCQMEAQUBAAABAhEAAwQSITEFQVEGEyIyYXEHgRQjQlKRobHB0WLh8BUzcvEWU2OCkqJD/8QAGgEAAwEBAQEAAAAAAAAAAAAAAAIDAQQFBv/EACoRAAICAgICAgAFBQEAAAAAAAABAhEDIRIxBBNBUQUUImGhMnGBkcFC/9oADAMBAAIRAxEAPwD1426jCbdJG28daqu197JhiQ2U5gVP9Ug/pNWmHvB1VgRDKDPUEaR/nOvmcHjKuRZ9WVnBeL993qMAt207Iy+gMqw9CCKsDXnfbjFvhceLieEume2w+0ymHVhzEQfnV1a7fzaV/o7EkwfF/wDqOlLmw1TOh4HKnE0r4pEZVZgGaSo5mN6lKGdv8O1eV3+ODE4y4fP4RohOgHTpWi4RxW53TAhh3ZI1YzESKSWFVsq/Ga6Zq8Zi1tBS8QzBR85mpgNo1navKey3Ebl8Xu+zHJcJXMTtpETV/gbNwq4F0qCZGu3403rUZULLA6uzcXAFEscojeqzBcdtXfKY1Pm0mNNJrMWMPfVXFxlu+LwySDHz9KF4hh3uW1W2Sp7wrmgQskTP9qqnF6QR8aKRve/U8xpr/ke1AWuNo94WxzkT1I3rJYPgN2xfBGJc2iDoY316Uz6e1i9aK+JmuXB66k1JwTZqwqmegGOtRtcA9awmI4tikacjFJknmBWh4Xjw6FgSyBSZ2gxzmuvHKKe/om8WkkQ8U43eQ/VjS24a4uUNmt7MB0Jn8q0VoKwzKZB/frNZB+JJh/8AenvHWYEk5T1jSrHA4iziGbISSgBI159fWueWCMuhp49Gha6gfJmGeJAnWKnW3WI4jwa1iLgW5mYkkGCQQoH2Y9anbj+IwFsC6oxNtSFVw2W5BMKHnRjy+VUjjUUv2ElgfFUbHJ/n/VTLhjprVIO1EY61hRaMumZ2nyQMwBjnWiGJPSuiHjRyNzy7ZzSTXZGcIaltWeZrnf10XKvHxsMJWiY7NUd62N+dSW2PpT3Watmx+3G0AMo0qBhRjLUJsmvGzeLOopbqx7Rn+2/B3xGBuLbEupW4q/eyEEqPcAj51iuzPxBOGVsG9lrj2ixQAgfVN40XXeJj/wCNeqRt6fpXzp29vPY4k12AHtubb/1ZNVY/8rZU/I160MLjBoriabpmn4z2luY3EqLlsW1sqSiHVvHoxJ9gBpG1R8O4kVuXrJGWIZNdw22/SmYXu76i8sZyurDeN4oLifCmumzdRgrIcjE81rhk1O4y0ezGKUdB6YJvpvfIcoZIYjQEQdwOdWHB8eVxhRn/AN5ZCxzGn6VFj+M28MbSP9sRUK8TNq4TkLnzKR5gOYB9qhFycakv7GPabLA8ZtnEvh186iIiJnp11obFW8WHVrF9bcCCjrIJ5UsfdwqsmLxEBvsmYYeh/H86mx+OuXMObmGCszeTNrpyNPBfMf5JpUmmS8I4bi+9LYm8l5T4vCIielF3sZdVytkrlzmAw5nmfnWd7NXOJpfV8SneWmBGVXtgj1ga1bY8scQcr5TyWPCBzJPUU0/0vtE43Q36Fii1q9ibiDuycyJ5WBJg0Zda2ty3ccgAN4SdpbegMZiMbsLaECACG33/AGiu8Q4L9Ksi1ezLBDeE7N70iqUqf8Govb/aSykzeSTIUAg68x+FScTyHD7A5wswcsZiJnqKquG9lcNaUKtolgZzEyZ61N2owdrRfrCrFRodTpOVfUn9KZxS6ZOO5UH8N4VbRrjspc3DlGYknIvlHtM0cAtotkAVn0YjcmslwbBYqzbu/WgsT4MzaqOkVd4cXMhN+M8yCNj6iqc6VIHBN7Ka9gMRfx5dcy27dkDPMDOxII/CpuHm79JNu8M6KA2o0J1g/KhLXbTzr3D5xOi+WAfCSatMNxZWsd62YMZnwwABuJ51GdlKaIuLcSvYfGYPEKpe2bjLeIHJwACY6V6NauSARqCARrrB2ryJe0WIvymFVWJPhkwBl5mrngI4ghnEvbgjTIdvnXVDIopWc2TFyPRHvAb6e5FPzV5n2w7Qdy+HGfNmv283XLmWR7V6VcMH9PblXRjuX6jkyw4Emap0egMRjktI1y6cqDcn9B1Jp/DuILdtLcVSoYZgDuVnQ/hrXRG7JtNBpelNRlx0qO1d3nrUMvkvH3QJWNJrwn4n8Cd+M93agtie7uKCYGYAqxk6bA17ozV5X8bMGo+i3xIfW3IMGJka0R8iMpcSuFXIw3Z3FNhrtyzcbKuYgaEqTzAJrS4bilu8z2ldc5Xly/aqXjvBM6Qzyyori4J+smQz5dy0gg/8ar+FccsgKqQtxdjlEt/FSzYoybketCTX6TQYPEWrxa3eGa/alB+BjL86I7M4q6odWHdXMrKPKQ0aid4HrWW7R4VlvLibUidWjf8A7o232ssd7bZmbeHhTsRBknSpvG+4b/4F06kaW2lx1e1jLdthlDBk8SENsV00NOwJAW5hkXuzagoCd83rVXirDNbLi49u3aBJWQB3ckrlB1Yiaouz3aMJxFS13PauDumYg+U7H3plhcm2uiblxRe4HjGPcMhtWgVkBi2k8tvSkDiDbzvcWzeErrlZTOxbXQUFxfiF6z3ndldTAaRGhHI86ruDcUvX1uW7gVnUZgWgTrtNHobV0jFJLTZoL2O4lqypaZSAvhIABG53570eyNewwW4TbdlIJXZWrKPxnHW2JBtyojIQvl3Eddz+FH8K4tdxll1jLckKYEb8xO1DwzVNUZz+C8w3AGW0nd4m4GQEsWnUk7fOpMXiWc21YzcWHXRspYdazL4XHW2DWb5MJlKuRyHMHQ1Zp2idbXeYgHOBDEDReh00qU8b70zYVbC0fiTAuBYPPKJHMzM1a3uKPasrcZS1wwhRNp55T0rNHtFftkkuty0xHig/VppLELvE7UdxPtQcMEa3a73Vp39fFHLSt4Ny6FTRohxuLQdrLWwSEI0Y6mAW5wZ3qC9ikUsjLlSCJnQ594HLaqLhPxIS82VFZHIysSM0zoBG29VvaXjJW/aUoMQqiSoMHXQiBz0o9Kckumbz02ajhHFMKFFqxcUQIEHc85miWxHdfWXHLZZJAXw5dSBG+2m1UPC7uEuWTeGE7kWmgsQQc7bBR9o1X8T7e3bb5Ldlng5WYyZI3C6Rpt8qF475aN5xS2WmAu4XHh3vKyOTIBkQB5TNa6z2luzlS9aKqAMxt5iANBqDBrNcP7TJesJcVFY3C1trZCZkKcyAZymqbFdscNYyqB4idQo0TXc9TTqM1PQk+M1Z6fwvg1y9c+kYu53mQ/UW4hF/9wqNyeU7Vplu5v8AP81ryTiHxZxGGQGMPeUgZZJDlTsSBW17A9pWx2F7+4LaksQESYEdSa6Y29nDkhKrNTUZpFqYZrl87jqkSWiPFYtUUu7BFAkljAA6k8q8k+K/bDB4u1bs4e+LlxLhfMobKPCZ8REHWNq9O7RYLvMLdUiZBGtfLPEEyuyAmFYj503i40223stjfHaL69xyHsXwwPhyET5dTMDkOfzNM4/i0DTadB1gCZ9+tZuuRXesa7LSzya6NFw7tOFtsl3xHdTVVi+JMx0Ph3AgUBNKaZQUehPZJ9mjXtneyZSqt4SgMHQEe+/rVG2MbNmEAiI9IqClQopGOTfZZ4ztBcupkfKRMzGv60Pgse9pw9tiCOuo/ChRXZreKqjG23YVxDiL3nzufEdNNNqk4fx27Y/2206HUfzQU04LQ0qoOTLe5xdLjzcN5lyaZGCnvIPVT4QYMb6b1C3aO6bHdTodGPMxtQDUxzWcV9G8mg21x28jAhzIIMcoFF8W7TXb9zvNLW8BJAAPKCTVOD1qYOOlHFGcmWHB+PNYLNGYkQpjn61XrfYuWzENMzOutJ2PQda4LvUUUjbfRY8O7QYi2WIcH/mM0cpAOk0uG9pMVYVxbcgOIJIBidSVnYmq/vB0oi3iJUBthtWaQybfyT2OKYgXC4P1jggkaSOfpyoYcMbVm09Z566+9FtYutqobKOZOtcuqyHUQYGppeW9D8fl7B8QqArlBDAak6z6xXp/wO7RsLj4VjKkFlED3k+teXPjmjKTvW7+CVuOIE9EI/KllqIjo97Wn6UwU0mo5s0YpWjkGXEkEV83fE3gX0fHPA8L+IV9KuK8i+O2D+rtvGoI19wRUPGUoZOLRWLPGZpppzJXMteoNZylSroFAHK7FLLXaAEa5FOIpz2yN6AIqfbWTFcipLIMzFYzCQYbqZA3imusiQDA3kikWMEcjXXykCAdBrruetA8mqI0/Kplk7THsaHU0fYxLsMgBA5QN49aJdGQEOHlspB3BMMDy0P51BeeGjT5VecPwt5l+rIAXMQ1yBIImADz0p68Jz2y0FnEEmIkc8nU/wBqj7FZf1/RnWtkawYPOjcBbzSA8HTKIO/P0q7wfAAZYd6QVL5QNIG4/wCXpzq4wfDB3YVVW1mMi5Eyv2WYcp0n3pJ5omxxNPZSJhfILtpyFGrGBznap8RwxbgLImbQwGOi+sDf+1aMcPLP4yCoAB8Oh9QeetP/ANFVlD2WZROU9VnQGOh1rjeepHRxVGJscBB7vMWBkgwNIArafCjAGxjVZjIZdDpsdtqks8Jyuy3V1ELmnQ6biKL7KYMWcQgUSq5WDTpqdR+dPLNzjRFwo9enpSyiuWx+k0415+ZzSWzkHia84+NmGnBEjlBr0ivO/jRiQmBKncx+9exGa0u/3JQ2z59PKuU8pXTbgTXWnopTsiy0gKJfDAAGdSskUzuWyglYB2Meb2POixqIqVPFujsFwhrgJyuQuhyCTmbyzPI1nJAlYIbZg+ExGbTkvL84pl0HY67fntWp4dwU+NQjljcS1mBgQRLIRz0H4xV9a7E2XAz5lhzouhuWhoX90NReaKK+pnnlnDZ/CAc0hQPU7fvRv+lEhmTP4QxII2VOfrrW04NwS334Ud5nRyWZgAGCiFdY8pjUmnWeyylAxvtczpcAZdgynNcUktsR1GtJ74t0hvXRkF4WmQsQ/hyqyiCwZoMkRoImjD2HxDAtatPcSSVIKwyASdfvDmK1nFCs94B3EHD926hR3uoGa8oYsDGgkDarzhnBVACtJV7twsbRMW5ByuRsNd4oeSS6N4L5PLbvZh50BByBtfKSSIAPU6j5URwvCOwCd1dbK2V4ABUjfLI5dK3X/hstlLkALaW/AAzeNiO5PqMpPtWh4Z2Utlrlw4hXDN47g0IurorgDaRow6zRKcmujFUWZnAcBQ2hkD3C85pHljp6zUmE4UuoulrfdybRjRdtWPr+1a4cPt23UG7DhriBgJiRIY9Qdo9ajOEtZIQ54Mkb7/7isOY0BHvXktzT2XU4voz97CtbYXLZBuwJynwvm0DRRNi4hW5m8wkXFjRTMGI+yT0qfFX7GVvAz20KhY8M6wyz6A0Sbf1DLK2mLRntDNNt/KSPuwQfSqSxqts2wHAEKD3uirBWB5YM/hFEtgdypnNMHnkMHX1ovh+GVQFvXczlWDmJlAQFYT0o3D4cACSBmMK24ZeWvXr8qgFlNbv23ZkKMjKQcxjKQRoACdTUfZ22DibalSuhEMIMhveDVhjLIa5ajxMmh0kHpM7VJwPCqccTFsm2Y0+zmEmP0q0PoWb0boD+K4VqQJTqd+J7IptnnczuSvHvjity4bVtASuYSQOgJivY6wvxBtJ4CzshJ2AnqNB11r18qUEqRmLcqPDrHZW6xDQFAg+KBOYnKSCZg1Zf+DYlr7ZkQagkA+DTeQu1a8cFw2YKyXywNsANPiA8y6bDmPc1oOF8OtHLOZRcDkmTGVTCZ/ukHSufm2dnwedWvhpdU3BntsEADkySFbylV3MmNqsMb2DxV1LSi9b0Y20tMSot7Ed2I0BjU7TXouB4VbKZ3AQEAkyc0ARrr5dfxiiVwKZra5QzLnYSfEyMPDlI0OsVvJiOVHkuM+HON7qxLWD4HyZTqROqk7TqSCepq6s9lsSEUhrZti2oeDlkA+AsR92tnY4ellrkypJRVWZVc3mgcpM6UUez6DOnjTvAVkHbNqdDpWyTkjFNIxeJ7MY23iS5e07M6PCTkQ5SFLD7pnepMNwPF2oe7bS5dsM7IEY5Gz7yTuokmK29vBp3jZXLSisCTGTKPKf6T0PWu2MO0Aq+uQkiZGp1yj2qTxpje1mKt279m1bARmbvCz3YWAuIXKytr5RlMURZtPbyIMOwVrbWu9gFBlMhsqzqSoBPStkMMQrBWDK2VT7DWI5GTRa4cKYIB1HhjrvRHBu0DzHm+DW5D57JW66pdvZk8DG047vuSJkFd5itNjMaFuWl7tygOYWQpBm4hLSfKxnbWKurOGWIgkSygtPlMnL8tx7UQllDDT4hENz0p3ik/kT2pmOPF7Ct3/0a7cZkRQuUnu+7MQ06BfEdd9PapjeFtLlprSQjnKw8MjSNBoSQK1Rw6EMEGrbnbMDuKauHUCIhDE+GToIMzWvHKqsPYjN/S5hwuVRcOUZfrMpXwwDpvQicVdVVcrhgVaSkZTPONx/FbKzZVfKBAkTptyOtMvWQyHwyPz/k1yvxn22U96qqMZfxgZcQBnclG1ySufNIKwNNKJfiCoEuW7bZXYd4hU5lGTUgRtPStIlhFy+GT6afjFPuWhmEmGA/we1E8Un0CzozOG4iCFJGoJGdUOYIw1Ugj2FT4TEymQqzxEZgdBJ8ukdK0tjBjkBrv6VIuGUHeY8pEfP9qn+Wn2DzxKSzHibIxAjUqZ0Ooj0pvAcQRfSbbjMDmbIQDrKyY6Vo4I50gk7k+npXRHwq+RJZ09FkaiNPXYUwmqeVNY4xOQkas92nwocozQMjAk84J9fWtCaoO1i/V5oPhObTeBMjTqKp5jdKh8f9RmrpuNeLC8sNcVlYDdBpmHqINQYHE5WujW5GZbvqtxoV7a/mTVfYx6IvhDQsuV1jLcJ/L0orD8QRXgEsRbCXJ+1azSCD1E/KuNSpHa42WzoEuXJtSbNsIRMi5bbaP3ot7gtqFbLaVLUoTMaicoO4iqbDY9sq/WKbiOZna5ZY6FvvQPwqf6cXZ7ToblpnCqUJbwN76BQfwp1k2I4El7FI9thmIYm14gNBdmYPoZGvKrDFcUVWuE3CR4QR9q2w3J08tDWb110KvZtKe8CMJkZUjK3zFEfSLga6xVN4aIk2wPCepqloXiOdl70G2AW7rxD/ANRY0PvMH5VxMQZQeEDuyyMTEHYofWp7veZgZGiykHprlMeh2oDuBlDNaYm70OitPTl8qAS0GXnfIXCIpMBlnbbxDXcifwqD6Y+dwuWFKwWOpB2YfxXMRYzkm4RKuMyg8gI1HWolFth4GYywCMZIDfaX0FCCkWNriN3L41HmIMfOIpDiJiAm+m2x5z70FdFwsrhsi94FYTCjSM5G28a12yHaSLuzkMPvqNmBobYUWJxuaRBQL+R6j0/ihjxBgPPLGQY2J6+1RNac54bNroG1DL0g7xr+Ndt4IgyEXw67Ccra5aLYUGpfkCNiBM+4nL0p739f0PP50Oo0WRllWgTMGkNQJ5CCOvQxTp6EO4fFghgBrJE+vpTWuACG8QjQ8wRuPlUSQugHgmemUnnT7WrQBJLeedNRt86VmoJt42QoEAkTPI09GC66f35UFZQCekGR0IO4FG5xHlBWATI15wRTRfwY0EKx512JI96jLSRy5iOfvRFrUz61aT/TZNliNhQzvrRMaVA0dBXm/iK5cRIkxqq45ZzWXHodvURVqaFxSyrDqIrs81JrQQatHkOLsG2dXJVYEQdUPI9YM0sNiApYoy3GQSRvCHkw6+m9T8WY273LIDBB6H+KpbVjubhuAq6sxUxowXr6iuGKdHrdlnfx7IUbJKj6vQGcrGAZ57z8qn4e+TMqu693KEidA50PrVdZxWZczEywiJgQdPD6iZj0rnBsZkZ2ZyoByXJHm5KwPMVqTsxo0mEOVUHeM7JHegTtJg+u4qbMPA8sWtMbjbwbTbT6+lVOAvXFOdhFxzluaaBZORvWRVpYVjMsgmUYE7212kdaH2ZQQhUC742GoKnWUkQJ6027eXOFNxoIGbfwtuCPfeaYus5mUk+Bh1CeRgOlTYlgfFlWGAUxvpz9Ke2I0E4S9lMtBcHf7w9TzNcw+Ml1tqFRYzI2wnmD1ND3L5jL4SygRykGdacElmUDMjBQgH2GI1itUmLx+yXFY9VhmGYTlYAaSRoT6Tz2qe3jVKyFg2xDKOnUdflQcEMc0SyhGXbmIPvUeGw5FtWzAuDlYA725gVibDggt7kkQGzL41jYqd6Kt3RDG2SMxAEnnvEcqCvSC6qWDAeAx9k707C3U8y5shImRs40Jn3p0xWg8N4m0gEa+h9BUV14AEw8jKdwR0MV0GZMnNzHUD9KVqCB90nwn7pH61QkkOvXYbMBMMO8TfSNxTLKaSNLZfy89NB8qdaUkw3mkmR9ocppyzoQNQZPQzR0OTosT6gx/VpTrSEiCeX4elK3pHMSTH3Z6VOrbkaz+dNFJiMfbSCs7AQanwr5coOg1oUvA/znUgtgz+/LrFWrVClwraUM41qbBmVjpXH3rzfxKL4RTEJaa4pzVx/LXr+yLk4fJGjyntfh8uIyhZDKxk9dayuERy1wG2My24Q7SPbrW7+IOMNm4pCBhz29aytvjyTma1qNNImvMlLtHu48cpY1JIGsW2SBcEoFGXTUORq3qP5qSwndgyc4RWJkzM/Z+XL2oz/VbbbgwdT79ajtGy4I0WTpsDNYmDxyXaJVxhC6L/uFVuE6woXMrL7HQ+1EW7r6AFWOTKf6lb7S9TTmwZkEE5dQN9JABjpNQWOFEFCBIQQvLL7dKbRPRc4W9mJLZRAyaRqo2P4xpT7w7tGgAk8vT0quHCiN1P3gwJ357elTZpcZtxWGUFW7YJAbKCuqEncdD15/jU2GIHoGOfw/lHShxhyQIOgJIE9QOXypYVLgmWAb25e/OtiY0FYi34PEfrOU7mmYWEVQpg7DTUzuCPT96lK547wAsreBhvA61DYuS5nzSYO0e3Q+ta0KH2WDJKyNzProIog2YAWfDuR6moLClVUbzPt86ewOQ/fge1OkhGPT19h61KrAcpHMfxQxDyBvp/nzqWzZ0gST61olE6WwdZmNvnyqMiNQZ6jn8qks24Jif2qPEWCR89+YHoaGwSsIRSduVPsWzv8A9V2yoAEEn560RAjSqKhGhjpO+1OtrUFy7XMFmd99Pek5vlRqjasv8HayrTLm9EgbUsg6CqZ8LyxSOayJtdqZefKpJ0ohFjasv2z7RWLNvJcu5C3Tfn6VtcU8jWxscOc1FGA7bcd7+6wABCmB8qzDNI6VohhsM2ovtqM0kaUyxwyxdDFbwOUwfCf1rgT5W2j6vHKOPGoq/wDJQB45zRCqQdQDz3FXn/jtjQBwT/TOnzrlvgFhWgl4NTbQSyQZLgEusFiTmbKo5kgA7exohOKZMwcZYMGRAB6TUCcPtI0rddSG08WoI6dN6mbDsSfrgZIJDQRI2mjkjjlC30Hf63ZcanKZjzbVJbw4bUMCKornZ7MSTdWSZPhAH+fOiMJ2fZHEXyB/Tz9xNUUiLgi57nSprNvQA0u+XQM23M/2qQMo+1+VOmQYu7g6VLbsqNYBqPONZI0p6On3h+f8U1sRhKEHlFT27YoNcQuwOvz/AIp9o3JOjEegpk39C1+4YyCnokVGlm4x0tP8xFS/6fe+4R7mmSl9EP8AIwTT4qe3wy76D5048Gf7y06g38A5UAW8MQSQZB5dKnDdasU4KPtNPsI/eiLfC0BnU+9CxO6FeSymBDaAZvaiMLw99gMo3nn7RVylkDYAewp4qqxU7ZOU21QPh8OV3afSpi4p0UNcfWk8rN6YpkwmKHxXD7dwRcRXH9QB/WlSrroWLa6KDFfDfAuT9SVn7jFf3qNfhlgguUK4H/Myfc0qVLwj9F/fkf8A6f8AssrPZiyi5V0Hypl3s1bPP8hSpVDLjh9Ge6f2CXexts7Zf/r/AHoO/wBgQ2zIPcNP612lXPixRlJpop+byxXYK3w2n/8AqB7Bp/NqQ+GGs/SXB/pX+aVKuz8tjG/PZvsmsfDfKZOKvH0hRVzheydpfNnb3I/OKVKseGEekSlnyT/qYfh+B2UMrbUGixh1H2V/AUqVNxSekI5N9i7lfuj8BTgtKlVKRlsca5SpVpgqWauUqlkm4tUBxjrXRSpUuKbk3YHaVKlVwFQdwa0qVeV+JQUo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9460" name="Picture 9" descr="https://encrypted-tbn1.gstatic.com/images?q=tbn:ANd9GcRcdmMTgAiuX36DVQ-CXZuCrDjZHxcCS6n55dwEbllVR_P1YET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700213"/>
            <a:ext cx="31146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Травоядные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341438"/>
            <a:ext cx="3732213" cy="2232025"/>
          </a:xfrm>
        </p:spPr>
      </p:pic>
      <p:pic>
        <p:nvPicPr>
          <p:cNvPr id="20483" name="Picture 7" descr="http://forum.vitawater.ru/sites/default/files/imagepicker/24418/tolstolobik_amursk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789363"/>
            <a:ext cx="374491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9" descr="data:image/jpeg;base64,/9j/4AAQSkZJRgABAQAAAQABAAD/2wCEAAkGBxQTEhQUExQWFhUXGBgaGBcYGBwYHBccGBwYGBcXHBoYHCggGBwlHBcXITEhJSkrLi4uFx8zODMsNygtLisBCgoKDg0OGxAQGywkICQsLCwsLCwvLCwsLCwsLCwsLCwsLCwsLCwsLCwsLCwsLCwsLCwsLCwsLCwsLCwsLCwsLP/AABEIALUBFwMBIgACEQEDEQH/xAAcAAAABwEBAAAAAAAAAAAAAAAAAQIDBAUGBwj/xAA7EAABAwIDBgQGAQMDAwUAAAABAAIRAyEEBTEGEkFRYXEigZHwEzKhscHRQhRS4Qdy8RVigiMzQ6LC/8QAGgEAAgMBAQAAAAAAAAAAAAAAAQMAAgQFBv/EAC4RAAICAQMCBQMDBQEAAAAAAAABAgMRBCExEkEFEzJRYRQiQhVSkXGBobHRQ//aAAwDAQACEQMRAD8A5I8cOPv35IrR2hazONjnUqZe1xdFyI4dLrK7qqmFrAXZA8JRDh+kpo7IgAW+7oM9++ScATtLCPdo1xHb/CKTfAMkc++Pv/CMhTmZXVOlN3kEmpl1UG9N9hPyuNudhp1VvLl7AyiJuoD36BOuaRrI7pG6q4wEKPf2RBKDTyQhAIptInRFCsskdFQDnY++8K1zTJJl9MX4t5846qrmk8MKi3wZiPJLNMwJmE4aUHTTmtflm7Vpg+VrK2UuQbmJKWAVsMXl7W2cxrh1a37xKhvyqkdA5h4kGRfo79rZHSSkuqDTFOzpeGjNR77WRlivH5ASYpvD9I3vAe1zu/VQsVgXsneY4RqYkeot9UqdE4epMKsi+5A3UCEvzREJWCxFew8f0gGp2pqmw09/f/CGAgjqiaeyIt9weiOP+VAkhhTpbKQwpQOnFEAYb/lE1qE/VHIChAo5ooR+wjhQgkJQROQIUCHCCMGNUFAHaMZTG6Rz+y4vnWC+FWew8CYMRY3H0t5LsuYVDEDiucbaUA7E0wP7RPqUrmRf8TNYXBufYBaLLdmCY3hb6KXga9OkLtJAB4EB0aCePYKxyjPmvJLAAJu2CA36ldSuqEflmC62zD6UScFsw1osArNmTN5BM4jNSBYacPwl0sykA6Hly6LTFW9lg5kne92Of9CZ0TVTIW8gpdDME7/XBXTu4F9dqKapkkAw5wngDbzVdiMkMRDXAcC1vfWJWn/rUh9Rp7pqTa+6I2N9i5MTishBN2Af7ZaB5AqO7ImmQAR13j9tFtatMOVdimbuq5ersrreFFHX0ynOHVIzGEyV7XiHCAVqaASGBP0mLiWW9TOhXDBFzDZ1tcgtIY7iTMecJ3CbOPwzSfiMqCb7oIjyOoVvhhorKl6opyxjsO8qL3KI4XeCjU8um3Fah9O1gFT1nmmSYt/kQvQ+GNYwczxCqSjmPYqauVOHCUmhSq0yYLmk2I5g8DzWnwdYPgnr/kqzODY4x626LqytUdpI4UtY47SRz1+WUn/+5T1/kzwuHloT3Cp8y2eLSTRd8RsaEbr+0XB8iuq1cla7QDy6qrxOQubdpiL9r/dZ51aa74Y2rxBZ5OQPo3NrjX9Hkkli6HnOXCqYryHaB7Y3vO3iCx2Y5W6kf7m8HD7EcFzL9DZVvyvdHUqvUyoNNAU+UJ9xQYViwPyIYEbQlNQaeSgQoKU0yiBRtUIBLBskBKChAApJH+EDzQDlCB+/f0QRjr+kShDsWYWhx04yuUZ9mnxMS57Yhp3W9QLLr+NoNexzXaER5Eaei5Hn+Quw7z/JhNndOR6pKeJbjMbbE7Lsa14m+9fy4TB6K3pza8+gH0CwlGsWmWmFf5fnrbB4g8+C6tGqivUjNKrJpGUpUylSGk6KHgswY/5SD21Vg26rq/EXBfYNp00JcgFMcClGnP8AJGKaMsWavxizukWfh9eQm0OqJtHmSn0Fo/VJpPcH0UPYOmyFCx1OT4gpTqkalN/1zSQ0g3nhIXHtm7ZZNkemCwU7mhp8NkbMW4WCsq+Habwo9PBSQGgk8gkfDC/gkYXHOCscNjZN1WVcjrhjqgY6GmCI8UR8wHEKrpY3jPpddGuiLjkR5rTNsH2UPH0w4aKHlmYgiCVZC60UzdUshbU0Zn+ocwxpr91eZfnHM8/raO6XiMC1+oTTMk13bLvx1VNsd9mcnUaDq4RosJmAdy1P0HDoOasaVQFYkh9K3OVOw2Zm0nn+pS56fO8ThX6KUWaLGZdTf8wWfzbZlsQwWjT7q2pZs0/NobKypVWm0gn3ZKU7KjPGy2lnE872ecwlzAY4hZ5wI1XobH5ayo2CFyza3ZZ1MlzR6XWa7TxsTlWsP2/4d3ReIRt+2WzMTN/0jDuqD0krmHWQpLmU2TCUHKEFSim6Ezp6IGf8+yoQEoBqJKBUIG1qJLMFBQJ1d9YlRsXRD2lrhIOoTgajckPcYctz3AfBquaNNR2PdVxWl22I+Kznu/lZs91ePBWXItlVwuCfLorbA7R1qdpDhycJ+uqpCelkY/Xv3yRe+zKp4NkzbEcaZ8j+wnxtcyAQ09RxHIjmsSz18kYS/JhngZ5kvc6Fh89Y8CCO1pCcfmJWBwuGe8wxpJnhw6K9ZleLa2Z/8ZE+psr+VUBTmy+GLlScvdNRsXMiw+qxzjii7c3XT6fVafIsO+kLuJcTJM+g7BB1QW8WDqk9mabFYb4byOBuEgEawPREcYSAHJmpVUaTZZcFhTxrhoVitsMW1lRrg2C6d6OJtBjhx9FpPiLDbcvmq0cm/cn9JkZyg1gq0mheFzRtr+q0eWZ6LCRHdc3YdUunVIOplP8AMhLlfwLWUdqwOJY/RXOHpWXFcnzypSeCHEjkSuj4fatgiJNuX7VcxS2YxT7M0v8AQhxuEl2z7D0USjtDvDwgJ8Zs88QPJXr1rW0WwyqUuUUuPwDqTiRpwH5UTAY0tnvc8ZVliHSZJJJ5lUtc7pI5mxXf083bD7lucnVaWK9JpzncMaYJJ5CYAEkx5Kmo5/hsQ51Oo4TeHjwx3kwVX0sSeDi1wmDbj7KTisvbVcXfAoFx3ZfTJou85G7fmSqzp6PSjn16euLedvlGP2sy74VSRoeKoAVrtrmMYwNa/evoTMdJtvDrAWPXF1iirXg7lDbrWRU90YCL9I2rKOFtbyRlBon9oz11UIIckhOFEVAgLrFBE3kjUAdmr4TiFX4ppCvW6Kl2rxfwqD3xeIHc2CzscjmG0WI36zjqBYeVlVhqXUMkk3kpATUsIW+RBB96IwLR79/tG7390el0QBBvkrHKMrNY8mjU8+ygLYbNUwKII1JJPeYj0URC6weHbTaAIAAUhlRrtHA+aqmYhu9NYtLAJiTM2tpbXrorbLhha27uCJJEb0mdRwBW6OkTWWzLbq/L/F4DFOU9TowpTshA0c4dlCq4avT/AO8dbFLlpH+LyVq8Rqm8PYcqGAk0yozau+eIPIqbSYszi4PDRvUlJbCXLK7bUBuU3x4t7d8oJ+62e70WX27oE0WuH8XfcQqyYUYt4EBMkJ2pWG6BF+aQW29+isKEteRoplDMajTZx9VEmx+nv0SSoQ0OE2prM0j0VjT22qxBaw+R/ax7SnG8PfkjHEXlENU7a9x1aPI/tE7acHVp9VloRJ8dRZHhgaNFU2hHBt+p/wAKDiM8qGYMdlWx6It1Wnq7pbOTK9KFVa5cfESe6aH7SoQAWZlwuCWEB78kTFCD0QgU7AsSifZQsMbvH0SQLpwkR5pBKgBMI0COiNEB3Br1XbRYL41B7dTEjuLj6qc1yN5kLO1lDlszhj2EGDw1TYEc1fbYYfcxVQACDDvX/Mo9lsn/AKiod/5GRIBu4mYA6WuUyP3LIuSwxjZ/IauKfusENGryDujS08Xa2U/arZV2EDDO+x1piCDrBC6dkeX06LQ2m0AdFLznLW4ik6k7Rw11IPBwniNUJ7LKDHnDOBOprY7E4NzmOkENmxjW3ijnwWfznLH4eqabxBBt/wBw4H31XV9mHNdRY5oAlo7QBFleOHHJV5TwZDOsta2sab2g7sbpPEESNO6RgagpEBrGNAv4ZJPUucZ4my1W2uWFzW1mid2zo5ag+R+6yVNgXb0c4WR35Rltq/g02Gz0MHjJj3HfsrylVa4D31WEDbgXjemPf4Vzg8fB1WienUt4nJ1GlS3iW+MytrpIt1CgUSWHdq2B0dw81c4TFhw1v7M9EuvSa4QRIKyzh1LpsX9xVGqspeCHiMMRpccx91Q53h9+jUB/tPqLj6hWzqlTDu3vnpTdvFo5j9JjbPMKTcIalMgz4Wxe5HHynXouXqdLKvfle539Pqo24aOQEoNqW9UZSEkcLnRGW+qTKMuUILaLifz6I2uumhI04afSIQJRISQfshKaadPqnIRAK9+yi6ykygoQNJlGhHqoQEow5JlD9eqhB9teyBKZlLCgRRNr8kgn6IyffvojZc/lQg2Qgn30ORQUAdbbWKdbWSWNlLFBLGmd2syUYhm821Rsx1HJZzYwVaeJ3S1wBB3wRpGkz1+66McKfJE3DASgm48AlhrckYWrCsG1VWNFlX1saZKGcAxkm59ktLFBvxBO4ZEGP/HsfwrPA4VrQA0QBoOSoKeMKmUMxI4oxaQWmzROpSCCJBtB5LnmeZScNUgXpu+Q/wD57hbbCZoDqnsbh6ddhY4SD6g8CEyFji8xAvk5uHXBR1I1FlKx2AdSqFjuGh5jgUyWIU+IWVXZ7DZ0xnDArDYsg/vra/PsrrB5lva3/wAnU9FRPw9pFjwUenWLf19pXq6ZVamGYnE1Gjxszbtqhw6ffsIssptDlESd3epmZaCRB/vHIjmpOEzLgP8An9BWlPENeIMfj1NylSocNmsowwU6JZRyLMcA6lE3Y75Xfg8ioZ06Loee5Y1s2mm75mjh1BMwVi8wwXwzYy0/KbT2IGhXG1WldbyuDt03KxFfPdBOFiIsWMcIm35SglNZ+E8yjJgC/IIpEyNtYeiegq7yrZevV/jujr+lr8s/0/YAC8b3+4mPQEei0w0s3u9v6mS3WVV+pnNAOqSCux0tiKQiA0QZ+RpvwuQZSq2xtN0y4H/xbHpuwO6b9Gv3L/Jm/VaTjXn9UUe/yuwHZIDR0eTdO508k0/ZRhEF5gcwFZaFfvX8Fl4nUclZfQz2unW4OodGOjq0gfVdHxmR7jhuvueWvXRMtytrbuE90jVQq0yTnLLfCRtosdy6orYwdTLagaXFsNCjN9Fp9oq5JbTZcu/iBJPZP5JskRD8QIGop2/+0fZc+WojGPVLb2RpUG3sU+X5G97d9x3W8OZ634WVZVZDiBdb3O627TceiwQBcTClNjsWWCaxsEOqJEeyNPKHX6D1MY9UtGsp1OokZGlm14RkgqIyond5WyBjkCFQ4+nDiroOULMaEiVWQE8MqWvhPMqplwRSqFyW2spOHzNzCq2VHr1YujkmDQY+tTrN3i4NLeJMD1KowwaggjmDI9QsNmmc1KjiNG8G/k809lObvoE7wlh1B07jkUJ09W/ckbHE3L+ircbQ4jVMYfN2F5aLcgeXRWQcCFo0eps0sk+xaajaiqbLdVPoYk6jh7/CdNAO1UvBYBoIt5lel/VtPKGW9zDPRyk8BNmpYj8qmxmUm8acQdD5LYCgGiyz+Nz2gCRv3Bg+F36XE1Pirk3GtbIdXoo1x3MdmGSObJY09j+D6ql08lssbtHSHygn6LKY7FfEdvEAFZIzc92sBaS4DwOFdUeGMBJOkAn6ASuobK7GBgDqzfFrDhB9PwsPs1Ue0OdSLQ6YJP8AEHjpYdf2tdkmOqUgQ+tTeS4kBniO6dSXaN7dei62k0+Y5XL+Dma52Si4weP9nQabGsgCBNhw96JzfHMLDYjNXmIcbRB/4U5mKfUu21gTP2WuemcF1SZxVoLJNY3ZpquLaBchRKmZt09NOcftZ6qx7tXfRN1MGTofokQt0r/9Ea4+D290W+Jzhug/HE/pQX5tJ98Tf6KB/wBJ4l30UqhhGtOifLUaSterJqr8JfsTMMN65GvXS/ZP18E1wghJpOiyedVgSbBeS8V1XnW5iek0lEaa+kiUcup0ySxgBOpi589VHxLUjG7RUGfMXd9wx6qE7aTDO/8Ak9Wu/S5nl2c4bHOcMYyU21GDc6lIJ8NyPz5LDBxEx2XQcfnuGLSN4mbRuu49wAsDVcC4kaEmF1tI5dOJLBhtxnYmZNlhr1RT3g2QTvHoP+EFZ7Bsqf1G+1oLWNIcTp4hYdyR9CiW5KPdiG5Z2LbL8YdHarQYV0rNMZ4291psHTgLMx5NYEoOSYKPdUAOApzckJpqkMRKlPisLunoVH+EtFUphwhVlVgaSEHEvFlY9uqqcxqwD0V/VZKw+0OKIeWaAa/hVS3wF8EUUmzJAvyVngcMx3hc0nzOnloqnCvkWT9Gsd6ASFdlCTiNnqpfv0oAtbeM/b8qyw7qlMA1BH2Sssxh+Uu5K3xIB8HzONiOCinhdMt0HvkbwuIa7irOgVlMXQdSdxjh+lZ4DF7zeKy6ilrdPY0V2+5qaL7QVktstnC//wBWjd38m845dVf4KtIvrx78u6ll6wqydU89zTiNkTij5BIPWyQCuj7TbNtrAvpw2px4B/fr1XO8RTcxxa8EEagrrUXxtWUc+ytwY9gMa+k8OY4tI4jrr3WjwGfb3z+EnU+9Fkd+E9RxBbNtbLoUaqyn0szyrjLlHScvc1xBDgR3F1e4cCRHsLjlLFuafCSOoMfZW2D2qrs0dPcA/XVDX6ieqr6XsMpSqeUjrTqcoCgsBS/1AqAQabD5uH7RVP8AUKpwpsHm4rzv0FsXs8m36iLN7UpJotaLkhYDEba1Hf3MPSCPQiVBrbTVjq4ei21aLqX3ywLlqPZHSKmYU28ZUDEZtNuC547P6nP6BNOzeo6fFH0WhaGmP5CnfNmyx2IpOBDnNE6yfwsNjS0PIYSWzYpkvJkyiurRrjDgX1Ni21LJbiI0TLPonKWGdVc2mz5nndbfSZvfkJPkrkOk/wClGCa2jUq8XPjpDQAI8y70QWuyXBtpsa2wAEeEQEFZ57ARjcDh6YO9vAnurukwEWusrTWgyQODTytErDXZ1PBpnDBYbqPdSgEqE4WNtCfYECAnGNRAxVFqj4/Ly47wU6m1SGC+imAGWqUS2xWI2rw4Fa3FoJHay6tmmEDmzxC5Lm++6u8kWkgdhoq9y/KK3CVAw+FSAC420TfweEXKcosIkAgwrFSZSbuiZ81c5bmjd4F0yB66xPqqQu3hA1GoRaHr3Q7hNrTxdM72+A4PEERMDUcFS1cIaTpYd5h5GSO6rqW9aHEHn71V/llH4jbnx9NPJRywsPgmO4/hqQYd4C7ru69e6ntfIUc4Wr8pNugChY5tSjVH8qZGs3WO+rzFtyhtU+llg+rFlSbQZOzEDk/g78HmrCrWBBKq6ubgGCDHNLprkt1yGyWTA43CupuLHiCOuvXqm93yWvzui2u0bvzDQ9FmTgagnwkxxAldOMttzM4+xH3UcDTij+GiePf4VwCSEXqilHv81CEzJ8J8WqGkxx9OS1uN2WY5k0gd/gCZB/yoGxGGDt98S4Hd7CAfyt3SwhMABLslgZBZOPlt9IhLbp1VntVhSzE1ARuyQRGhEWI7wVVNKvF5WSklh4FkIFpCF07RpucYaCTyAn6IlRoraf6cZcHvdVdTBghrXH+JiXwOzm37hY/FYd1M7r2lp5Gy6tsFlfwcNTdq6qBUdfQvAIHSBA8kcrkOHnBscDhSTKCn4TwgfZBVzgjOaY3LB8zLHi3n2U3C+FjRxAVZj83YyxMdBr9FT4jaY/xpk9SY/BSI1pPKHOTawbOnWT7HLD4DagF4Y9u6SYnUdFrsNUkSmNYQtMntKfaVDBT1IoIJKa5S2KG0Jbap5I5RUkVxIXNdpsvPxfAL3JXRDWnoVQ53hHmHMFgSTaeEIS23DH2OeVMPuw480kXJLZk6xwV5jqEXOh17qmpD4biG8SLd+KqWCwocAZB431Vpl1AOBDh8wseR5qO2TIaRM6dOJlE9wZrI81OQmoo5LSa0fEfumNYPrAmykZaWFoA1IvGo7Khy7MAT4ybwASSbK2Dg2C07rjq+2nK9uSOxR5Jgrva4Npy90mGkiYH+7UdZVp/RGt8zRdup0HMjmeqz2Jw9Kowb9SYPO/rwUzFUHjDubTqyQIkGdP4yDyVXJItFZexHx+XNpWY/eMwAeKz2MwDnDSDfhyVvl1Zz2Nky5stI6iNfIj1TtOm5rgXfMdOQHkoliQc7GVrYciLQByUnA1Xxa7VosZh5uXEjkY+lk4zJWcwHcbqyYGzHYvLw9+9EcSOai5zloLQWNuNQOS3Tcpb8xuefBMPyxvYHhefJByxwTBzSvl5a0ETvTBAUZ9Bw1aRPRdPfssCAGkA6+KdOcqnzvLPgubpcHQzpF/qirSdK7Gk/0ny5rsP42333R19mR5LpLstaG2Cxf+l5iiAT/N8di4mF0r4fhTppNCotpnI9vdmvj4mm8vIaWFpAHyht23PEuqHyaq92yNB9SQxwaIkBxAsNJPFb3aOiQwkazx+/0VXl1I1IIswWaP7jxJWfca2c+2h2O+G+mKBLviuIDDq2AC5xd/aJHqrjY3Zp1KpU+KASA0tIP+4GZHC3qr1lN7cQ+oXb/gDGtMQyCS7djWbeiU/ENZ46r90khrRxJOluJvorRy9uSsmij23ywVK+FpkGP5FgklpcBy0EarZ5LgwymxgEQAAOQGijYDDNd44hx58Oi0mFoBpBcUxR6VgDlncJtMtuSeg4I0rFY9ka8dBcoKriw5R58pkkkkkmxk3UgUrao0FVlkhL6I3XWB5SNFvNnwTRpyZO6ESCsuAMtnNsksMFBBVXJHwWFASnIg++iCCt3K9gFoOo1+ibpf2/VBBGHOASKnPcG1rGugGTBBGqwuZYNu/IEdEEEvG7Lp7D+RVyKrdIuI5pecgOcTAHFGgoHuV1CrJIPAJQxjnOgkloJgTa6CCLIHjJgCbHgtFsbQ+e9ncOogAo0FXOUSSJ1LLWCq0cySeCn0yGuLg0GTofFHadESCtXwis+WP0XioX7zR0HLgkYvCs3bNg6oIKjW5aL2E06x+GKcN3d+dL6TAPDRTGMDmacLdEaCb2Yt8lVTwYZUbdxMjeM/N0I5X+iqtsMC3xm4LSyI/7iQfsgglPsXXqLP8A01qHxN4B1vRp/K6k35UEFrlwKXqZR5vTDg4HlHqsZiHupBxa75dARa06gEIILLOTXA6KT5KGnmlUAEFt5PyzrJ4k2lVOdY59QguNwJECIuf0ggrKTyFxSOn4NlvM/dXb8ON1BBPl3Ex7EfD0ATJ6oIIKJBZ/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20485" name="Picture 11" descr="http://www.discoverlife.org/IM/I_RR/0013/320/Stegastes_arcifrons,I_RR13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0663" y="1341438"/>
            <a:ext cx="3471862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5" descr="http://www.discoverlife.org/IM/I_RR/0013/320/Pomacentridae,I_RR13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4463" y="4000500"/>
            <a:ext cx="3624262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Хищные</a:t>
            </a:r>
          </a:p>
        </p:txBody>
      </p:sp>
      <p:pic>
        <p:nvPicPr>
          <p:cNvPr id="21506" name="Рисунок 2" descr="i_punctatus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4292600"/>
            <a:ext cx="416242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http://www.ulovanet.ru/wp-content/uploads/2013/01/%D1%89%D1%83%D0%BA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63" y="1341438"/>
            <a:ext cx="35274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2" descr="http://internet-fishing.ru/wp-content/uploads/perca_fluviatil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" y="1412875"/>
            <a:ext cx="38862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http://fish.my1.ru/Foto/fish_foto/taimen_fot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8538" y="3897313"/>
            <a:ext cx="368617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60</Words>
  <Application>Microsoft Office PowerPoint</Application>
  <PresentationFormat>Экран (4:3)</PresentationFormat>
  <Paragraphs>27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Calibri</vt:lpstr>
      <vt:lpstr>Arial</vt:lpstr>
      <vt:lpstr>Тема Office</vt:lpstr>
      <vt:lpstr>Рыбы наших рек</vt:lpstr>
      <vt:lpstr>Строение рыбы</vt:lpstr>
      <vt:lpstr>Чешуя</vt:lpstr>
      <vt:lpstr>Жабры</vt:lpstr>
      <vt:lpstr>Плавники</vt:lpstr>
      <vt:lpstr>Плавательный пузырь</vt:lpstr>
      <vt:lpstr>Боковая линия</vt:lpstr>
      <vt:lpstr>Травоядные</vt:lpstr>
      <vt:lpstr>Хищные</vt:lpstr>
      <vt:lpstr>Всеядные</vt:lpstr>
      <vt:lpstr>Морская рыба</vt:lpstr>
      <vt:lpstr>Речная рыба</vt:lpstr>
      <vt:lpstr>Икра</vt:lpstr>
      <vt:lpstr>Зародыш</vt:lpstr>
      <vt:lpstr>Личинка</vt:lpstr>
      <vt:lpstr>Малек</vt:lpstr>
      <vt:lpstr>Виды речной рыбы  Сом-речной монстр</vt:lpstr>
      <vt:lpstr>Таймень-краснокнижник – хозяин реки </vt:lpstr>
      <vt:lpstr>«Золотой карп»-одомашненный сазан-</vt:lpstr>
      <vt:lpstr>Окунь-глазастая рыба</vt:lpstr>
      <vt:lpstr>Лещ-чистильщик дна</vt:lpstr>
      <vt:lpstr>Щука-долгожитель</vt:lpstr>
      <vt:lpstr>Хариус-  «пахнущий тимьяном»</vt:lpstr>
      <vt:lpstr>Карась-любимец пруда </vt:lpstr>
      <vt:lpstr>Голубой патруль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Рыбы нашего края</dc:title>
  <dc:creator>Botadeus</dc:creator>
  <cp:lastModifiedBy>User</cp:lastModifiedBy>
  <cp:revision>49</cp:revision>
  <dcterms:modified xsi:type="dcterms:W3CDTF">2014-03-07T19:26:47Z</dcterms:modified>
</cp:coreProperties>
</file>