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80" r:id="rId2"/>
    <p:sldId id="281" r:id="rId3"/>
    <p:sldId id="274" r:id="rId4"/>
    <p:sldId id="271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7B585-9E9B-4B7B-BBB1-21DE5587FCDB}" type="datetimeFigureOut">
              <a:rPr lang="ru-RU" smtClean="0"/>
              <a:pPr/>
              <a:t>12.01.2014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032EA-3D38-4F7F-B419-9A2809A9A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3"/>
            <a:ext cx="7772400" cy="271464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 </a:t>
            </a:r>
            <a:b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литературного чтения </a:t>
            </a:r>
            <a:b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Тема. </a:t>
            </a:r>
            <a:r>
              <a:rPr lang="ru-RU" sz="48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А.Гайдар «Совесть»</a:t>
            </a:r>
            <a:br>
              <a:rPr lang="ru-RU" sz="48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886200"/>
            <a:ext cx="6215106" cy="1757378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Корчагина Елена Робертовна </a:t>
            </a:r>
            <a:b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234-604-170</a:t>
            </a:r>
            <a:b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средняя общеобразовательная школа №60</a:t>
            </a:r>
            <a:b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Нижний Новгород</a:t>
            </a:r>
            <a:b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«А» класс УМК «Гармония»</a:t>
            </a:r>
            <a:b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4071942"/>
          <a:ext cx="2195513" cy="1844675"/>
        </p:xfrm>
        <a:graphic>
          <a:graphicData uri="http://schemas.openxmlformats.org/presentationml/2006/ole">
            <p:oleObj spid="_x0000_s22530" name="Clip" r:id="rId3" imgW="3974400" imgH="3468960" progId="">
              <p:embed/>
            </p:oleObj>
          </a:graphicData>
        </a:graphic>
      </p:graphicFrame>
      <p:pic>
        <p:nvPicPr>
          <p:cNvPr id="7" name="Picture 26" descr="C:\Users\User\Мои документы\Мои рисунки\Организатор клипов (Microsoft)\j019922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85728"/>
            <a:ext cx="1732230" cy="135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7857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Аркадий Петрович Гайдар</a:t>
            </a:r>
            <a:endParaRPr lang="en-US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0"/>
            <a:ext cx="7772400" cy="50006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(Голиков)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CA9LASHVCADPX12UCA19KPL5CARE3VOSCASXNWV2CA4DG5HOCA7BB35OCA51G6ZPCAKMNF7YCA7RYVHFCA170004CAKCRH2BCAUTBYEUCA2TDRMZCAKFCK25CATS3TJWCAW4DKXUCA90NQXGCAE0RMXQCADYD81HCAS5OYGICAZO6TN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3143272" cy="521497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0" y="1214422"/>
            <a:ext cx="32146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214422"/>
            <a:ext cx="3643337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00042"/>
            <a:ext cx="4143404" cy="150019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А.Гайдар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«Совесть»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gaidar_arkad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2540000" cy="27860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7752" y="1928802"/>
            <a:ext cx="300039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рассказ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286124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«И очень тяжело было на её сердце, которое грызла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643314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itchFamily="34" charset="0"/>
              </a:rPr>
              <a:t>беспощадная совесть».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6434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u="sng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Совесть – это чувство ответственности за своё поведение</a:t>
            </a:r>
            <a:r>
              <a:rPr lang="ru-RU" u="sng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en-US" u="sng" dirty="0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Нечистая совесть спать не даёт.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Совесть без зубов грызёт.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 ком есть стыд, в том есть совесть.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Без рук, без ног – калека, без совести - полчеловека.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Без совести и при большом уме не проживёшь.</a:t>
            </a:r>
            <a:endParaRPr lang="ru-RU" sz="28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29066"/>
            <a:ext cx="4905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есть чёрн. бел.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461"/>
            <a:ext cx="9144000" cy="664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есть цве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774"/>
            <a:ext cx="9144000" cy="6654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79</Words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Clip</vt:lpstr>
      <vt:lpstr>Урок   литературного чтения  Тема. А.Гайдар «Совесть» </vt:lpstr>
      <vt:lpstr>Аркадий Петрович Гайдар</vt:lpstr>
      <vt:lpstr>А.Гайдар «Совесть» </vt:lpstr>
      <vt:lpstr>Пословицы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Корчагина Елена Робертовна</dc:creator>
  <cp:lastModifiedBy> Корчагина Е.Р.</cp:lastModifiedBy>
  <cp:revision>44</cp:revision>
  <dcterms:modified xsi:type="dcterms:W3CDTF">2014-01-12T14:52:55Z</dcterms:modified>
</cp:coreProperties>
</file>