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1" r:id="rId6"/>
    <p:sldId id="262" r:id="rId7"/>
    <p:sldId id="259" r:id="rId8"/>
    <p:sldId id="264" r:id="rId9"/>
    <p:sldId id="269" r:id="rId10"/>
    <p:sldId id="260" r:id="rId11"/>
    <p:sldId id="263" r:id="rId12"/>
    <p:sldId id="265" r:id="rId13"/>
    <p:sldId id="266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314590"/>
          </a:xfrm>
        </p:spPr>
        <p:txBody>
          <a:bodyPr>
            <a:normAutofit/>
          </a:bodyPr>
          <a:lstStyle/>
          <a:p>
            <a:r>
              <a:rPr lang="ru-RU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«Обыкновенные дроби.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Сравнение дробей.»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класс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Учитель: Л.Н.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Кезикова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Тирянская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2013-2014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у.г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5 класс урок\Смешарики\file3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428604"/>
            <a:ext cx="5515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 меня в огороде 18 грядок с овощами. 2/9 этого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количества занято морковкой. Сколько грядок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морковки я посадил?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520000" cy="1440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Задачка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Копатыча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G:\5 класс урок\Смешарики\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1928802"/>
            <a:ext cx="7017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Совунья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заготовила на зиму  много разного варенья.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2/5 всего количества составили баночки с малиновым вареньем.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Сколько  всего баночек варенья сварила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Совунья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если у неё 10 баночек малинового варенья?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520000" cy="1440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Задачка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Совуньи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5 класс урок\Смешарики\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1857364"/>
            <a:ext cx="7266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1850 г. до н. э. в Египте была написана книга «Папирус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Ахмеса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этой книге были предложены различные задачи. Вот одна из них: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«Разделить семь хлебов между восьмью людьми поровну».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Как это можно сделать?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520000" cy="1440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5 класс урок\Смешарики\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143116"/>
            <a:ext cx="6071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«Папирусе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Ахмеса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была ещё очень интересная задачка. Посмотрим, кто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её сможет решить: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«Приходит пастух с 70 быками. Его спрашивают: -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Сколько приводишь ты своего многочисленного стада?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Пастух отвечает: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Я привожу две трети от трети скота. Сочти!»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520000" cy="1440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Лосяша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785794"/>
            <a:ext cx="4425023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Рефлексия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iCAF7II4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357430"/>
            <a:ext cx="2831321" cy="2928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1934" y="2214554"/>
            <a:ext cx="357899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сегодня узнал …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Было интересно …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Было трудно …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выполнял задания …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понял, что …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теперь могу …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научился …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меня получилось …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попробую …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Меня удивило …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Мне захотелось…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G:\5 класс урок\Смешарики\file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0"/>
            <a:ext cx="670940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новых встреч.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Удачного путешествия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стране «Математика»!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8662" y="642918"/>
            <a:ext cx="7772400" cy="24574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«Без знания дробей никто не может признаваться знающим         арифметику»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Римский оратор и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писатель Цицерон</a:t>
            </a:r>
            <a:endParaRPr lang="ru-RU" dirty="0"/>
          </a:p>
        </p:txBody>
      </p:sp>
      <p:pic>
        <p:nvPicPr>
          <p:cNvPr id="6" name="Рисунок 5" descr="1350r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2819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5 класс урок\Смешарики\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3909" y="0"/>
            <a:ext cx="924790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388" y="5418000"/>
            <a:ext cx="2520000" cy="1440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Удачи!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G:\5 класс урок\Смешарики\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0034" y="1"/>
            <a:ext cx="850112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Ответь на вопрос: Что показывает числитель дроби?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Закончи предложение: Дробь, у которой числитель меньше знаменателя называется 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 обыкновенной дробью: девять семнадцатых.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Дополнительное задание: Выдели целую часть из неправильной дроби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3000372"/>
            <a:ext cx="285752" cy="71438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00034" y="0"/>
            <a:ext cx="8305838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Ответь на вопрос: Что показывает знаменатель дроби?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Закончи предложение: Дробь, у которой числитель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больше или равен знаменателю называется 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   Запиши обыкновенной дробью: восемь семнадцатых.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4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Дополнительное задание: Выдели целую часть из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неправильной дроби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357826"/>
            <a:ext cx="306163" cy="71438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5720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2520000" cy="1440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по карточкам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5 класс урок\Смешарики\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8435" name="Picture 3" descr="G:\5 класс урок\Смешарики\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14546" y="357166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никак не могу решить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является ли дробь 7/7 правильной? А вы как думаете?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520000" cy="1440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Карыча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G:\5 класс урок\Смешарики\file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02" y="3500438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 катаются на санках, 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Крош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думает над заданием:  «Запиши все неправильные  дроби с числителем 5.» Давайте ему поможем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364000"/>
            <a:ext cx="2520000" cy="1440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Помогите Крошу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G:\5 класс урок\Смешарики\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571480"/>
            <a:ext cx="7310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Первой дробью была – «половина», чтобы её получить надо «единицу» «разломить» на 2 части. Поэтому в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веке на Руси обыкновенные  дроби называли «… числа». Какое слово пропущено вы узнаете, если  правильно расположите дроби в порядке возрастания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71604" y="2214554"/>
          <a:ext cx="6095999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5/15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4/15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15/15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1/15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17/15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3/15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11/15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5418000"/>
            <a:ext cx="2520000" cy="1440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Ёжика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5 класс урок\Смешарики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00232" y="571480"/>
            <a:ext cx="67951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 работа.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Начерти прямоугольник со сторонами 6 см. и 3 см.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Раздели его на 8 равных частей и закрась 5/8 прямоугольника.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520000" cy="1440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Лосяша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5 класс урок\Смешарики\smeshariki-kartinki-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86874" cy="62865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500042"/>
            <a:ext cx="4562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ФИЗМИНУТКА</a:t>
            </a:r>
            <a:endParaRPr lang="ru-RU" sz="5400" b="1" spc="50" dirty="0">
              <a:ln w="12700" cmpd="sng">
                <a:solidFill>
                  <a:schemeClr val="tx1"/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473</Words>
  <PresentationFormat>Экран (4:3)</PresentationFormat>
  <Paragraphs>117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«Обыкновенные дроби.  Сравнение дробей.» 5 класс</vt:lpstr>
      <vt:lpstr>«Без знания дробей никто не может признаваться знающим         арифметику»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– обобщение по теме «Доли. Обыкновенные дроби» 5 класс</dc:title>
  <dc:creator>л</dc:creator>
  <cp:lastModifiedBy>User</cp:lastModifiedBy>
  <cp:revision>40</cp:revision>
  <dcterms:created xsi:type="dcterms:W3CDTF">2014-01-18T10:39:29Z</dcterms:created>
  <dcterms:modified xsi:type="dcterms:W3CDTF">2014-01-23T10:24:03Z</dcterms:modified>
</cp:coreProperties>
</file>