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C1F47E-63A1-4CCA-BAE1-9F14046A06F2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D50D72F-2863-414B-878E-0991BC159C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Историческое значение Сталинградской битвы и сражения на Курской дуге.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Коренной перелом ходе ВОВ.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Схема движения немецких войск на Сталинград и Кавказ</a:t>
            </a:r>
            <a:endParaRPr lang="ru-RU" dirty="0"/>
          </a:p>
        </p:txBody>
      </p:sp>
      <p:pic>
        <p:nvPicPr>
          <p:cNvPr id="2050" name="Picture 2" descr="H:\20140121_1050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Бой на улицах Сталинграда</a:t>
            </a:r>
            <a:endParaRPr lang="ru-RU" dirty="0"/>
          </a:p>
        </p:txBody>
      </p:sp>
      <p:pic>
        <p:nvPicPr>
          <p:cNvPr id="3074" name="Picture 2" descr="H:\20140121_1054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Маршал Жуков разрабатывает план военной операции</a:t>
            </a:r>
            <a:endParaRPr lang="ru-RU" dirty="0"/>
          </a:p>
        </p:txBody>
      </p:sp>
      <p:pic>
        <p:nvPicPr>
          <p:cNvPr id="4098" name="Picture 2" descr="H:\20140121_1056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План окружения немецких войск под Сталинградом</a:t>
            </a:r>
            <a:endParaRPr lang="ru-RU" dirty="0"/>
          </a:p>
        </p:txBody>
      </p:sp>
      <p:pic>
        <p:nvPicPr>
          <p:cNvPr id="5122" name="Picture 2" descr="H:\20140121_1106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Немецкий танкист под Курском</a:t>
            </a:r>
            <a:endParaRPr lang="ru-RU" dirty="0"/>
          </a:p>
        </p:txBody>
      </p:sp>
      <p:pic>
        <p:nvPicPr>
          <p:cNvPr id="6146" name="Picture 2" descr="H:\20140121_1112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Немецкий радист под Курском</a:t>
            </a:r>
            <a:endParaRPr lang="ru-RU" dirty="0"/>
          </a:p>
        </p:txBody>
      </p:sp>
      <p:pic>
        <p:nvPicPr>
          <p:cNvPr id="7170" name="Picture 2" descr="H:\20140121_1111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Советский танк в сражении под Курском</a:t>
            </a:r>
            <a:endParaRPr lang="ru-RU" dirty="0"/>
          </a:p>
        </p:txBody>
      </p:sp>
      <p:pic>
        <p:nvPicPr>
          <p:cNvPr id="8194" name="Picture 2" descr="H:\20140121_1119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1805743"/>
            <a:ext cx="8229600" cy="4008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53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Коренной перелом ходе ВОВ.</vt:lpstr>
      <vt:lpstr>Схема движения немецких войск на Сталинград и Кавказ</vt:lpstr>
      <vt:lpstr>Бой на улицах Сталинграда</vt:lpstr>
      <vt:lpstr>Маршал Жуков разрабатывает план военной операции</vt:lpstr>
      <vt:lpstr>План окружения немецких войск под Сталинградом</vt:lpstr>
      <vt:lpstr>Немецкий танкист под Курском</vt:lpstr>
      <vt:lpstr>Немецкий радист под Курском</vt:lpstr>
      <vt:lpstr>Советский танк в сражении под Курском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Коренной перелом ходе ВОВ.</dc:title>
  <dc:creator>Пользователь</dc:creator>
  <cp:lastModifiedBy>re</cp:lastModifiedBy>
  <cp:revision>4</cp:revision>
  <dcterms:created xsi:type="dcterms:W3CDTF">2014-01-21T11:05:40Z</dcterms:created>
  <dcterms:modified xsi:type="dcterms:W3CDTF">2014-03-11T15:39:12Z</dcterms:modified>
</cp:coreProperties>
</file>