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</p:sldMasterIdLst>
  <p:notesMasterIdLst>
    <p:notesMasterId r:id="rId32"/>
  </p:notesMasterIdLst>
  <p:sldIdLst>
    <p:sldId id="256" r:id="rId4"/>
    <p:sldId id="307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05" r:id="rId28"/>
    <p:sldId id="318" r:id="rId29"/>
    <p:sldId id="288" r:id="rId30"/>
    <p:sldId id="29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6577" autoAdjust="0"/>
  </p:normalViewPr>
  <p:slideViewPr>
    <p:cSldViewPr>
      <p:cViewPr>
        <p:scale>
          <a:sx n="50" d="100"/>
          <a:sy n="5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CAB116-A2E3-4B36-9543-06EBC0698F4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5BCDE8-C5DA-4ED7-8A92-341503972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E090AD-98F3-4DD1-B08E-2A5C2CF06D5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65B864-6F94-4FF6-82C5-2EF7D96FFAD6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E48C-5D93-4558-87BC-9FA3850A9F2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66B7-1F3F-4973-BC82-D14CD6644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BDDE-A906-4679-9FEA-A18194D93A0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10D7B-5A20-4BA8-9757-F4F678D47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E5DA-7FA2-4AC4-B343-143E29806E5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07F6-F99E-4BF4-91C7-5D677EB07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B751-D55F-4859-9F50-89A05E79C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C4CF-7B6E-40C4-9922-CE973547B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B4C1-A62B-4AD4-ADF6-0C6B41E67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1492-2226-4C07-942A-8C2896530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1C85-00D6-4717-AFD4-686EB7477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6E0C-E7C3-4AA3-9DFD-7E6F9C41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2FB8-F8DC-43FC-8FE5-3A4DA9B85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C885-870E-437B-8E39-DEFDDDBA8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9522-1720-4B83-B480-DDAAE50A7CD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9751-7087-4DB0-AD78-05471FD59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D6FC-1083-4DB4-9398-F0CF4249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5C468-40E0-4DAB-9B75-E0AA13212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B8F0-D46F-4B6C-A570-17F2D13CC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8DF6EE-021D-4AE5-A539-7D85C1A8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45BB0B-024F-473F-A5DD-9BFFC615D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76E23C-E289-4BE7-8A5F-9F8F0BC1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68444-64B8-4957-BE7A-A9AEB2261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59854-849E-4873-88F1-E91E5CB3F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486D0B-64B0-48BE-9EA3-C1BD1540D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B0B70-2762-48F6-8272-248AAD5CF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0E4C-0D02-4950-88CE-7CC8C1E17BD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24CA-A55F-4341-9966-C0FA05D76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9582CD-DEE2-4359-8163-9E0FBED00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119C1-FB17-4602-B647-F55DED420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225821-EE03-4DDA-A7CD-B177C1F05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E4C96C-1A68-4FDD-91AB-A119FA5E7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38E8-37F0-4543-BE9C-99C632F4193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C9A5E-A7DA-4044-A6B6-9962BF3D2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1935-34BD-445C-845F-88225C98431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25FD-34C3-4BA9-8735-FA1D1C69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A14E-DE98-4429-A8B2-3A40165C799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5665-DE7C-4395-9C9C-ADAEBC289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B0A7-C153-4A23-AF90-F34B654AD81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312D-B610-420D-BF9E-3C96325D6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9803-D4C8-4DF6-BA09-9080AE75EDF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2096-B07E-4914-913A-17FFF138B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0676F-E4BA-430D-8765-1125EDD6705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F40-ADFA-4200-AD45-C8732319A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6AFA477-7304-4E59-A348-3B7C50F9987B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EB4DC5E-EB88-4829-8E60-06457BBA4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77CB16-E791-426F-ABFC-4D4DD139C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0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BBC32C-6CF6-4410-A230-A386687DD52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5393C46-1733-4307-9C46-D149307F1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.allday2.com/d0/82/8f/1366621922_01.jpg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hyperlink" Target="http://i.allday2.com/a7/a0/e6/1366607741_0_22d36_239480b_orig.jpg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fantastic-art.ru/images/2013/08/The-Malachite-Casket-08.jpg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ages.yandex.ru/yandsearch?p=4&amp;text=%D0%B8%D0%BB%D0%BB%D1%8E%D1%81%D1%82%D1%80%D0%B0%D1%86%D0%B8%D0%B8%20%D0%BA%20%D1%81%D0%BA%D0%B0%D0%B7%D0%BA%D0%B5%20%D1%81%D0%B8%D0%BD%D1%8E%D1%88%D0%BA%D0%B8%D0%BD%20%D0%BA%D0%BE%D0%BB%D0%BE%D0%B4%D0%B5%D1%86&amp;fp=4&amp;pos=130&amp;uinfo=ww-1508-wh-776-fw-1283-fh-570-pd-1.0499999523162841&amp;rpt=simage&amp;img_url=http%3A%2F%2Fcopz.taba.ru%2Ffid%2FcnRlaW1hZ2VfdGh1bWI6ZjFlZTY0NjU2OWY2ZDVlNzNjMjI3MTJjNGQ3MDgyYzIvLw%2Fimg.jpg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jpeg"/><Relationship Id="rId7" Type="http://schemas.openxmlformats.org/officeDocument/2006/relationships/image" Target="../media/image4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llday.ru/" TargetMode="External"/><Relationship Id="rId2" Type="http://schemas.openxmlformats.org/officeDocument/2006/relationships/hyperlink" Target="http://enc.permculture.ru/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jmages.yandex.ru/" TargetMode="External"/><Relationship Id="rId4" Type="http://schemas.openxmlformats.org/officeDocument/2006/relationships/hyperlink" Target="http://fantastic.-art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http://skywalker.cochise.edu/wellerr/mineral/malachite/6malachite-bagdad-barlows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214313"/>
            <a:ext cx="7786688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1143000"/>
            <a:ext cx="7624762" cy="17859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Павел Петрович Бажов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Сказы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:\Мои документы - Анна\Чтение\Бажов\с.к.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0125" y="2214554"/>
            <a:ext cx="2223151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7" descr="син.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715140" y="2143116"/>
            <a:ext cx="2000264" cy="317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img0.liveinternet.ru/images/attach/c/6/93/647/93647874_0006011OgnevushkaPoskakush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3387840"/>
            <a:ext cx="2286012" cy="296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352550" y="357188"/>
            <a:ext cx="7791450" cy="1123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Огневушка-Поскакушка, покажет ,где находятся подземные богатства.</a:t>
            </a:r>
          </a:p>
        </p:txBody>
      </p:sp>
      <p:pic>
        <p:nvPicPr>
          <p:cNvPr id="25605" name="Picture 5" descr="Иллюстрации Галины Назаренко к сказам П.П. Бажов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1857375"/>
            <a:ext cx="3143250" cy="457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63" y="3714750"/>
            <a:ext cx="9826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813" y="3714750"/>
            <a:ext cx="10890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143000" y="357188"/>
            <a:ext cx="7791450" cy="1123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Козлик Серебряное –копытце поможет добрым и щедрым людям.</a:t>
            </a:r>
          </a:p>
        </p:txBody>
      </p:sp>
      <p:pic>
        <p:nvPicPr>
          <p:cNvPr id="26627" name="Рисунок 8" descr="с.к.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500188"/>
            <a:ext cx="3667125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Рисунок 9" descr="сказ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1500188"/>
            <a:ext cx="3214688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000125" y="214313"/>
            <a:ext cx="7858125" cy="4143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    </a:t>
            </a: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След Копытца серебрится, вьётся змейкою в ночи,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Огневушкою кружится пламя жаркое в печи.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Ящерки мелькнули разом, встал Данила над Цветком…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И шкатулкой, полной сказов, кажется    бажовский дом!         </a:t>
            </a:r>
            <a:r>
              <a:rPr lang="ru-RU" sz="20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Е.Хоринская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7651" name="Picture 4" descr="http://img0.liveinternet.ru/images/attach/c/6/93/647/93647874_0006011OgnevushkaPoskakus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3714750"/>
            <a:ext cx="2033588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3714750"/>
            <a:ext cx="1928813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7" descr="http://fotohost.kz/out.php/i363483_snapshot201111301755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89063" y="3714750"/>
            <a:ext cx="166687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88" y="4000500"/>
            <a:ext cx="6762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88" y="3929063"/>
            <a:ext cx="6810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88" y="3929063"/>
            <a:ext cx="6810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214438" y="3143250"/>
            <a:ext cx="76438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Название сказа.</a:t>
            </a:r>
          </a:p>
          <a:p>
            <a:r>
              <a:rPr lang="ru-RU" sz="2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Главные герои сказа.</a:t>
            </a:r>
          </a:p>
          <a:p>
            <a:r>
              <a:rPr lang="ru-RU" sz="2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Сказать кратко, о чем этот сказ.</a:t>
            </a:r>
          </a:p>
          <a:p>
            <a:r>
              <a:rPr lang="ru-RU" sz="2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Понравившийся эпизод рассказать более подробно.</a:t>
            </a:r>
          </a:p>
          <a:p>
            <a:r>
              <a:rPr lang="ru-RU" sz="28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5. Сказать, какое настроение осталось после прочитанного.</a:t>
            </a:r>
          </a:p>
        </p:txBody>
      </p:sp>
      <p:pic>
        <p:nvPicPr>
          <p:cNvPr id="28675" name="Picture 6" descr="http://www.hogwarts.ru/mus/mag/img/sinius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642938"/>
            <a:ext cx="20002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642938"/>
            <a:ext cx="1571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http://cs1.livemaster.ru/orderfoto/large/6/6/6/5530-2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688" y="642938"/>
            <a:ext cx="18383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38" y="1357313"/>
            <a:ext cx="6810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25" y="1357313"/>
            <a:ext cx="6762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1.Какое прозвище было у болотного духа, который стерег богатство в глубоком колодце и мог обернуться старушонкой, царицей, купецкой дочерью и простой девчоночкой? 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3286125"/>
            <a:ext cx="181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Синюшка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69634" name="Picture 2" descr="Иллюстрации Галины Назаренко к сказам П.П. Бажов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4071938"/>
            <a:ext cx="157162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Синюшкин колодец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63" y="4071938"/>
            <a:ext cx="190341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4071938"/>
            <a:ext cx="1755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13" y="4714875"/>
            <a:ext cx="6762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63" y="4714875"/>
            <a:ext cx="6810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Какое прозвище было у духа огня, вроде маленькой девчонки, которая пляшет?  Где она покажется, там и золото.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3286125"/>
            <a:ext cx="224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Поскакушка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70658" name="Picture 2" descr="The Malachite Casket 08">
            <a:hlinkClick r:id="rId2" tooltip="&quot;Огневушка-поскакушка&quot;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3286125"/>
            <a:ext cx="2317750" cy="280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Как называлась группа старателей, которые на золотом прииске промывали песок в поисках золота? 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3286125"/>
            <a:ext cx="1366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Артель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31751" name="Picture 7" descr="http://900igr.net/datai/literatura/P.Bazhov-skazy/0006-011-Ognevushka-Poskakus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3071813"/>
            <a:ext cx="2419350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Как называли драгоценные камешки, которые люди стали находить в тех местах, где пробегал Козлик Серебряное копытце?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15125" y="3286125"/>
            <a:ext cx="2033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Хризолиты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72706" name="Picture 2" descr="http://cdn.arstechnica.net/wp-content/uploads/2013/09/6olivine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500438"/>
            <a:ext cx="3071813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08" name="Picture 4" descr="http://stat17.privet.ru/lr/091db5cc06f6e7a9194241c35d6758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3500438"/>
            <a:ext cx="2143125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5. Какое прозвище было у парня, "который мастак был насчет того, чтобы чужое в карман прибрать. Одним словом - ворина", а нос и губы у него были рассечены ?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3286125"/>
            <a:ext cx="202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Двоерылко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107522" name="Picture 2" descr="http://diafilmy.su/uploads/posts/2011-09/1316095871_p_0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3786188"/>
            <a:ext cx="2643188" cy="233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6. Как называется небольшой домик с очагом, с окошечком? В таком домике зимой в лесу жили Кокованя и Даренка. Так же называли небольшой домик и старатели. 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3286125"/>
            <a:ext cx="153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Балаган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108546" name="Picture 2" descr="izb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357563"/>
            <a:ext cx="3559175" cy="28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sb-content" descr="images101483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9363" y="642938"/>
            <a:ext cx="7394575" cy="49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7. Как  звали девочку-сиротку, которую взял к себе жить старик Кокованя? 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2714625"/>
            <a:ext cx="155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Дарёнка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2643188"/>
            <a:ext cx="2668587" cy="363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8. Так называют глубокие и длинные овраги, заросшие травой. Летом там покосы, а зимой там волшебный козёл скакал, и с тех пор в них находят драгоценные камешки, зелененькие больше. 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3286125"/>
            <a:ext cx="140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Ложки</a:t>
            </a:r>
            <a:r>
              <a:rPr lang="ru-RU" sz="2800" b="1">
                <a:solidFill>
                  <a:srgbClr val="00B050"/>
                </a:solidFill>
                <a:latin typeface="Sylfaen" pitchFamily="18" charset="0"/>
                <a:cs typeface="Times New Roman" pitchFamily="18" charset="0"/>
              </a:rPr>
              <a:t>'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3786188"/>
            <a:ext cx="42862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596" name="Picture 4" descr="http://img0.liveinternet.ru/images/attach/c/6/92/390/92390336_1791894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3786188"/>
            <a:ext cx="5994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9. Там, где плясала Огневушка-поскакушка, люди находили этот драгоценный металл. Лежал он не пластом, а вроде редьки. 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3000375"/>
            <a:ext cx="127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111618" name="Picture 2" descr="http://img1.liveinternet.ru/images/attach/c/7/94/404/94404279_ognevushka.gif"/>
          <p:cNvPicPr>
            <a:picLocks noChangeAspect="1" noChangeArrowheads="1"/>
          </p:cNvPicPr>
          <p:nvPr/>
        </p:nvPicPr>
        <p:blipFill>
          <a:blip r:embed="rId2" cstate="email"/>
          <a:srcRect l="3000" r="4000" b="3631"/>
          <a:stretch>
            <a:fillRect/>
          </a:stretch>
        </p:blipFill>
        <p:spPr bwMode="auto">
          <a:xfrm>
            <a:off x="3214688" y="3000375"/>
            <a:ext cx="2214562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10. Кем должна была обернуться Бабка Синюшка, чтобы богатство,  подаренное ей, было чистым и крепким, и не принесло человеку несчастья?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3214688"/>
            <a:ext cx="1639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Девушка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112642" name="Picture 2" descr="im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3357563"/>
            <a:ext cx="4602162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1766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11.Что за зверек бегал вместе с Серебряным Копытцем и вместе с ним и исчез? 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00813" y="271462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113666" name="Picture 2" descr="http://img0.liveinternet.ru/images/attach/c/6/92/390/92390336_1791894_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2786063"/>
            <a:ext cx="2928938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71750" y="928688"/>
          <a:ext cx="2071688" cy="5448935"/>
        </p:xfrm>
        <a:graphic>
          <a:graphicData uri="http://schemas.openxmlformats.org/drawingml/2006/table">
            <a:tbl>
              <a:tblPr/>
              <a:tblGrid>
                <a:gridCol w="392113"/>
                <a:gridCol w="465137"/>
                <a:gridCol w="428625"/>
                <a:gridCol w="387350"/>
                <a:gridCol w="398463"/>
              </a:tblGrid>
              <a:tr h="4238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86375" y="1214438"/>
          <a:ext cx="2286016" cy="5214979"/>
        </p:xfrm>
        <a:graphic>
          <a:graphicData uri="http://schemas.openxmlformats.org/drawingml/2006/table">
            <a:tbl>
              <a:tblPr/>
              <a:tblGrid>
                <a:gridCol w="429047"/>
                <a:gridCol w="323164"/>
                <a:gridCol w="375659"/>
                <a:gridCol w="392063"/>
                <a:gridCol w="374019"/>
                <a:gridCol w="392064"/>
              </a:tblGrid>
              <a:tr h="47408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8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сканирование0010.jpg"/>
          <p:cNvPicPr>
            <a:picLocks noChangeAspect="1"/>
          </p:cNvPicPr>
          <p:nvPr/>
        </p:nvPicPr>
        <p:blipFill>
          <a:blip r:embed="rId2" cstate="email"/>
          <a:srcRect b="-656"/>
          <a:stretch>
            <a:fillRect/>
          </a:stretch>
        </p:blipFill>
        <p:spPr bwMode="auto">
          <a:xfrm>
            <a:off x="1143000" y="5000625"/>
            <a:ext cx="13144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канирование00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75" y="5072063"/>
            <a:ext cx="12319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сканирование001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770813" y="357188"/>
            <a:ext cx="1162050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сканирование001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214438" y="2500313"/>
            <a:ext cx="119856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сканирование001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50" y="2643188"/>
            <a:ext cx="1243013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Рисунок 14" descr="сканирование001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57313" y="285750"/>
            <a:ext cx="1092200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сканирование0009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9188" y="357188"/>
            <a:ext cx="19129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" name="Рисунок 16" descr="сканирование001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071813" y="357188"/>
            <a:ext cx="836612" cy="121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Узнай предмет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500188"/>
            <a:ext cx="6786563" cy="4500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сканирование00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1428750"/>
            <a:ext cx="6786562" cy="4252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сканирование000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1785938"/>
            <a:ext cx="6429375" cy="4171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9" descr="сканирование000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63" y="1214438"/>
            <a:ext cx="45989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канирование000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63" y="1143000"/>
            <a:ext cx="4429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29563" y="4857750"/>
            <a:ext cx="6810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85875" y="4857750"/>
            <a:ext cx="714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1214438" y="214313"/>
            <a:ext cx="58578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 приветлива, то сурова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Сходит с каменных гор заря.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Ты прекрасна, земля Бажова,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Трудовая Урал – земля!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Прорастают цветы сквозь скалы,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Полыхает огнём гора: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Это новые пишут сказы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Рудознатцы и мастера.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Над Уральским хребтом рассветы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Рукотворным горят огнём,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Отшлифованы самоцветы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Жизнью, радостью и трудом.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становится делом слово,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каждом камне – цветы цветут…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Продолжается сказ Бажова,</a:t>
            </a:r>
          </a:p>
          <a:p>
            <a:pPr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Продолжаются Жизнь и Труд!</a:t>
            </a:r>
          </a:p>
          <a:p>
            <a:pPr algn="r" eaLnBrk="0" hangingPunct="0"/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В. Радкевич</a:t>
            </a:r>
          </a:p>
          <a:p>
            <a:pPr eaLnBrk="0" hangingPunct="0"/>
            <a:endParaRPr lang="ru-RU" sz="2400"/>
          </a:p>
        </p:txBody>
      </p:sp>
      <p:pic>
        <p:nvPicPr>
          <p:cNvPr id="43011" name="Picture 10" descr="на Думн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357188"/>
            <a:ext cx="324008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7" descr="гор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3357563"/>
            <a:ext cx="20351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4071938"/>
            <a:ext cx="711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357167"/>
            <a:ext cx="7643866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Автор презентации Бакшаева Анна Александровна</a:t>
            </a:r>
          </a:p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МБОУ  СОШ №75</a:t>
            </a:r>
          </a:p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Город Лесной, Свердловская область.</a:t>
            </a:r>
            <a:endParaRPr lang="ru-RU" sz="2000" b="1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b="1" dirty="0">
              <a:solidFill>
                <a:srgbClr val="00330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</a:rPr>
              <a:t>В презентации использованы ресурсы Интернет-сайтов</a:t>
            </a: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http://enc.permculture.ru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http://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allday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.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ru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http://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fantastic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.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-art.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ru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http://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jmages.yandex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.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ru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http://ompural.ru</a:t>
            </a: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http://dreamworlds.ru</a:t>
            </a: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http://clubs.ya.ru</a:t>
            </a: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http://www.planetaskazok.ru</a:t>
            </a: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http://www.liveinternet.ru</a:t>
            </a:r>
          </a:p>
          <a:p>
            <a:pPr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http://otvet.mail.ru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  <a:p>
            <a:pPr>
              <a:buFont typeface="Arial" pitchFamily="34" charset="0"/>
              <a:buChar char="•"/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214438" y="285750"/>
            <a:ext cx="7499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b="1" smtClean="0">
                <a:solidFill>
                  <a:srgbClr val="003300"/>
                </a:solidFill>
              </a:rPr>
              <a:t>"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Рабочие руки все могут! Кое в порошок сомнут, кое по крупинкам соберут да мяконько прогладят - вот и выйдет камень небывалой радости. Всему миру на диво и на поученье тоже".</a:t>
            </a:r>
          </a:p>
        </p:txBody>
      </p:sp>
      <p:pic>
        <p:nvPicPr>
          <p:cNvPr id="18435" name="Picture 4" descr="http://lib.podelise.ru/tw_files2/urls_7/3/d-2224/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3143250"/>
            <a:ext cx="385762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pravdali.ru/img/i/64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3714750"/>
            <a:ext cx="31257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3500438"/>
            <a:ext cx="10890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000125" y="285750"/>
            <a:ext cx="7934325" cy="1643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3300"/>
                </a:solidFill>
              </a:rPr>
              <a:t>    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П.П. Бажов – наш уральский писатель. Жил он в г.Екатеринбурге, а прославился на весь мир своими сказами.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143000" y="4643438"/>
            <a:ext cx="7429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Недалёко от Исети – старый дом и сад густой.</a:t>
            </a:r>
          </a:p>
          <a:p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Там шумит весенний ветер беспокойною листвой.</a:t>
            </a:r>
          </a:p>
          <a:p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Облаков пушистых гребни проплывают стороной.</a:t>
            </a:r>
          </a:p>
          <a:p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этом доме жил волшебник – </a:t>
            </a:r>
          </a:p>
          <a:p>
            <a:r>
              <a:rPr lang="ru-RU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мудрый сказочник седой…  </a:t>
            </a:r>
            <a:r>
              <a:rPr lang="ru-RU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Е.Хоринская</a:t>
            </a:r>
          </a:p>
        </p:txBody>
      </p:sp>
      <p:pic>
        <p:nvPicPr>
          <p:cNvPr id="4" name="Picture 7" descr="ул Чапае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071678"/>
            <a:ext cx="3294078" cy="24623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5" name="Picture 5" descr="http://900igr.net/datai/literatura/Skazki-Pavla-Bazhova/0006-006-Skazki-Pavla-Bazho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000240"/>
            <a:ext cx="1982375" cy="264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7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75" y="1928813"/>
            <a:ext cx="1117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143000" y="285750"/>
            <a:ext cx="4643438" cy="6000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Сказ- это не сказка, где только вымысел и волшебство.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Герои сказок никогда не существовали на самом деле.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А вот герои сказов- это уральские люди: охотники, рабочие и мастеровые люди.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16" descr="заво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357188"/>
            <a:ext cx="2928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рабоч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643063"/>
            <a:ext cx="30353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5357813" y="5643563"/>
            <a:ext cx="3440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</a:rPr>
              <a:t>Рабочие заводов г. Сысерти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071563" y="214313"/>
            <a:ext cx="7791450" cy="3500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 из людей, кто был добрым, щедрым, умел прийти на выручку товарищу, - помогали волшебные силы.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Люди верили, что живут среди Уральских гор и лесов  сильные и    справедливые волшебные существа.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1507" name="Содержимое 6" descr="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3429000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Содержимое 7" descr="син.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4143375"/>
            <a:ext cx="17145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" descr="с.к.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3500438"/>
            <a:ext cx="1833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http://img0.liveinternet.ru/images/attach/c/7/96/278/96278584_post2262891338402305.png"/>
          <p:cNvPicPr>
            <a:picLocks noChangeAspect="1" noChangeArrowheads="1"/>
          </p:cNvPicPr>
          <p:nvPr/>
        </p:nvPicPr>
        <p:blipFill>
          <a:blip r:embed="rId5" cstate="email"/>
          <a:srcRect l="1266" r="37923"/>
          <a:stretch>
            <a:fillRect/>
          </a:stretch>
        </p:blipFill>
        <p:spPr bwMode="auto">
          <a:xfrm>
            <a:off x="7286625" y="4143375"/>
            <a:ext cx="16430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000125" y="214313"/>
            <a:ext cx="7934325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Все горные богатства  подвластны  Хозяйке Медной горы.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2531" name="Picture 3" descr="D:\Мои документы - Анна\Чтение\Бажов\медной горы хозяйка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1643063"/>
            <a:ext cx="3130550" cy="475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3714750"/>
            <a:ext cx="10890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25" y="3786188"/>
            <a:ext cx="9826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143000" y="357188"/>
            <a:ext cx="7499350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Подземное золото находится во власти Великого полоза.</a:t>
            </a:r>
          </a:p>
          <a:p>
            <a:pPr eaLnBrk="1" hangingPunct="1"/>
            <a:endParaRPr lang="ru-RU" smtClean="0"/>
          </a:p>
        </p:txBody>
      </p:sp>
      <p:pic>
        <p:nvPicPr>
          <p:cNvPr id="23555" name="Picture 2" descr="http://stat21.privet.ru/lr/0c22934654c0ea48ecbf68a499f87dc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857375"/>
            <a:ext cx="3197225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8" descr="http://www.ljplus.ru/img4/b/u/bukharov/Mosin_013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1928813"/>
            <a:ext cx="3409950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071563" y="428625"/>
            <a:ext cx="7791450" cy="16240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Есть  Бабка-Синюшка, которая доброго человека может одарить самоцветными камнями, а жадного наказать.</a:t>
            </a:r>
          </a:p>
          <a:p>
            <a:pPr eaLnBrk="1" hangingPunct="1"/>
            <a:endParaRPr lang="ru-RU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6" descr="http://www.hogwarts.ru/mus/mag/img/sinius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2143125"/>
            <a:ext cx="36179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http://www.hogwarts.ru/mus/mag/img/siniushk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2143125"/>
            <a:ext cx="30845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зеленая клетка и фон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клетка и фон</Template>
  <TotalTime>497</TotalTime>
  <Words>821</Words>
  <Application>Microsoft Office PowerPoint</Application>
  <PresentationFormat>Экран (4:3)</PresentationFormat>
  <Paragraphs>201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Calibri</vt:lpstr>
      <vt:lpstr>Corbel</vt:lpstr>
      <vt:lpstr>Wingdings 2</vt:lpstr>
      <vt:lpstr>Verdana</vt:lpstr>
      <vt:lpstr>Gill Sans MT</vt:lpstr>
      <vt:lpstr>Times New Roman</vt:lpstr>
      <vt:lpstr>Sylfaen</vt:lpstr>
      <vt:lpstr>зеленая клетка и фон</vt:lpstr>
      <vt:lpstr>1_Default Design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Слайд 25</vt:lpstr>
      <vt:lpstr>Узнай предмет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Бакшаевы</dc:creator>
  <cp:lastModifiedBy>re</cp:lastModifiedBy>
  <cp:revision>56</cp:revision>
  <dcterms:created xsi:type="dcterms:W3CDTF">2013-11-13T12:55:27Z</dcterms:created>
  <dcterms:modified xsi:type="dcterms:W3CDTF">2014-03-12T13:54:07Z</dcterms:modified>
</cp:coreProperties>
</file>