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0" r:id="rId2"/>
    <p:sldId id="257" r:id="rId3"/>
    <p:sldId id="261" r:id="rId4"/>
    <p:sldId id="262" r:id="rId5"/>
    <p:sldId id="264" r:id="rId6"/>
    <p:sldId id="263" r:id="rId7"/>
    <p:sldId id="265" r:id="rId8"/>
    <p:sldId id="266" r:id="rId9"/>
    <p:sldId id="267" r:id="rId10"/>
    <p:sldId id="268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kalaka-malaka.ru/directory/massa_dlya_lepki/9971/" TargetMode="External"/><Relationship Id="rId3" Type="http://schemas.openxmlformats.org/officeDocument/2006/relationships/hyperlink" Target="http://www.allfons.ru/download/17516/1280x960/" TargetMode="External"/><Relationship Id="rId7" Type="http://schemas.openxmlformats.org/officeDocument/2006/relationships/hyperlink" Target="http://www.7gy.ru/detskoe-tvorchestvo/podelki-iz-plastilina/86-massa-dlja-lepki.html" TargetMode="External"/><Relationship Id="rId2" Type="http://schemas.openxmlformats.org/officeDocument/2006/relationships/hyperlink" Target="http://top-desktop.ru/files/podvodnyimir/1152/13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hoone.ru/price/pcat1000939/abd3f3ae943d484987c2b5a04b79b2ac/p1max.html" TargetMode="External"/><Relationship Id="rId11" Type="http://schemas.openxmlformats.org/officeDocument/2006/relationships/hyperlink" Target="http://shop.eruditclub.ru/catalog/Instrument_dlya_plastilina/Nabor_instr/" TargetMode="External"/><Relationship Id="rId5" Type="http://schemas.openxmlformats.org/officeDocument/2006/relationships/hyperlink" Target="http://www.skazka33.ru/product_info.php?products_id=1936" TargetMode="External"/><Relationship Id="rId10" Type="http://schemas.openxmlformats.org/officeDocument/2006/relationships/hyperlink" Target="http://read.ru/id/2869746/" TargetMode="External"/><Relationship Id="rId4" Type="http://schemas.openxmlformats.org/officeDocument/2006/relationships/hyperlink" Target="http://www.officemart.ru/office_goods/info_news/info_2348.htm" TargetMode="External"/><Relationship Id="rId9" Type="http://schemas.openxmlformats.org/officeDocument/2006/relationships/hyperlink" Target="http://www.kidland.ru/nabory-dlya-tvorchestva/nabory-dlya-lepki-plastilin/p-2006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вгений\Desktop\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66776"/>
            <a:ext cx="9144000" cy="7724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428605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Arial"/>
              </a:rPr>
              <a:t>Урок изобразительного искусства </a:t>
            </a:r>
            <a:br>
              <a:rPr lang="ru-RU" sz="28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Arial"/>
              </a:rPr>
            </a:br>
            <a:r>
              <a:rPr lang="ru-RU" sz="28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Arial"/>
              </a:rPr>
              <a:t>1 класс 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928803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ПЛАСТИЛИНОВАЯ ЖИВОПИСЬ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«НА ДНЕ МОРСКОМ»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929199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ГАЛУШКИНА НАТАЛЬЯ БОРИСОВНА </a:t>
            </a:r>
          </a:p>
          <a:p>
            <a:r>
              <a:rPr lang="ru-RU" b="1" dirty="0" smtClean="0"/>
              <a:t>УЧИТЕЛЬ НАЧАЛЬНЫХ КЛАССОВ </a:t>
            </a:r>
          </a:p>
          <a:p>
            <a:r>
              <a:rPr lang="ru-RU" b="1" dirty="0" smtClean="0"/>
              <a:t>МОУ СОШ № 4 Г. ЧЕРЕПАНОВО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Вернисаж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1" name="Picture 3" descr="C:\Users\евгений\Desktop\826900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5994024" cy="4058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hlinkClick r:id="rId2"/>
              </a:rPr>
              <a:t>http://top-desktop.ru/files/podvodnyimir/1152/139.jpg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http://www.allfons.ru/download/17516/1280x960/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http://www.officemart.ru/office_goods/info_news/info_2348.htm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http://www.skazka33.ru/product_info.php?products_id=1936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http://www.shoone.ru/price/pcat1000939/abd3f3ae943d484987c2b5a04b79b2ac/p1max.html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http://www.7gy.ru/detskoe-tvorchestvo/podelki-iz-plastilina/86-massa-dlja-lepki.html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http://kalaka-malaka.ru/directory/massa_dlya_lepki/9971/</a:t>
            </a:r>
            <a:endParaRPr lang="ru-RU" sz="1600" dirty="0" smtClean="0"/>
          </a:p>
          <a:p>
            <a:r>
              <a:rPr lang="en-US" sz="1600" dirty="0" smtClean="0">
                <a:hlinkClick r:id="rId9"/>
              </a:rPr>
              <a:t>http://www.kidland.ru/nabory-dlya-tvorchestva/nabory-dlya-lepki-plastilin/p-20060/</a:t>
            </a:r>
            <a:endParaRPr lang="ru-RU" sz="1600" dirty="0" smtClean="0"/>
          </a:p>
          <a:p>
            <a:r>
              <a:rPr lang="en-US" sz="1600" dirty="0" smtClean="0">
                <a:hlinkClick r:id="rId10"/>
              </a:rPr>
              <a:t>http://read.ru/id/2869746/</a:t>
            </a:r>
            <a:endParaRPr lang="ru-RU" sz="1600" dirty="0" smtClean="0"/>
          </a:p>
          <a:p>
            <a:r>
              <a:rPr lang="en-US" sz="1600" dirty="0" smtClean="0">
                <a:hlinkClick r:id="rId11"/>
              </a:rPr>
              <a:t>http://shop.eruditclub.ru/catalog/Instrument_dlya_plastilina/Nabor_instr/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вгений\Desktop\allfons.ru-175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pic>
        <p:nvPicPr>
          <p:cNvPr id="7" name="Picture 2" descr="C:\Users\евгений\Desktop\1_NHHn2dF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0"/>
            <a:ext cx="273403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Состав пластилина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Воск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Глина, мелко молотая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Вазелин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Картофельная мука или тальк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Виды пластилина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Восковой  пластилин:                         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rgbClr val="000000"/>
                </a:solidFill>
              </a:rPr>
              <a:t>восково-глиняный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rgbClr val="000000"/>
                </a:solidFill>
              </a:rPr>
              <a:t>восково-жировой</a:t>
            </a:r>
          </a:p>
          <a:p>
            <a:pPr>
              <a:buNone/>
              <a:defRPr/>
            </a:pPr>
            <a:r>
              <a:rPr lang="ru-RU" dirty="0" err="1" smtClean="0">
                <a:solidFill>
                  <a:srgbClr val="000000"/>
                </a:solidFill>
              </a:rPr>
              <a:t>восково-серно-смоляной</a:t>
            </a:r>
            <a:r>
              <a:rPr lang="ru-RU" dirty="0" smtClean="0">
                <a:solidFill>
                  <a:srgbClr val="000000"/>
                </a:solidFill>
              </a:rPr>
              <a:t>         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евгений\Desktop\428831_eef4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86190"/>
            <a:ext cx="3746504" cy="2802385"/>
          </a:xfrm>
          <a:prstGeom prst="rect">
            <a:avLst/>
          </a:prstGeom>
          <a:noFill/>
        </p:spPr>
      </p:pic>
      <p:pic>
        <p:nvPicPr>
          <p:cNvPr id="5" name="Picture 2" descr="C:\Users\евгений\Desktop\102870_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143380"/>
            <a:ext cx="2309814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Виды пластилина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затвердевающий 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пластилин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моделирующая масса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евгений\Desktop\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715140" y="2928934"/>
            <a:ext cx="2095500" cy="3238500"/>
          </a:xfrm>
          <a:prstGeom prst="rect">
            <a:avLst/>
          </a:prstGeom>
          <a:noFill/>
        </p:spPr>
      </p:pic>
      <p:pic>
        <p:nvPicPr>
          <p:cNvPr id="5" name="Picture 4" descr="C:\Users\евгений\Desktop\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143248"/>
            <a:ext cx="3071834" cy="3071834"/>
          </a:xfrm>
          <a:prstGeom prst="rect">
            <a:avLst/>
          </a:prstGeom>
          <a:noFill/>
        </p:spPr>
      </p:pic>
      <p:pic>
        <p:nvPicPr>
          <p:cNvPr id="5122" name="Picture 2" descr="C:\Users\евгений\Desktop\mas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000504"/>
            <a:ext cx="2481266" cy="2194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Виды пластилина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Шариковый пластилин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евгений\Desktop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00372"/>
            <a:ext cx="2564921" cy="2505073"/>
          </a:xfrm>
          <a:prstGeom prst="rect">
            <a:avLst/>
          </a:prstGeom>
          <a:noFill/>
        </p:spPr>
      </p:pic>
      <p:pic>
        <p:nvPicPr>
          <p:cNvPr id="4099" name="Picture 3" descr="C:\Users\евгений\Desktop\19984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00306"/>
            <a:ext cx="419383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Свойства пластилина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</a:rPr>
              <a:t>легко гнется и вытягивается</a:t>
            </a:r>
          </a:p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</a:rPr>
              <a:t>сохраняет приданную ему форму</a:t>
            </a:r>
          </a:p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</a:rPr>
              <a:t>при высокой температуре  или на солнце начинает  течь</a:t>
            </a:r>
          </a:p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</a:rPr>
              <a:t>размягчившийся пластилин можно охладить, положив его на некоторое время в холодильник или опустив в холодную воду</a:t>
            </a:r>
          </a:p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</a:rPr>
              <a:t>долго сохраняет приданную ему форму</a:t>
            </a:r>
          </a:p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</a:rPr>
              <a:t>имеет цвет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Инструменты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евгений\Desktop\22735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3143272" cy="3143272"/>
          </a:xfrm>
          <a:prstGeom prst="rect">
            <a:avLst/>
          </a:prstGeom>
          <a:noFill/>
        </p:spPr>
      </p:pic>
      <p:pic>
        <p:nvPicPr>
          <p:cNvPr id="6147" name="Picture 3" descr="C:\Users\евгений\Desktop\1704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643446"/>
            <a:ext cx="4024314" cy="1715364"/>
          </a:xfrm>
          <a:prstGeom prst="rect">
            <a:avLst/>
          </a:prstGeom>
          <a:noFill/>
        </p:spPr>
      </p:pic>
      <p:pic>
        <p:nvPicPr>
          <p:cNvPr id="6148" name="Picture 4" descr="C:\Users\евгений\Desktop\66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571612"/>
            <a:ext cx="257176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Приёмы работы с пластилином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Что можно сделать с пластилином?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dirty="0" smtClean="0">
                <a:solidFill>
                  <a:srgbClr val="000000"/>
                </a:solidFill>
              </a:rPr>
              <a:t>Отрезать                                  Вдавить</a:t>
            </a:r>
          </a:p>
          <a:p>
            <a:pPr>
              <a:defRPr/>
            </a:pPr>
            <a:endParaRPr lang="ru-RU" sz="800" dirty="0" smtClean="0">
              <a:solidFill>
                <a:srgbClr val="000000"/>
              </a:solidFill>
            </a:endParaRPr>
          </a:p>
          <a:p>
            <a:pPr>
              <a:buNone/>
              <a:defRPr/>
            </a:pPr>
            <a:r>
              <a:rPr lang="ru-RU" dirty="0" smtClean="0">
                <a:solidFill>
                  <a:srgbClr val="000000"/>
                </a:solidFill>
              </a:rPr>
              <a:t>Скатать                                     Перекрутить</a:t>
            </a:r>
          </a:p>
          <a:p>
            <a:pPr>
              <a:defRPr/>
            </a:pPr>
            <a:endParaRPr lang="ru-RU" sz="800" dirty="0" smtClean="0">
              <a:solidFill>
                <a:srgbClr val="000000"/>
              </a:solidFill>
            </a:endParaRPr>
          </a:p>
          <a:p>
            <a:pPr>
              <a:buNone/>
              <a:defRPr/>
            </a:pPr>
            <a:r>
              <a:rPr lang="ru-RU" dirty="0" smtClean="0">
                <a:solidFill>
                  <a:srgbClr val="000000"/>
                </a:solidFill>
              </a:rPr>
              <a:t>Вытянуть                                  Размять</a:t>
            </a:r>
          </a:p>
          <a:p>
            <a:pPr>
              <a:defRPr/>
            </a:pPr>
            <a:endParaRPr lang="ru-RU" sz="800" dirty="0" smtClean="0">
              <a:solidFill>
                <a:srgbClr val="000000"/>
              </a:solidFill>
            </a:endParaRPr>
          </a:p>
          <a:p>
            <a:pPr>
              <a:buNone/>
              <a:defRPr/>
            </a:pPr>
            <a:r>
              <a:rPr lang="ru-RU" dirty="0" smtClean="0">
                <a:solidFill>
                  <a:srgbClr val="000000"/>
                </a:solidFill>
              </a:rPr>
              <a:t>Раскатать                                  Слепить</a:t>
            </a:r>
          </a:p>
          <a:p>
            <a:pPr>
              <a:defRPr/>
            </a:pPr>
            <a:endParaRPr lang="ru-RU" sz="800" dirty="0" smtClean="0">
              <a:solidFill>
                <a:srgbClr val="000000"/>
              </a:solidFill>
            </a:endParaRPr>
          </a:p>
          <a:p>
            <a:pPr>
              <a:buNone/>
              <a:defRPr/>
            </a:pPr>
            <a:r>
              <a:rPr lang="ru-RU" dirty="0" smtClean="0">
                <a:solidFill>
                  <a:srgbClr val="000000"/>
                </a:solidFill>
              </a:rPr>
              <a:t>Сплющить                                </a:t>
            </a:r>
            <a:r>
              <a:rPr lang="ru-RU" dirty="0" err="1" smtClean="0">
                <a:solidFill>
                  <a:srgbClr val="000000"/>
                </a:solidFill>
              </a:rPr>
              <a:t>Прищипнуть</a:t>
            </a:r>
            <a:endParaRPr lang="ru-RU" dirty="0" smtClean="0">
              <a:solidFill>
                <a:srgbClr val="000000"/>
              </a:solidFill>
            </a:endParaRPr>
          </a:p>
          <a:p>
            <a:pPr>
              <a:buNone/>
              <a:defRPr/>
            </a:pPr>
            <a:r>
              <a:rPr lang="ru-RU" dirty="0" smtClean="0"/>
              <a:t>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</TotalTime>
  <Words>143</Words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Состав пластилина</vt:lpstr>
      <vt:lpstr>Виды пластилина</vt:lpstr>
      <vt:lpstr>Виды пластилина                           затвердевающий  пластилин моделирующая масса</vt:lpstr>
      <vt:lpstr>Виды пластилина</vt:lpstr>
      <vt:lpstr>Свойства пластилина</vt:lpstr>
      <vt:lpstr>Инструменты</vt:lpstr>
      <vt:lpstr>Приёмы работы с пластилином Что можно сделать с пластилином?</vt:lpstr>
      <vt:lpstr>Вернисаж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73</cp:revision>
  <dcterms:created xsi:type="dcterms:W3CDTF">2014-01-28T16:15:30Z</dcterms:created>
  <dcterms:modified xsi:type="dcterms:W3CDTF">2014-01-29T17:23:04Z</dcterms:modified>
</cp:coreProperties>
</file>