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66" r:id="rId9"/>
    <p:sldId id="265" r:id="rId10"/>
    <p:sldId id="264" r:id="rId11"/>
    <p:sldId id="263" r:id="rId12"/>
    <p:sldId id="267" r:id="rId13"/>
    <p:sldId id="258" r:id="rId14"/>
    <p:sldId id="275" r:id="rId15"/>
    <p:sldId id="262" r:id="rId16"/>
    <p:sldId id="257" r:id="rId17"/>
    <p:sldId id="259" r:id="rId18"/>
    <p:sldId id="279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  <a:srgbClr val="66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7" autoAdjust="0"/>
    <p:restoredTop sz="71086" autoAdjust="0"/>
  </p:normalViewPr>
  <p:slideViewPr>
    <p:cSldViewPr>
      <p:cViewPr varScale="1">
        <p:scale>
          <a:sx n="71" d="100"/>
          <a:sy n="71" d="100"/>
        </p:scale>
        <p:origin x="-870" y="-90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C7B91-114D-4218-BCC2-48439D4A5C86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9DE10-DDDA-47ED-AB8D-FEDE124E52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2598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9DE10-DDDA-47ED-AB8D-FEDE124E525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8511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9DE10-DDDA-47ED-AB8D-FEDE124E525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8378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9DE10-DDDA-47ED-AB8D-FEDE124E525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509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9DE10-DDDA-47ED-AB8D-FEDE124E525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485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9DE10-DDDA-47ED-AB8D-FEDE124E525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745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B618CF-2A44-4903-8C99-0A28C7ECF6AB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017B1A-D9ED-4504-838A-F8A2BD01318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18CF-2A44-4903-8C99-0A28C7ECF6AB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7B1A-D9ED-4504-838A-F8A2BD01318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18CF-2A44-4903-8C99-0A28C7ECF6AB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7B1A-D9ED-4504-838A-F8A2BD01318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18CF-2A44-4903-8C99-0A28C7ECF6AB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7B1A-D9ED-4504-838A-F8A2BD0131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18CF-2A44-4903-8C99-0A28C7ECF6AB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7B1A-D9ED-4504-838A-F8A2BD0131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18CF-2A44-4903-8C99-0A28C7ECF6AB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7B1A-D9ED-4504-838A-F8A2BD0131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18CF-2A44-4903-8C99-0A28C7ECF6AB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7B1A-D9ED-4504-838A-F8A2BD01318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18CF-2A44-4903-8C99-0A28C7ECF6AB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7B1A-D9ED-4504-838A-F8A2BD01318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18CF-2A44-4903-8C99-0A28C7ECF6AB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7B1A-D9ED-4504-838A-F8A2BD0131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18CF-2A44-4903-8C99-0A28C7ECF6AB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7B1A-D9ED-4504-838A-F8A2BD0131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18CF-2A44-4903-8C99-0A28C7ECF6AB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7B1A-D9ED-4504-838A-F8A2BD0131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AB618CF-2A44-4903-8C99-0A28C7ECF6AB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9017B1A-D9ED-4504-838A-F8A2BD0131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://images.yandex.ru/yandsearch?source=wiz&amp;fp=0&amp;text=%D0%BA%D0%B0%D1%80%D1%82%D0%B8%D0%BD%D0%BA%D0%B0%20%D0%B2%D0%B8%D0%B4%20%D0%B0%D0%BD%D0%B3%D0%BB%D0%B8%D0%B9%D1%81%D0%BA%D0%BE%D0%B9%20%D0%B4%D0%B5%D1%80%D0%B5%D0%B2%D0%BD%D0%B8&amp;noreask=1&amp;pos=18&amp;lr=76&amp;rpt=simage&amp;uinfo=ww-1903-wh-911-fw-1678-fh-598-pd-1&amp;img_url=http://img-fotki.yandex.ru/get/4514/yes06.20d/0_60085_4dd6228d_XX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yandsearch?source=wiz&amp;fp=0&amp;text=%D0%BF%D1%80%D0%B5%D0%B7%D0%B5%D0%BD%D1%82%D0%B0%D1%86%D0%B8%D0%B8%20%D0%BE%20%D0%BF%D0%BE%D1%8D%D1%82%D0%B5%20%D0%B1%D0%B0%D0%B9%D1%80%D0%BE%D0%BD%D0%B5&amp;noreask=1&amp;pos=3&amp;lr=76&amp;rpt=simage&amp;uinfo=ww-1903-wh-911-fw-1678-fh-598-pd-1&amp;img_url=http://900igr.net/datas/matematika/Tekhnika/0009-009-Ada-Lavlejs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yandex.ru/yandsearch?text=%D0%BF%D0%BE%D1%80%D1%82%D1%80%D0%B5%D1%82%20%D0%BF%D1%83%D1%88%D0%BA%D0%B8%D0%BD%D0%B0%20%D1%84%D0%BE%D1%82%D0%BE&amp;img_url=http://img12.nnm.ru/1/e/5/4/0/d0a36cae187f220bdf8fb850da7.jpg&amp;pos=3&amp;rpt=simage&amp;lr=76&amp;noreask=1&amp;source=wiz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yandex.ru/yandsearch?source=wiz&amp;fp=1&amp;uinfo=ww-1903-wh-911-fw-1678-fh-598-pd-1&amp;p=1&amp;text=%D0%BA%D0%B0%D1%80%D1%82%D0%B8%D0%BD%D0%BA%D0%B8%20%D0%BE%20%D0%B6%D0%B8%D0%B7%D0%BD%D0%B8%20%D0%B1%D0%B0%D0%B9%D1%80%D0%BE%D0%BD%D0%B0&amp;noreask=1&amp;pos=42&amp;rpt=simage&amp;lr=76&amp;img_url=http://www.peoples.ru/love/byron-teresa/guicholi_1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4&amp;uinfo=ww-1903-wh-911-fw-1678-fh-598-pd-1&amp;p=4&amp;text=%D0%BA%D0%B0%D1%80%D1%82%D0%B8%D0%BD%D0%BA%D0%B8%20%D0%BE%20%D0%B6%D0%B8%D0%B7%D0%BD%D0%B8%20%D0%B1%D0%B0%D0%B9%D1%80%D0%BE%D0%BD%D0%B0&amp;noreask=1&amp;pos=135&amp;rpt=simage&amp;lr=76&amp;img_url=http://img0.liveinternet.ru/images/attach/c/2/67/636/67636657_Byron_5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ages.yandex.ru/yandsearch?source=wiz&amp;fp=1&amp;uinfo=ww-1903-wh-911-fw-1678-fh-598-pd-1&amp;p=1&amp;text=%D0%BA%D0%B0%D1%80%D1%82%D0%B8%D0%BD%D0%BA%D0%B0%20%D0%B6%D0%B5%D0%BD%D0%B0%20%D0%B1%D0%B0%D0%B9%D1%80%D0%BE%D0%BD%D0%B0-%D0%B0%D0%BD%D0%B3%D0%BB%20%D0%BF%D0%BE%D1%8D%D1%82%D0%B0&amp;noreask=1&amp;pos=32&amp;rpt=simage&amp;lr=76&amp;img_url=http://www.cpic.ru/ByTheWay/AllNotes/ByTheWay/Dec10Ada.jpg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source=wiz&amp;fp=0&amp;text=%D0%B4%D0%BE%D0%BC%20%D0%B3%D0%B4%D0%B5%20%D0%B6%D0%B8%D0%BB%20%D0%BF%D0%BE%D1%8D%D1%82%20%D0%91%D0%B0%D0%B9%D1%80%D0%BE%D0%BD&amp;noreask=1&amp;pos=13&amp;lr=76&amp;rpt=simage&amp;uinfo=ww-1903-wh-911-fw-1678-fh-598-pd-1&amp;img_url=http://www.londonforyou.ru/img/country/nottingham/Newstead_Abbey.jpg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text=%D0%BF%D0%BE%D1%80%D1%82%D1%80%D0%B5%D1%82%20%D0%BF%D1%83%D1%88%D0%BA%D0%B8%D0%BD%D0%B0%20%D1%82%D1%80%D0%BE%D0%BF%D0%B8%D0%BD%D0%B8%D0%BD&amp;img_url=http://pushkin.niv.ru/images/pushkin/pushkin_06.jpg&amp;pos=2&amp;rpt=simage&amp;lr=76&amp;noreask=1&amp;source=wiz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57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005066"/>
            <a:ext cx="9144000" cy="2070722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just"/>
            <a:r>
              <a:rPr lang="en-US" sz="4400" i="1" dirty="0" smtClean="0">
                <a:solidFill>
                  <a:srgbClr val="FF0000"/>
                </a:solidFill>
              </a:rPr>
              <a:t>A Great Romantic English poet was born on January 22, 1788 in an old aristocratic family</a:t>
            </a:r>
            <a:endParaRPr lang="ru-RU" sz="44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764705"/>
            <a:ext cx="8458200" cy="3168352"/>
          </a:xfrm>
        </p:spPr>
        <p:txBody>
          <a:bodyPr/>
          <a:lstStyle/>
          <a:p>
            <a:endParaRPr lang="ru-RU" sz="4800" i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1\Documents\1158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3"/>
            <a:ext cx="471601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zamnoy.com/image/blogphoto/8626949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673"/>
            <a:ext cx="442798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8734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0758" y="0"/>
            <a:ext cx="9144000" cy="2492896"/>
          </a:xfr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b="1" i="1" dirty="0" smtClean="0">
                <a:solidFill>
                  <a:srgbClr val="FFFF00"/>
                </a:solidFill>
              </a:rPr>
              <a:t>Byron valued a feeling of freedom. He wrote in one of his poems: “ When a man has no freedom to fight for at home, let him fight for that of his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neighbours</a:t>
            </a:r>
            <a:r>
              <a:rPr lang="en-US" sz="3600" b="1" i="1" dirty="0" smtClean="0">
                <a:solidFill>
                  <a:srgbClr val="FFFF00"/>
                </a:solidFill>
              </a:rPr>
              <a:t>’’ 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76646"/>
            <a:ext cx="7704856" cy="43651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4784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Byron’s daughter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900igr.net/datas/matematika/Tekhnika/0009-009-Ada-Lavlej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9036496" cy="5318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231087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Другой от нас умчался гений,</a:t>
            </a:r>
          </a:p>
          <a:p>
            <a:pPr marL="0" indent="0" algn="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Другой властитель наших дум,</a:t>
            </a:r>
          </a:p>
          <a:p>
            <a:pPr marL="0" indent="0" algn="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Исчез, оплаканный свободой,</a:t>
            </a:r>
          </a:p>
          <a:p>
            <a:pPr marL="0" indent="0" algn="r">
              <a:buNone/>
            </a:pPr>
            <a:r>
              <a:rPr lang="ru-RU" b="1" i="1" dirty="0" err="1" smtClean="0">
                <a:solidFill>
                  <a:srgbClr val="FF0000"/>
                </a:solidFill>
              </a:rPr>
              <a:t>Оставя</a:t>
            </a:r>
            <a:r>
              <a:rPr lang="ru-RU" b="1" i="1" dirty="0" smtClean="0">
                <a:solidFill>
                  <a:srgbClr val="FF0000"/>
                </a:solidFill>
              </a:rPr>
              <a:t> миру свой венец.</a:t>
            </a:r>
          </a:p>
          <a:p>
            <a:pPr marL="0" indent="0" algn="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Шуми, волнуйся непогодой:</a:t>
            </a:r>
          </a:p>
          <a:p>
            <a:pPr marL="0" indent="0" algn="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Он был, о море, твой певец.</a:t>
            </a:r>
          </a:p>
          <a:p>
            <a:pPr marL="0" indent="0" algn="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Твой образ был на нём означен,</a:t>
            </a:r>
          </a:p>
          <a:p>
            <a:pPr marL="0" indent="0" algn="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Он духом создан был твоим:</a:t>
            </a:r>
          </a:p>
          <a:p>
            <a:pPr marL="0" indent="0" algn="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Как ты, </a:t>
            </a:r>
            <a:r>
              <a:rPr lang="ru-RU" b="1" i="1" dirty="0" err="1" smtClean="0">
                <a:solidFill>
                  <a:srgbClr val="FF0000"/>
                </a:solidFill>
              </a:rPr>
              <a:t>могущ</a:t>
            </a:r>
            <a:r>
              <a:rPr lang="ru-RU" b="1" i="1" dirty="0" smtClean="0">
                <a:solidFill>
                  <a:srgbClr val="FF0000"/>
                </a:solidFill>
              </a:rPr>
              <a:t>, глубок и мрачен, </a:t>
            </a:r>
          </a:p>
          <a:p>
            <a:pPr marL="0" indent="0" algn="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Как ты, ничем неукротим.</a:t>
            </a:r>
          </a:p>
          <a:p>
            <a:pPr marL="0" indent="0" algn="r"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116632"/>
            <a:ext cx="7756263" cy="1507774"/>
          </a:xfr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b="1" i="1" dirty="0" smtClean="0">
                <a:solidFill>
                  <a:srgbClr val="C00000"/>
                </a:solidFill>
              </a:rPr>
              <a:t>Pushkin devoted a part of his poem: “To the sea” to Byron as a poet of freedom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://b.foto.radikal.ru/0603/285462cbc7a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2952328" cy="344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92628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87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eoples.ru/love/byron-teresa/guicholi_1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195737" y="2420888"/>
            <a:ext cx="4608512" cy="410445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0"/>
            <a:ext cx="6336704" cy="2276872"/>
          </a:xfr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b="1" i="1" dirty="0" smtClean="0">
                <a:solidFill>
                  <a:srgbClr val="C00000"/>
                </a:solidFill>
              </a:rPr>
              <a:t>Byron’s last love – </a:t>
            </a:r>
            <a:r>
              <a:rPr lang="en-US" sz="4400" b="1" i="1" dirty="0" smtClean="0">
                <a:solidFill>
                  <a:srgbClr val="C00000"/>
                </a:solidFill>
              </a:rPr>
              <a:t>Teresa </a:t>
            </a:r>
            <a:r>
              <a:rPr lang="en-US" sz="4400" b="1" i="1" dirty="0" err="1" smtClean="0">
                <a:solidFill>
                  <a:srgbClr val="C00000"/>
                </a:solidFill>
              </a:rPr>
              <a:t>Gvichiolly</a:t>
            </a:r>
            <a:r>
              <a:rPr lang="en-US" sz="4400" i="1" dirty="0" smtClean="0">
                <a:solidFill>
                  <a:srgbClr val="C00000"/>
                </a:solidFill>
              </a:rPr>
              <a:t>,</a:t>
            </a:r>
            <a:r>
              <a:rPr lang="ru-RU" sz="4400" i="1" dirty="0" smtClean="0">
                <a:solidFill>
                  <a:srgbClr val="C00000"/>
                </a:solidFill>
              </a:rPr>
              <a:t> </a:t>
            </a:r>
            <a:r>
              <a:rPr lang="en-US" sz="4400" b="1" i="1" dirty="0" smtClean="0">
                <a:solidFill>
                  <a:srgbClr val="C00000"/>
                </a:solidFill>
              </a:rPr>
              <a:t>she was very beautiful</a:t>
            </a:r>
            <a:r>
              <a:rPr lang="en-US" sz="4400" i="1" dirty="0" smtClean="0">
                <a:solidFill>
                  <a:srgbClr val="C00000"/>
                </a:solidFill>
              </a:rPr>
              <a:t/>
            </a:r>
            <a:br>
              <a:rPr lang="en-US" sz="4400" i="1" dirty="0" smtClean="0">
                <a:solidFill>
                  <a:srgbClr val="C00000"/>
                </a:solidFill>
              </a:rPr>
            </a:br>
            <a:endParaRPr lang="ru-RU" sz="4400" i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4427985" y="1844824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1639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4581128"/>
            <a:ext cx="6912768" cy="2088232"/>
          </a:xfrm>
          <a:solidFill>
            <a:srgbClr val="00B050"/>
          </a:solidFill>
          <a:ln>
            <a:solidFill>
              <a:srgbClr val="660066"/>
            </a:solidFill>
          </a:ln>
        </p:spPr>
        <p:txBody>
          <a:bodyPr>
            <a:normAutofit lnSpcReduction="10000"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Byron was a very  famous  English poet  and personality. A lot of writers devoted their books to his life. One of them is written by Andre 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Mourois</a:t>
            </a:r>
            <a:r>
              <a:rPr lang="en-US" sz="2800" b="1" i="1" dirty="0" smtClean="0">
                <a:solidFill>
                  <a:srgbClr val="FF0000"/>
                </a:solidFill>
              </a:rPr>
              <a:t>”, a prominent French writer.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1000"/>
            <a:ext cx="6552728" cy="40561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3158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0"/>
            <a:ext cx="7756263" cy="1624406"/>
          </a:xfr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After the divorce Byron went to Switzerland. There he met Percy  Shelley and the two poets became friends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4248472" cy="4896543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2816"/>
            <a:ext cx="4392487" cy="4898103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2200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rgbClr val="AECFF2"/>
            </a:gs>
            <a:gs pos="0">
              <a:srgbClr val="5E9EFF"/>
            </a:gs>
            <a:gs pos="36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>
            <a:off x="4932039" y="1700808"/>
            <a:ext cx="3384375" cy="3511223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l"/>
            <a:r>
              <a:rPr lang="en-US" sz="4000" b="1" i="1" dirty="0" smtClean="0">
                <a:solidFill>
                  <a:srgbClr val="C00000"/>
                </a:solidFill>
              </a:rPr>
              <a:t>A photo was done in 1816 after the divorce with his wife.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51520" y="0"/>
            <a:ext cx="8640960" cy="1628800"/>
          </a:xfr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algn="ctr"/>
            <a:r>
              <a:rPr lang="en-US" sz="4400" b="1" i="1" dirty="0" smtClean="0">
                <a:solidFill>
                  <a:srgbClr val="C00000"/>
                </a:solidFill>
              </a:rPr>
              <a:t>In 1816 Byron’s marriage broke out and it brought a lot of gossips, it was a difficult period for a poet.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www.piplz.ru/photo/Byr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8932"/>
            <a:ext cx="4637002" cy="4797152"/>
          </a:xfrm>
          <a:prstGeom prst="ellipse">
            <a:avLst/>
          </a:prstGeom>
          <a:ln w="63500" cap="rnd">
            <a:solidFill>
              <a:schemeClr val="accent5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957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51520" y="332656"/>
            <a:ext cx="6552728" cy="4934847"/>
          </a:xfr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txBody>
          <a:bodyPr/>
          <a:lstStyle/>
          <a:p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img0.liveinternet.ru/images/attach/c/2/67/636/67636657_Byron_5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3301" y="188640"/>
            <a:ext cx="5364088" cy="6336704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684568" y="50131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3672408" cy="6264696"/>
          </a:xfrm>
          <a:solidFill>
            <a:srgbClr val="FFFF0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800" b="1" i="1" dirty="0" smtClean="0">
                <a:solidFill>
                  <a:srgbClr val="FF0000"/>
                </a:solidFill>
              </a:rPr>
              <a:t>In 1815 Byron married Miss Isabella- a cold and pedantic woman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4132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:dissolve/>
      </p:transition>
    </mc:Choice>
    <mc:Fallback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00">
              <a:srgbClr val="FFC214"/>
            </a:gs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4365104"/>
            <a:ext cx="3656729" cy="1963712"/>
          </a:xfrm>
        </p:spPr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Byron’s Daughter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44008" y="3645024"/>
            <a:ext cx="3789987" cy="2683793"/>
          </a:xfrm>
        </p:spPr>
        <p:txBody>
          <a:bodyPr>
            <a:normAutofit/>
          </a:bodyPr>
          <a:lstStyle/>
          <a:p>
            <a:r>
              <a:rPr lang="en-US" sz="7200" i="1" dirty="0" smtClean="0">
                <a:solidFill>
                  <a:srgbClr val="FF0000"/>
                </a:solidFill>
              </a:rPr>
              <a:t>Ada-</a:t>
            </a:r>
          </a:p>
        </p:txBody>
      </p:sp>
      <p:pic>
        <p:nvPicPr>
          <p:cNvPr id="1026" name="Picture 2" descr="http://www.peoples.ru/science/mathematics/lovelase/lovelase_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4248472" cy="57801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6549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754713" cy="2520280"/>
          </a:xfr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800" b="1" i="1" dirty="0" smtClean="0">
                <a:solidFill>
                  <a:srgbClr val="FF0000"/>
                </a:solidFill>
              </a:rPr>
              <a:t>Rupert Everett – a famous English actor, who played the role of Byron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Pictures\i1QJFSBV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40968"/>
            <a:ext cx="7848872" cy="31683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4685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731" y="4293096"/>
            <a:ext cx="7767021" cy="1020451"/>
          </a:xfrm>
        </p:spPr>
        <p:txBody>
          <a:bodyPr/>
          <a:lstStyle/>
          <a:p>
            <a:r>
              <a:rPr lang="en-US" sz="3600" i="1" dirty="0" smtClean="0">
                <a:solidFill>
                  <a:srgbClr val="FF0000"/>
                </a:solidFill>
              </a:rPr>
              <a:t>A memorial board on the house, where Byron was born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8489" y="4221088"/>
            <a:ext cx="7756264" cy="1872208"/>
          </a:xfrm>
          <a:ln>
            <a:solidFill>
              <a:srgbClr val="FF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en-US" sz="4400" b="1" i="1" dirty="0" smtClean="0">
                <a:solidFill>
                  <a:srgbClr val="FF0000"/>
                </a:solidFill>
              </a:rPr>
              <a:t>A memorial board on the house, where Byron was born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libozersk.ru/pics/pages/id_1233/image03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74251">
            <a:off x="1298720" y="478474"/>
            <a:ext cx="5535241" cy="36721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9254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40" y="620688"/>
            <a:ext cx="7754713" cy="2494885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6000" b="1" i="1" dirty="0" smtClean="0">
                <a:solidFill>
                  <a:srgbClr val="FF0000"/>
                </a:solidFill>
              </a:rPr>
              <a:t>Byron’s grave in Westminster Abbey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Pictures\image03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7992888" cy="3528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6419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731" y="4437112"/>
            <a:ext cx="7767021" cy="20162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8489" y="4293096"/>
            <a:ext cx="7756264" cy="2232248"/>
          </a:xfrm>
          <a:solidFill>
            <a:srgbClr val="00B050"/>
          </a:solidFill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</a:rPr>
              <a:t>Switzerland. A famous Byron’s stone.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Zheneva</a:t>
            </a:r>
            <a:r>
              <a:rPr lang="en-US" sz="4000" b="1" i="1" dirty="0" smtClean="0">
                <a:solidFill>
                  <a:srgbClr val="FF0000"/>
                </a:solidFill>
              </a:rPr>
              <a:t>, a region  of beautiful lakes.</a:t>
            </a:r>
          </a:p>
        </p:txBody>
      </p:sp>
      <p:pic>
        <p:nvPicPr>
          <p:cNvPr id="2050" name="Picture 2" descr="C:\Users\1\Pictures\image051[1]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82895">
            <a:off x="2051720" y="151032"/>
            <a:ext cx="5544616" cy="4068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47574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6469">
            <a:off x="2282773" y="621698"/>
            <a:ext cx="4772156" cy="3598016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8489" y="3645024"/>
            <a:ext cx="7756264" cy="3212976"/>
          </a:xfrm>
          <a:solidFill>
            <a:srgbClr val="00B0F0"/>
          </a:solidFill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Byron’s grotto, it is situated in Italy. Byron was a nice swimmer. He took an active part in swimming competitions. Every year “Byron’s race” takes place. This place is called today” Byron’s bay”.</a:t>
            </a:r>
          </a:p>
          <a:p>
            <a:r>
              <a:rPr lang="en-US" sz="3200" b="1" i="1" dirty="0" smtClean="0">
                <a:solidFill>
                  <a:srgbClr val="FF0000"/>
                </a:solidFill>
              </a:rPr>
              <a:t>Poets from the whole world and artists gather in this place. 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1\Pictures\image04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6632"/>
            <a:ext cx="5112568" cy="3456384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2007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731" y="3933056"/>
            <a:ext cx="7767021" cy="2924944"/>
          </a:xfrm>
          <a:solidFill>
            <a:srgbClr val="92D050"/>
          </a:solidFill>
          <a:ln>
            <a:solidFill>
              <a:srgbClr val="7030A0"/>
            </a:solidFill>
          </a:ln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Слова Лорда Байрона о месте, где находится камень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8489" y="3933056"/>
            <a:ext cx="7756264" cy="2016224"/>
          </a:xfrm>
          <a:solidFill>
            <a:srgbClr val="FFFF00"/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Где – зрелище единственное в мире! –</a:t>
            </a: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Из волн встают и храмы и дома</a:t>
            </a: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Там бьёт крылом История сама,</a:t>
            </a: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И догорая рдеет солнце славы</a:t>
            </a: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Над красотой, сводящею с ума.</a:t>
            </a:r>
          </a:p>
          <a:p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1\Pictures\image051[1]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674">
            <a:off x="2185986" y="-109569"/>
            <a:ext cx="4772025" cy="39733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40228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89" y="4437112"/>
            <a:ext cx="7767021" cy="2160240"/>
          </a:xfrm>
          <a:solidFill>
            <a:srgbClr val="FFC000"/>
          </a:solidFill>
          <a:ln>
            <a:solidFill>
              <a:srgbClr val="002060"/>
            </a:solidFill>
          </a:ln>
        </p:spPr>
        <p:txBody>
          <a:bodyPr/>
          <a:lstStyle/>
          <a:p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6064">
            <a:off x="2411760" y="548680"/>
            <a:ext cx="4772156" cy="3598016"/>
          </a:xfrm>
        </p:spPr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88489" y="4509150"/>
            <a:ext cx="7756264" cy="648042"/>
          </a:xfrm>
        </p:spPr>
        <p:txBody>
          <a:bodyPr>
            <a:noAutofit/>
          </a:bodyPr>
          <a:lstStyle/>
          <a:p>
            <a:r>
              <a:rPr lang="en-US" sz="4800" b="1" i="1" dirty="0" smtClean="0">
                <a:solidFill>
                  <a:srgbClr val="FF0000"/>
                </a:solidFill>
              </a:rPr>
              <a:t>A monument to Byron in Rome, Italy. 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1\Pictures\image04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5679" y="116632"/>
            <a:ext cx="5328592" cy="42484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конечная звезда 3"/>
          <p:cNvSpPr/>
          <p:nvPr/>
        </p:nvSpPr>
        <p:spPr>
          <a:xfrm>
            <a:off x="7452320" y="5589240"/>
            <a:ext cx="914400" cy="914400"/>
          </a:xfrm>
          <a:prstGeom prst="star5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139708" y="5589240"/>
            <a:ext cx="914400" cy="914400"/>
          </a:xfrm>
          <a:prstGeom prst="star5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олна 4"/>
          <p:cNvSpPr/>
          <p:nvPr/>
        </p:nvSpPr>
        <p:spPr>
          <a:xfrm>
            <a:off x="2685303" y="5942593"/>
            <a:ext cx="3816424" cy="683600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4444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6" y="5733256"/>
            <a:ext cx="9121414" cy="936104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66"/>
                </a:solidFill>
              </a:rPr>
              <a:t>His family</a:t>
            </a:r>
            <a:endParaRPr lang="ru-RU" sz="3200" b="1" dirty="0">
              <a:solidFill>
                <a:srgbClr val="FF0066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7" y="5733256"/>
            <a:ext cx="7920880" cy="1124744"/>
          </a:xfrm>
          <a:solidFill>
            <a:srgbClr val="92D050"/>
          </a:solidFill>
          <a:ln>
            <a:solidFill>
              <a:srgbClr val="7030A0"/>
            </a:solidFill>
          </a:ln>
        </p:spPr>
        <p:txBody>
          <a:bodyPr>
            <a:normAutofit lnSpcReduction="10000"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A house where Byron lived with his family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londonforyou.ru/img/country/nottingham/Newstead_Abbey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62735">
            <a:off x="643327" y="505129"/>
            <a:ext cx="7647304" cy="51093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2447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999">
              <a:srgbClr val="FF0000"/>
            </a:gs>
            <a:gs pos="48000">
              <a:srgbClr val="EE0101"/>
            </a:gs>
            <a:gs pos="66000">
              <a:schemeClr val="tx1">
                <a:lumMod val="95000"/>
                <a:lumOff val="5000"/>
              </a:schemeClr>
            </a:gs>
            <a:gs pos="56000">
              <a:schemeClr val="tx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0"/>
            <a:ext cx="7756263" cy="1988840"/>
          </a:xfr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A.S. Pushkin was greatly impressed when Byron died. He devoted a part of his poem</a:t>
            </a:r>
            <a:r>
              <a:rPr lang="ru-RU" sz="3200" b="1" i="1" dirty="0" smtClean="0">
                <a:solidFill>
                  <a:srgbClr val="FF0000"/>
                </a:solidFill>
              </a:rPr>
              <a:t> « К морю» </a:t>
            </a:r>
            <a:r>
              <a:rPr lang="en-US" sz="3200" b="1" i="1" dirty="0" smtClean="0">
                <a:solidFill>
                  <a:srgbClr val="FF0000"/>
                </a:solidFill>
              </a:rPr>
              <a:t>to Byron as a poet of freedom.  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www.molsm.ru/uploads/images/13978/photo_event_868_600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04865"/>
            <a:ext cx="5183364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2070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0"/>
            <a:ext cx="7833193" cy="2276872"/>
          </a:xfr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b="1" i="1" dirty="0" smtClean="0">
                <a:solidFill>
                  <a:srgbClr val="C00000"/>
                </a:solidFill>
              </a:rPr>
              <a:t>Byron was inspired by the beauty of Italy. He wrote here his best poems and took an active part in the struggle for the national independence of Italy.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9650" y="2276872"/>
            <a:ext cx="3274318" cy="400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4464496" cy="40096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76872"/>
            <a:ext cx="4009628" cy="40096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905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</TotalTime>
  <Words>489</Words>
  <Application>Microsoft Office PowerPoint</Application>
  <PresentationFormat>Экран (4:3)</PresentationFormat>
  <Paragraphs>46</Paragraphs>
  <Slides>20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Твердый переплет</vt:lpstr>
      <vt:lpstr>A Great Romantic English poet was born on January 22, 1788 in an old aristocratic family</vt:lpstr>
      <vt:lpstr>A memorial board on the house, where Byron was born</vt:lpstr>
      <vt:lpstr>Слайд 3</vt:lpstr>
      <vt:lpstr>Слайд 4</vt:lpstr>
      <vt:lpstr>Слова Лорда Байрона о месте, где находится камень</vt:lpstr>
      <vt:lpstr>Слайд 6</vt:lpstr>
      <vt:lpstr>His family</vt:lpstr>
      <vt:lpstr>A.S. Pushkin was greatly impressed when Byron died. He devoted a part of his poem « К морю» to Byron as a poet of freedom.  </vt:lpstr>
      <vt:lpstr>Byron was inspired by the beauty of Italy. He wrote here his best poems and took an active part in the struggle for the national independence of Italy.</vt:lpstr>
      <vt:lpstr>Byron valued a feeling of freedom. He wrote in one of his poems: “ When a man has no freedom to fight for at home, let him fight for that of his neighbours’’ </vt:lpstr>
      <vt:lpstr>Byron’s daughter</vt:lpstr>
      <vt:lpstr>Pushkin devoted a part of his poem: “To the sea” to Byron as a poet of freedom</vt:lpstr>
      <vt:lpstr>Byron’s last love – Teresa Gvichiolly, she was very beautiful </vt:lpstr>
      <vt:lpstr>Слайд 14</vt:lpstr>
      <vt:lpstr>After the divorce Byron went to Switzerland. There he met Percy  Shelley and the two poets became friends</vt:lpstr>
      <vt:lpstr>A photo was done in 1816 after the divorce with his wife.</vt:lpstr>
      <vt:lpstr>In 1815 Byron married Miss Isabella- a cold and pedantic woman</vt:lpstr>
      <vt:lpstr>Byron’s Daughter</vt:lpstr>
      <vt:lpstr>Rupert Everett – a famous English actor, who played the role of Byron</vt:lpstr>
      <vt:lpstr>Byron’s grave in Westminster Abbey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Tata</cp:lastModifiedBy>
  <cp:revision>106</cp:revision>
  <dcterms:created xsi:type="dcterms:W3CDTF">2013-12-27T09:02:45Z</dcterms:created>
  <dcterms:modified xsi:type="dcterms:W3CDTF">2014-03-19T15:17:37Z</dcterms:modified>
</cp:coreProperties>
</file>