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handoutMasterIdLst>
    <p:handoutMasterId r:id="rId6"/>
  </p:handoutMasterIdLst>
  <p:sldIdLst>
    <p:sldId id="256" r:id="rId2"/>
    <p:sldId id="257" r:id="rId3"/>
    <p:sldId id="278" r:id="rId4"/>
    <p:sldId id="27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0000"/>
    <a:srgbClr val="93D1FF"/>
    <a:srgbClr val="FF9147"/>
    <a:srgbClr val="FF33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 varScale="1">
        <p:scale>
          <a:sx n="86" d="100"/>
          <a:sy n="86" d="100"/>
        </p:scale>
        <p:origin x="-12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CC393-D1D0-41AC-84A6-3C76019BB3C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733E1-9FD9-49F6-8A8A-E50E086FA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406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p=16&amp;text=%D0%BA%D1%80%D0%B0%D1%81%D0%B8%D0%B2%D0%B0%D1%8F%20%20%D1%8F%D0%B1%D0%BB%D0%BE%D0%BD%D1%8F&amp;pos=480&amp;uinfo=sw-1119-sh-506-fw-894-fh-448-pd-1&amp;rpt=simage&amp;img_url=http://ua0ifp.hotmailru.users.photofile.ru/photo/ua0ifp.hotmailru/151201644/small/177148138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332656"/>
            <a:ext cx="8064896" cy="5832648"/>
          </a:xfrm>
          <a:prstGeom prst="rect">
            <a:avLst/>
          </a:prstGeom>
          <a:solidFill>
            <a:schemeClr val="accent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4896" cy="1584175"/>
          </a:xfrm>
          <a:ln>
            <a:noFill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82880" indent="0" algn="ctr" defTabSz="449263" fontAlgn="base">
              <a:spcAft>
                <a:spcPct val="0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Центр психолого-медико-социального сопровождения Выборгского района Санкт-Петербурга</a:t>
            </a:r>
            <a:endParaRPr lang="ru-RU" sz="24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3" y="5013176"/>
            <a:ext cx="4104453" cy="115212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Костромской проспект, дом 7</a:t>
            </a:r>
          </a:p>
          <a:p>
            <a:pPr marL="457200" lvl="1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(812) 553-18-75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59" y="5013176"/>
            <a:ext cx="3960443" cy="115212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20"/>
              </a:lnSpc>
              <a:buNone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философских наук,</a:t>
            </a:r>
          </a:p>
          <a:p>
            <a:pPr>
              <a:lnSpc>
                <a:spcPts val="1920"/>
              </a:lnSpc>
              <a:buNone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>
              <a:lnSpc>
                <a:spcPts val="1920"/>
              </a:lnSpc>
              <a:buNone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 М.А.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13313" y="2780928"/>
            <a:ext cx="6117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ТОЛЕРАНТНОСТЬ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7456" y="250814"/>
            <a:ext cx="8208912" cy="6120680"/>
          </a:xfrm>
        </p:spPr>
        <p:txBody>
          <a:bodyPr>
            <a:noAutofit/>
          </a:bodyPr>
          <a:lstStyle/>
          <a:p>
            <a:pPr marL="6858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600" b="1" spc="50" dirty="0">
                <a:ln w="13500">
                  <a:noFill/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Times New Roman" pitchFamily="18" charset="0"/>
              </a:rPr>
              <a:t>Толерантность</a:t>
            </a:r>
          </a:p>
          <a:p>
            <a:pPr marL="68580" indent="457200">
              <a:spcBef>
                <a:spcPts val="0"/>
              </a:spcBef>
              <a:buNone/>
            </a:pPr>
            <a:endParaRPr lang="ru-RU" sz="2000" b="1" spc="50" dirty="0">
              <a:ln w="13500">
                <a:noFill/>
                <a:prstDash val="solid"/>
              </a:ln>
              <a:solidFill>
                <a:srgbClr val="FF33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sz="2000" b="1" spc="50" dirty="0" smtClean="0">
              <a:ln w="13500">
                <a:noFill/>
                <a:prstDash val="solid"/>
              </a:ln>
              <a:solidFill>
                <a:srgbClr val="FF33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100" y="176088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Zhikharev" pitchFamily="50" charset="-52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2248" y="1785850"/>
            <a:ext cx="38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Zhikharev" pitchFamily="50" charset="-52"/>
            </a:endParaRPr>
          </a:p>
        </p:txBody>
      </p:sp>
      <p:pic>
        <p:nvPicPr>
          <p:cNvPr id="2" name="Picture 2" descr="C:\Users\маша\Desktop\сломанное дерев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7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4494"/>
            <a:ext cx="4395087" cy="32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ша\Desktop\дерево на ветру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607" y="1574493"/>
            <a:ext cx="4392889" cy="32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534" y="5138808"/>
            <a:ext cx="8552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От лат. </a:t>
            </a:r>
            <a:r>
              <a:rPr lang="en-US" i="1" dirty="0" err="1"/>
              <a:t>t</a:t>
            </a:r>
            <a:r>
              <a:rPr lang="en-US" i="1" dirty="0" err="1" smtClean="0"/>
              <a:t>olerantia</a:t>
            </a:r>
            <a:r>
              <a:rPr lang="en-US" i="1" dirty="0" smtClean="0"/>
              <a:t> – </a:t>
            </a:r>
            <a:r>
              <a:rPr lang="ru-RU" i="1" dirty="0" smtClean="0"/>
              <a:t>терпение. </a:t>
            </a:r>
          </a:p>
          <a:p>
            <a:r>
              <a:rPr lang="ru-RU" dirty="0" smtClean="0"/>
              <a:t>Отсутствие или ослабление реагирования на какой-либо неблагоприятный фактор в результате снижения чувствительности к его воздействию.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38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ша\Desktop\дерево на ветру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colorTemperature colorTemp="11200"/>
                    </a14:imgEffect>
                    <a14:imgEffect>
                      <a14:saturation sat="450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100"/>
            <a:ext cx="8406992" cy="630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73134" y="908720"/>
            <a:ext cx="6675668" cy="1163420"/>
          </a:xfrm>
        </p:spPr>
        <p:txBody>
          <a:bodyPr>
            <a:noAutofit/>
          </a:bodyPr>
          <a:lstStyle/>
          <a:p>
            <a:pPr marL="68580" indent="457200">
              <a:spcBef>
                <a:spcPts val="0"/>
              </a:spcBef>
              <a:buNone/>
            </a:pPr>
            <a:endParaRPr lang="ru-RU" sz="2000" b="1" spc="50" dirty="0">
              <a:ln w="13500">
                <a:noFill/>
                <a:prstDash val="solid"/>
              </a:ln>
              <a:solidFill>
                <a:srgbClr val="FF33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sz="2000" b="1" spc="50" dirty="0" smtClean="0">
              <a:ln w="13500">
                <a:noFill/>
                <a:prstDash val="solid"/>
              </a:ln>
              <a:solidFill>
                <a:srgbClr val="FF33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100" y="176088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Zhikharev" pitchFamily="50" charset="-52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2248" y="1785850"/>
            <a:ext cx="38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Zhikharev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1040" y="3212976"/>
            <a:ext cx="39874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Гибкость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Способность с уважением относиться к мнению и ценностям других людей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140968"/>
            <a:ext cx="3915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Устойчивость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Способность реализовать свои личные цели и отстоять свою позицию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2150760" y="1424970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ctr"/>
            <a:r>
              <a:rPr lang="ru-RU" sz="4000" b="1" spc="50" dirty="0">
                <a:ln w="13500">
                  <a:noFill/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Times New Roman" pitchFamily="18" charset="0"/>
              </a:rPr>
              <a:t>Толерантность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1089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uthorstream.s3.amazonaws.com/content/1781458_635023239126037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7319"/>
            <a:ext cx="8284471" cy="622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73134" y="1052736"/>
            <a:ext cx="6675668" cy="1163420"/>
          </a:xfrm>
        </p:spPr>
        <p:txBody>
          <a:bodyPr>
            <a:noAutofit/>
          </a:bodyPr>
          <a:lstStyle/>
          <a:p>
            <a:pPr marL="6858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4000" b="1" spc="50" dirty="0" smtClean="0">
                <a:ln w="13500">
                  <a:noFill/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Times New Roman" pitchFamily="18" charset="0"/>
              </a:rPr>
              <a:t>Толерантность</a:t>
            </a:r>
          </a:p>
          <a:p>
            <a:pPr marL="6858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3600" b="1" spc="50" dirty="0">
              <a:ln w="13500">
                <a:noFill/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Times New Roman" pitchFamily="18" charset="0"/>
            </a:endParaRPr>
          </a:p>
          <a:p>
            <a:pPr marL="6858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3600" b="1" spc="50" dirty="0" smtClean="0">
              <a:ln w="13500">
                <a:noFill/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Times New Roman" pitchFamily="18" charset="0"/>
            </a:endParaRPr>
          </a:p>
          <a:p>
            <a:pPr marL="6858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3600" b="1" spc="50" dirty="0">
              <a:ln w="13500">
                <a:noFill/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Times New Roman" pitchFamily="18" charset="0"/>
            </a:endParaRPr>
          </a:p>
          <a:p>
            <a:pPr marL="68580" indent="457200">
              <a:spcBef>
                <a:spcPts val="0"/>
              </a:spcBef>
              <a:buNone/>
            </a:pPr>
            <a:endParaRPr lang="ru-RU" sz="2000" b="1" spc="50" dirty="0">
              <a:ln w="13500">
                <a:noFill/>
                <a:prstDash val="solid"/>
              </a:ln>
              <a:solidFill>
                <a:srgbClr val="FF33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sz="2000" b="1" spc="50" dirty="0" smtClean="0">
              <a:ln w="13500">
                <a:noFill/>
                <a:prstDash val="solid"/>
              </a:ln>
              <a:solidFill>
                <a:srgbClr val="FF33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100" y="176088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Zhikharev" pitchFamily="50" charset="-52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2248" y="1785850"/>
            <a:ext cx="38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Zhikharev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3998674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</a:t>
            </a:r>
            <a:r>
              <a:rPr lang="ru-RU" sz="4400" dirty="0" smtClean="0">
                <a:solidFill>
                  <a:schemeClr val="bg1"/>
                </a:solidFill>
              </a:rPr>
              <a:t>Уступая в малом, </a:t>
            </a:r>
          </a:p>
          <a:p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       получишь многое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6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1211</TotalTime>
  <Words>85</Words>
  <Application>Microsoft Office PowerPoint</Application>
  <PresentationFormat>Экран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Государственное бюджетное образовательное учреждение Центр психолого-медико-социального сопровождения Выборгского района Санкт-Петербурга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Центр психолого-медико-социального сопровождения  Выборгского района Санкт-Петербурга</dc:title>
  <dc:creator>cpmss</dc:creator>
  <cp:lastModifiedBy>Roman</cp:lastModifiedBy>
  <cp:revision>161</cp:revision>
  <dcterms:created xsi:type="dcterms:W3CDTF">2012-11-13T11:02:35Z</dcterms:created>
  <dcterms:modified xsi:type="dcterms:W3CDTF">2014-03-17T00:36:56Z</dcterms:modified>
</cp:coreProperties>
</file>