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3" r:id="rId12"/>
    <p:sldId id="274" r:id="rId13"/>
    <p:sldId id="272" r:id="rId14"/>
    <p:sldId id="271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17" autoAdjust="0"/>
  </p:normalViewPr>
  <p:slideViewPr>
    <p:cSldViewPr>
      <p:cViewPr varScale="1">
        <p:scale>
          <a:sx n="31" d="100"/>
          <a:sy n="31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1CB65-5DE8-48A5-8F28-3FA1701FDB65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9DB0-1BDE-4754-BD98-6B9188F7A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Выбери правильный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836713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С возрастом кости становятся менее хрупкими, потому что в них увеличивается процентное содержание минеральных солей.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39952" y="2924944"/>
            <a:ext cx="4178002" cy="33066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smtClean="0"/>
              <a:t>Кости скелета человека твердые и упругие, потому что содержат органические и неорганические вещества</a:t>
            </a:r>
            <a:endParaRPr lang="ru-RU" sz="2800" b="1" dirty="0" smtClean="0"/>
          </a:p>
          <a:p>
            <a:pPr lvl="0"/>
            <a:r>
              <a:rPr lang="ru-RU" sz="2800" dirty="0" smtClean="0"/>
              <a:t> </a:t>
            </a: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86224" y="2348880"/>
            <a:ext cx="2718024" cy="381642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Кости растут в толщину, потому что делятся клетки надкостницы.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32040" y="2060848"/>
            <a:ext cx="3510111" cy="410445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Кости растут в длину, потому что делятся клетки надкостницы. </a:t>
            </a: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6016" y="2060848"/>
            <a:ext cx="3078063" cy="410445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При нарушении осанки необходимо заниматься лечебной физкультурой, потому что с помощью систематических занятий корригирующей гимнастики можно исправить многие дефекты опорно-двигательной системы</a:t>
            </a: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429000"/>
            <a:ext cx="2088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22108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48064" y="3212976"/>
            <a:ext cx="2833464" cy="323465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509120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Необходимо систематически заниматься физической культурой и спортом, потому что регулярные занятия способствуют правильному формированию опорно-двигательной системы и осанки</a:t>
            </a:r>
            <a:endParaRPr lang="ru-RU" sz="2800" b="1" dirty="0" smtClean="0">
              <a:latin typeface="Comic Sans MS" pitchFamily="66" charset="0"/>
            </a:endParaRPr>
          </a:p>
          <a:p>
            <a:pPr lvl="0"/>
            <a:endParaRPr lang="ru-RU" sz="2800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79912" y="764704"/>
            <a:ext cx="4287540" cy="33066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509120"/>
            <a:ext cx="83529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Необходимо заниматься физической культурой и спортом, потому что нерегулярные занятия способствуют правильному формированию опорно-двигательной системы и осанки. </a:t>
            </a:r>
            <a:endParaRPr lang="ru-RU" sz="2800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52812" y="764704"/>
            <a:ext cx="4863604" cy="33786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149080"/>
            <a:ext cx="77768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/>
              <a:t>Удары при </a:t>
            </a:r>
            <a:r>
              <a:rPr lang="ru-RU" sz="2800" dirty="0" err="1" smtClean="0"/>
              <a:t>хотьбе</a:t>
            </a:r>
            <a:r>
              <a:rPr lang="ru-RU" sz="2800" dirty="0" smtClean="0"/>
              <a:t>, беге, прыжках смягчаются, потому что позвоночник человека имеет </a:t>
            </a:r>
            <a:r>
              <a:rPr lang="en-US" sz="2800" dirty="0" smtClean="0"/>
              <a:t>S </a:t>
            </a:r>
            <a:r>
              <a:rPr lang="ru-RU" sz="2800" dirty="0" smtClean="0"/>
              <a:t>– образную форму</a:t>
            </a:r>
            <a:endParaRPr lang="ru-RU" sz="2800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00437" y="476672"/>
            <a:ext cx="4743971" cy="366670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smtClean="0"/>
              <a:t>Удары при </a:t>
            </a:r>
            <a:r>
              <a:rPr lang="ru-RU" sz="2800" dirty="0" err="1" smtClean="0"/>
              <a:t>хотьбе</a:t>
            </a:r>
            <a:r>
              <a:rPr lang="ru-RU" sz="2800" dirty="0" smtClean="0"/>
              <a:t>, беге, прыжках не смягчаются, потому что позвоночник человека имеет </a:t>
            </a:r>
            <a:r>
              <a:rPr lang="en-US" sz="2800" dirty="0" smtClean="0"/>
              <a:t>S </a:t>
            </a:r>
            <a:r>
              <a:rPr lang="ru-RU" sz="2800" dirty="0" smtClean="0"/>
              <a:t>– образную форму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936" y="2636912"/>
            <a:ext cx="4536504" cy="3600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Необходимо следить за своей осанкой, потому что правильная осанка обеспечивает нормальную  работу мышц и внутренних органов. </a:t>
            </a:r>
            <a:endParaRPr lang="ru-RU" sz="2800" b="1" dirty="0" smtClean="0">
              <a:latin typeface="Comic Sans MS" pitchFamily="66" charset="0"/>
            </a:endParaRPr>
          </a:p>
          <a:p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9" y="342900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43711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24250" y="2714624"/>
            <a:ext cx="4504134" cy="33066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013176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Перетренировка вредна, потому что приводит к сильной усталости.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95674" y="1196752"/>
            <a:ext cx="4532710" cy="33843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Необходимо следить за своей осанкой, потому что нарушение осанки не обеспечивает нормальную  работу мышц и внутренних органов.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342900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221088"/>
            <a:ext cx="1999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1920" y="2996952"/>
            <a:ext cx="4392488" cy="32403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Каждому ученику необходимо полноценное питание, потому что наличие в пище витаминов и минеральных солей обеспечивает нормальное развитие ОДС.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19500" y="2714624"/>
            <a:ext cx="4696916" cy="352268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869160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Каждому ученику необходимо регулярное питание, потому что наличие в пище витаминов и минеральных солей обеспечивает нормальное развитие ОДС.</a:t>
            </a:r>
            <a:r>
              <a:rPr lang="ru-RU" sz="2800" b="1" dirty="0" smtClean="0">
                <a:latin typeface="Comic Sans MS" pitchFamily="66" charset="0"/>
              </a:rPr>
              <a:t> </a:t>
            </a:r>
          </a:p>
          <a:p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6288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492896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764704"/>
            <a:ext cx="4680520" cy="36724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Перетренировка вредна, потому что позволяет восстановить силы.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0" y="2714624"/>
            <a:ext cx="4316685" cy="294662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Лечение сколиоза – дело длительное и сложное, потому что требует от врача оказания неотложной медицинской помощи.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356992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293096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14800" y="2060848"/>
            <a:ext cx="3193504" cy="43204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86916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Лечение сколиоза – дело длительное и сложное, потому что требует от пациента терпения, трудолюбия, настойчивости.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6288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49289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87624" y="620688"/>
            <a:ext cx="2545432" cy="33786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Человек ходит, бегает, прыгает, занимается спортом, потому что движение характерно для всех живых организмов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64502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509120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19500" y="2714624"/>
            <a:ext cx="4264868" cy="33786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05064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 детей кости более гибкие и упругие, потому что они содержат много органических веществ.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90872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70080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692696"/>
            <a:ext cx="4453086" cy="288032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1"/>
            <a:ext cx="5976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 пожилых людей кости более гибкие и упругие, потому что они содержат много органических веществ.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76470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155679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1" y="2714624"/>
            <a:ext cx="4026172" cy="34506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76470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возрастом кости становятся более хрупкими, потому что в них увеличивается процентное содержание минеральных солей.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39952" y="2924944"/>
            <a:ext cx="3954165" cy="33066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</TotalTime>
  <Words>421</Words>
  <Application>Microsoft Office PowerPoint</Application>
  <PresentationFormat>Экран (4:3)</PresentationFormat>
  <Paragraphs>68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Выбери правильный ответ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</cp:lastModifiedBy>
  <cp:revision>44</cp:revision>
  <dcterms:modified xsi:type="dcterms:W3CDTF">2014-04-13T22:19:16Z</dcterms:modified>
</cp:coreProperties>
</file>