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2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41" d="100"/>
          <a:sy n="41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1A5C26-BD03-4636-9B5A-2C7CE9B1F447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4C53E9A9-8EBC-49CD-80DC-809A610519A1}">
      <dgm:prSet phldrT="[Текст]"/>
      <dgm:spPr/>
      <dgm:t>
        <a:bodyPr/>
        <a:lstStyle/>
        <a:p>
          <a:endParaRPr lang="ru-RU" dirty="0"/>
        </a:p>
      </dgm:t>
    </dgm:pt>
    <dgm:pt modelId="{DAB5FBC0-5B3D-4660-AF11-A1398C93A0D9}" type="parTrans" cxnId="{9547250B-5A23-43D7-93C4-7AF97CAF6DEC}">
      <dgm:prSet/>
      <dgm:spPr/>
      <dgm:t>
        <a:bodyPr/>
        <a:lstStyle/>
        <a:p>
          <a:endParaRPr lang="ru-RU"/>
        </a:p>
      </dgm:t>
    </dgm:pt>
    <dgm:pt modelId="{81C6F500-0B7C-4618-AC64-F36D8B845337}" type="sibTrans" cxnId="{9547250B-5A23-43D7-93C4-7AF97CAF6DEC}">
      <dgm:prSet/>
      <dgm:spPr/>
      <dgm:t>
        <a:bodyPr/>
        <a:lstStyle/>
        <a:p>
          <a:endParaRPr lang="ru-RU"/>
        </a:p>
      </dgm:t>
    </dgm:pt>
    <dgm:pt modelId="{E6225395-2BF2-4218-AC71-1CE971F4E9B0}" type="pres">
      <dgm:prSet presAssocID="{F51A5C26-BD03-4636-9B5A-2C7CE9B1F447}" presName="Name0" presStyleCnt="0">
        <dgm:presLayoutVars>
          <dgm:chMax/>
          <dgm:chPref/>
          <dgm:dir/>
        </dgm:presLayoutVars>
      </dgm:prSet>
      <dgm:spPr/>
    </dgm:pt>
    <dgm:pt modelId="{AF08D087-705D-4FDD-9D3C-09B1E4FBEA50}" type="pres">
      <dgm:prSet presAssocID="{4C53E9A9-8EBC-49CD-80DC-809A610519A1}" presName="composite" presStyleCnt="0">
        <dgm:presLayoutVars>
          <dgm:chMax val="1"/>
          <dgm:chPref val="1"/>
        </dgm:presLayoutVars>
      </dgm:prSet>
      <dgm:spPr/>
    </dgm:pt>
    <dgm:pt modelId="{AD6B62E9-62F7-4AAA-9672-9411A5F245C9}" type="pres">
      <dgm:prSet presAssocID="{4C53E9A9-8EBC-49CD-80DC-809A610519A1}" presName="Accent" presStyleLbl="trAlignAcc1" presStyleIdx="0" presStyleCnt="1">
        <dgm:presLayoutVars>
          <dgm:chMax val="0"/>
          <dgm:chPref val="0"/>
        </dgm:presLayoutVars>
      </dgm:prSet>
      <dgm:spPr/>
    </dgm:pt>
    <dgm:pt modelId="{14ADCDA5-AB04-4306-B142-27AD5334E338}" type="pres">
      <dgm:prSet presAssocID="{4C53E9A9-8EBC-49CD-80DC-809A610519A1}" presName="Image" presStyleLbl="alignImgPlace1" presStyleIdx="0" presStyleCnt="1" custScaleX="169239" custScaleY="15641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E50BDFB6-AE11-4D93-B799-FCA190F38F46}" type="pres">
      <dgm:prSet presAssocID="{4C53E9A9-8EBC-49CD-80DC-809A610519A1}" presName="ChildComposite" presStyleCnt="0"/>
      <dgm:spPr/>
    </dgm:pt>
    <dgm:pt modelId="{666D626B-F766-4491-BD8F-10F2890138B7}" type="pres">
      <dgm:prSet presAssocID="{4C53E9A9-8EBC-49CD-80DC-809A610519A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3F75338-E5B5-46D6-8D6E-4D1F77959717}" type="pres">
      <dgm:prSet presAssocID="{4C53E9A9-8EBC-49CD-80DC-809A610519A1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47250B-5A23-43D7-93C4-7AF97CAF6DEC}" srcId="{F51A5C26-BD03-4636-9B5A-2C7CE9B1F447}" destId="{4C53E9A9-8EBC-49CD-80DC-809A610519A1}" srcOrd="0" destOrd="0" parTransId="{DAB5FBC0-5B3D-4660-AF11-A1398C93A0D9}" sibTransId="{81C6F500-0B7C-4618-AC64-F36D8B845337}"/>
    <dgm:cxn modelId="{56994F2B-27D2-424F-8B61-392BCADB2AB3}" type="presOf" srcId="{4C53E9A9-8EBC-49CD-80DC-809A610519A1}" destId="{03F75338-E5B5-46D6-8D6E-4D1F77959717}" srcOrd="0" destOrd="0" presId="urn:microsoft.com/office/officeart/2008/layout/CaptionedPictures"/>
    <dgm:cxn modelId="{BCA5E12F-0EC1-4E6E-9AAC-40D45427BE3D}" type="presOf" srcId="{F51A5C26-BD03-4636-9B5A-2C7CE9B1F447}" destId="{E6225395-2BF2-4218-AC71-1CE971F4E9B0}" srcOrd="0" destOrd="0" presId="urn:microsoft.com/office/officeart/2008/layout/CaptionedPictures"/>
    <dgm:cxn modelId="{73E56415-AFA1-4BA4-97A8-D860E9C7C388}" type="presParOf" srcId="{E6225395-2BF2-4218-AC71-1CE971F4E9B0}" destId="{AF08D087-705D-4FDD-9D3C-09B1E4FBEA50}" srcOrd="0" destOrd="0" presId="urn:microsoft.com/office/officeart/2008/layout/CaptionedPictures"/>
    <dgm:cxn modelId="{444B9F31-341B-48A5-BF9D-3DB1197AC21E}" type="presParOf" srcId="{AF08D087-705D-4FDD-9D3C-09B1E4FBEA50}" destId="{AD6B62E9-62F7-4AAA-9672-9411A5F245C9}" srcOrd="0" destOrd="0" presId="urn:microsoft.com/office/officeart/2008/layout/CaptionedPictures"/>
    <dgm:cxn modelId="{2C5B4783-5751-437C-BB0E-50F3B7BA2B18}" type="presParOf" srcId="{AF08D087-705D-4FDD-9D3C-09B1E4FBEA50}" destId="{14ADCDA5-AB04-4306-B142-27AD5334E338}" srcOrd="1" destOrd="0" presId="urn:microsoft.com/office/officeart/2008/layout/CaptionedPictures"/>
    <dgm:cxn modelId="{8233B0A4-81FA-4167-8F04-20857EBF5122}" type="presParOf" srcId="{AF08D087-705D-4FDD-9D3C-09B1E4FBEA50}" destId="{E50BDFB6-AE11-4D93-B799-FCA190F38F46}" srcOrd="2" destOrd="0" presId="urn:microsoft.com/office/officeart/2008/layout/CaptionedPictures"/>
    <dgm:cxn modelId="{826A2867-65C6-4BC3-941F-8BD684F46A59}" type="presParOf" srcId="{E50BDFB6-AE11-4D93-B799-FCA190F38F46}" destId="{666D626B-F766-4491-BD8F-10F2890138B7}" srcOrd="0" destOrd="0" presId="urn:microsoft.com/office/officeart/2008/layout/CaptionedPictures"/>
    <dgm:cxn modelId="{144A4F6A-64DA-4D3D-9193-5F5D5E9FC06D}" type="presParOf" srcId="{E50BDFB6-AE11-4D93-B799-FCA190F38F46}" destId="{03F75338-E5B5-46D6-8D6E-4D1F7795971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0587B-210E-4423-9F50-C6DC96CD2A3E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FAE023D3-243E-4D82-806F-70C39CFF6DF8}">
      <dgm:prSet phldrT="[Текст]" custT="1"/>
      <dgm:spPr/>
      <dgm:t>
        <a:bodyPr/>
        <a:lstStyle/>
        <a:p>
          <a:r>
            <a:rPr lang="ru-RU" sz="2000" b="1" dirty="0" smtClean="0"/>
            <a:t>Директор школы Лебедева Н.А.</a:t>
          </a:r>
          <a:endParaRPr lang="ru-RU" sz="2000" b="1" dirty="0"/>
        </a:p>
      </dgm:t>
    </dgm:pt>
    <dgm:pt modelId="{A649A932-4A17-432C-90EC-6836C74F81F4}" type="parTrans" cxnId="{498AC24E-FC20-4A73-B695-6DA354074A91}">
      <dgm:prSet/>
      <dgm:spPr/>
      <dgm:t>
        <a:bodyPr/>
        <a:lstStyle/>
        <a:p>
          <a:endParaRPr lang="ru-RU"/>
        </a:p>
      </dgm:t>
    </dgm:pt>
    <dgm:pt modelId="{D3D87B82-E5C7-4F9F-858C-A9AE06831898}" type="sibTrans" cxnId="{498AC24E-FC20-4A73-B695-6DA354074A91}">
      <dgm:prSet/>
      <dgm:spPr/>
      <dgm:t>
        <a:bodyPr/>
        <a:lstStyle/>
        <a:p>
          <a:endParaRPr lang="ru-RU"/>
        </a:p>
      </dgm:t>
    </dgm:pt>
    <dgm:pt modelId="{503105CB-F0D6-4E3C-AD1C-A10163E6B8C6}" type="pres">
      <dgm:prSet presAssocID="{7E00587B-210E-4423-9F50-C6DC96CD2A3E}" presName="Name0" presStyleCnt="0">
        <dgm:presLayoutVars>
          <dgm:chMax/>
          <dgm:chPref/>
          <dgm:dir/>
        </dgm:presLayoutVars>
      </dgm:prSet>
      <dgm:spPr/>
    </dgm:pt>
    <dgm:pt modelId="{A0E56FA3-DB87-4F55-9FB4-2E1B4E05134F}" type="pres">
      <dgm:prSet presAssocID="{FAE023D3-243E-4D82-806F-70C39CFF6DF8}" presName="composite" presStyleCnt="0">
        <dgm:presLayoutVars>
          <dgm:chMax val="1"/>
          <dgm:chPref val="1"/>
        </dgm:presLayoutVars>
      </dgm:prSet>
      <dgm:spPr/>
    </dgm:pt>
    <dgm:pt modelId="{70059B09-ABFD-4234-A9A7-A18AE110D6EB}" type="pres">
      <dgm:prSet presAssocID="{FAE023D3-243E-4D82-806F-70C39CFF6DF8}" presName="Accent" presStyleLbl="trAlignAcc1" presStyleIdx="0" presStyleCnt="1">
        <dgm:presLayoutVars>
          <dgm:chMax val="0"/>
          <dgm:chPref val="0"/>
        </dgm:presLayoutVars>
      </dgm:prSet>
      <dgm:spPr/>
    </dgm:pt>
    <dgm:pt modelId="{62FD5ED1-8F75-4040-868A-C4825FE7B10A}" type="pres">
      <dgm:prSet presAssocID="{FAE023D3-243E-4D82-806F-70C39CFF6DF8}" presName="Image" presStyleLbl="alignImgPlace1" presStyleIdx="0" presStyleCnt="1" custScaleX="128939" custScaleY="1319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D91BB182-9964-4F05-BB23-B137DE91CBE6}" type="pres">
      <dgm:prSet presAssocID="{FAE023D3-243E-4D82-806F-70C39CFF6DF8}" presName="ChildComposite" presStyleCnt="0"/>
      <dgm:spPr/>
    </dgm:pt>
    <dgm:pt modelId="{F35F061B-B2FE-4C7C-A689-4635FCB13FBC}" type="pres">
      <dgm:prSet presAssocID="{FAE023D3-243E-4D82-806F-70C39CFF6DF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9288ECC-2049-4F2B-BE05-5EF7A7DF78A8}" type="pres">
      <dgm:prSet presAssocID="{FAE023D3-243E-4D82-806F-70C39CFF6DF8}" presName="Parent" presStyleLbl="revTx" presStyleIdx="0" presStyleCnt="1" custScaleX="134123" custScaleY="47435" custLinFactNeighborX="202" custLinFactNeighborY="4205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672C73-7469-448C-8049-11869C73D15E}" type="presOf" srcId="{7E00587B-210E-4423-9F50-C6DC96CD2A3E}" destId="{503105CB-F0D6-4E3C-AD1C-A10163E6B8C6}" srcOrd="0" destOrd="0" presId="urn:microsoft.com/office/officeart/2008/layout/CaptionedPictures"/>
    <dgm:cxn modelId="{9A9307AD-B703-47FD-8503-B116957F32A0}" type="presOf" srcId="{FAE023D3-243E-4D82-806F-70C39CFF6DF8}" destId="{09288ECC-2049-4F2B-BE05-5EF7A7DF78A8}" srcOrd="0" destOrd="0" presId="urn:microsoft.com/office/officeart/2008/layout/CaptionedPictures"/>
    <dgm:cxn modelId="{498AC24E-FC20-4A73-B695-6DA354074A91}" srcId="{7E00587B-210E-4423-9F50-C6DC96CD2A3E}" destId="{FAE023D3-243E-4D82-806F-70C39CFF6DF8}" srcOrd="0" destOrd="0" parTransId="{A649A932-4A17-432C-90EC-6836C74F81F4}" sibTransId="{D3D87B82-E5C7-4F9F-858C-A9AE06831898}"/>
    <dgm:cxn modelId="{16648ECF-4F37-4CB8-81CD-4D2392D8FBD6}" type="presParOf" srcId="{503105CB-F0D6-4E3C-AD1C-A10163E6B8C6}" destId="{A0E56FA3-DB87-4F55-9FB4-2E1B4E05134F}" srcOrd="0" destOrd="0" presId="urn:microsoft.com/office/officeart/2008/layout/CaptionedPictures"/>
    <dgm:cxn modelId="{9935B13F-331E-4AD7-AB5A-A52699A87496}" type="presParOf" srcId="{A0E56FA3-DB87-4F55-9FB4-2E1B4E05134F}" destId="{70059B09-ABFD-4234-A9A7-A18AE110D6EB}" srcOrd="0" destOrd="0" presId="urn:microsoft.com/office/officeart/2008/layout/CaptionedPictures"/>
    <dgm:cxn modelId="{6E282848-D109-4064-AD8A-541564165998}" type="presParOf" srcId="{A0E56FA3-DB87-4F55-9FB4-2E1B4E05134F}" destId="{62FD5ED1-8F75-4040-868A-C4825FE7B10A}" srcOrd="1" destOrd="0" presId="urn:microsoft.com/office/officeart/2008/layout/CaptionedPictures"/>
    <dgm:cxn modelId="{7B4DC7A2-2560-432B-80F2-192D0C611D2F}" type="presParOf" srcId="{A0E56FA3-DB87-4F55-9FB4-2E1B4E05134F}" destId="{D91BB182-9964-4F05-BB23-B137DE91CBE6}" srcOrd="2" destOrd="0" presId="urn:microsoft.com/office/officeart/2008/layout/CaptionedPictures"/>
    <dgm:cxn modelId="{1B817A5F-A97B-453B-BBAE-675E8C7C23F0}" type="presParOf" srcId="{D91BB182-9964-4F05-BB23-B137DE91CBE6}" destId="{F35F061B-B2FE-4C7C-A689-4635FCB13FBC}" srcOrd="0" destOrd="0" presId="urn:microsoft.com/office/officeart/2008/layout/CaptionedPictures"/>
    <dgm:cxn modelId="{AC2B3F33-DC81-4026-8E14-0C56325D1A59}" type="presParOf" srcId="{D91BB182-9964-4F05-BB23-B137DE91CBE6}" destId="{09288ECC-2049-4F2B-BE05-5EF7A7DF78A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00DE44-0A99-4B41-B9D1-D67E57EDC9A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EF9DD320-59B3-450A-A640-5BD8F2C263D5}">
      <dgm:prSet phldrT="[Текст]"/>
      <dgm:spPr/>
      <dgm:t>
        <a:bodyPr/>
        <a:lstStyle/>
        <a:p>
          <a:r>
            <a:rPr lang="ru-RU" dirty="0" smtClean="0"/>
            <a:t>Общешкольное мероприятие «Всероссийская неделя иммунизации»</a:t>
          </a:r>
          <a:endParaRPr lang="ru-RU" dirty="0"/>
        </a:p>
      </dgm:t>
    </dgm:pt>
    <dgm:pt modelId="{16C8BD9F-BBE2-4131-A2BC-4577F10B088D}" type="sibTrans" cxnId="{8C9B3555-793D-4C5F-9384-E0209AE3D9B0}">
      <dgm:prSet/>
      <dgm:spPr/>
      <dgm:t>
        <a:bodyPr/>
        <a:lstStyle/>
        <a:p>
          <a:endParaRPr lang="ru-RU"/>
        </a:p>
      </dgm:t>
    </dgm:pt>
    <dgm:pt modelId="{CD5DC6E9-431B-4A85-A948-BCFCE540F08F}" type="parTrans" cxnId="{8C9B3555-793D-4C5F-9384-E0209AE3D9B0}">
      <dgm:prSet/>
      <dgm:spPr/>
      <dgm:t>
        <a:bodyPr/>
        <a:lstStyle/>
        <a:p>
          <a:endParaRPr lang="ru-RU"/>
        </a:p>
      </dgm:t>
    </dgm:pt>
    <dgm:pt modelId="{EA733DE9-0948-4D00-90AB-81EA640F105A}" type="pres">
      <dgm:prSet presAssocID="{8400DE44-0A99-4B41-B9D1-D67E57EDC9A2}" presName="Name0" presStyleCnt="0">
        <dgm:presLayoutVars>
          <dgm:chMax/>
          <dgm:chPref/>
          <dgm:dir/>
        </dgm:presLayoutVars>
      </dgm:prSet>
      <dgm:spPr/>
    </dgm:pt>
    <dgm:pt modelId="{720496DC-5D3E-4434-800C-3C9F18813EA4}" type="pres">
      <dgm:prSet presAssocID="{EF9DD320-59B3-450A-A640-5BD8F2C263D5}" presName="composite" presStyleCnt="0">
        <dgm:presLayoutVars>
          <dgm:chMax val="1"/>
          <dgm:chPref val="1"/>
        </dgm:presLayoutVars>
      </dgm:prSet>
      <dgm:spPr/>
    </dgm:pt>
    <dgm:pt modelId="{CC74D518-54AD-44C6-A1E1-A74B8EA3B5EB}" type="pres">
      <dgm:prSet presAssocID="{EF9DD320-59B3-450A-A640-5BD8F2C263D5}" presName="Accent" presStyleLbl="trAlignAcc1" presStyleIdx="0" presStyleCnt="1" custLinFactNeighborX="-5253" custLinFactNeighborY="-36">
        <dgm:presLayoutVars>
          <dgm:chMax val="0"/>
          <dgm:chPref val="0"/>
        </dgm:presLayoutVars>
      </dgm:prSet>
      <dgm:spPr/>
    </dgm:pt>
    <dgm:pt modelId="{FC566506-B072-4E71-AA8F-A32F47B00299}" type="pres">
      <dgm:prSet presAssocID="{EF9DD320-59B3-450A-A640-5BD8F2C263D5}" presName="Image" presStyleLbl="alignImgPlace1" presStyleIdx="0" presStyleCnt="1" custScaleX="167812" custScaleY="156599" custLinFactNeighborX="12861" custLinFactNeighborY="2180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E6CD1F5-EB21-4781-8B1E-DCEF8FE1232D}" type="pres">
      <dgm:prSet presAssocID="{EF9DD320-59B3-450A-A640-5BD8F2C263D5}" presName="ChildComposite" presStyleCnt="0"/>
      <dgm:spPr/>
    </dgm:pt>
    <dgm:pt modelId="{B0226742-29FF-4738-A984-C8D51F8F257D}" type="pres">
      <dgm:prSet presAssocID="{EF9DD320-59B3-450A-A640-5BD8F2C263D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EE90179-C719-4497-9B21-5024FBBC93A0}" type="pres">
      <dgm:prSet presAssocID="{EF9DD320-59B3-450A-A640-5BD8F2C263D5}" presName="Parent" presStyleLbl="revTx" presStyleIdx="0" presStyleCnt="1" custFlipVert="0" custScaleX="86363" custScaleY="139519" custLinFactY="7193" custLinFactNeighborX="6525" custLinFactNeighborY="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1D835E-E888-4877-8896-89DBA48953FB}" type="presOf" srcId="{8400DE44-0A99-4B41-B9D1-D67E57EDC9A2}" destId="{EA733DE9-0948-4D00-90AB-81EA640F105A}" srcOrd="0" destOrd="0" presId="urn:microsoft.com/office/officeart/2008/layout/CaptionedPictures"/>
    <dgm:cxn modelId="{B60DFF0C-804A-4188-8440-3DEF9991D733}" type="presOf" srcId="{EF9DD320-59B3-450A-A640-5BD8F2C263D5}" destId="{6EE90179-C719-4497-9B21-5024FBBC93A0}" srcOrd="0" destOrd="0" presId="urn:microsoft.com/office/officeart/2008/layout/CaptionedPictures"/>
    <dgm:cxn modelId="{8C9B3555-793D-4C5F-9384-E0209AE3D9B0}" srcId="{8400DE44-0A99-4B41-B9D1-D67E57EDC9A2}" destId="{EF9DD320-59B3-450A-A640-5BD8F2C263D5}" srcOrd="0" destOrd="0" parTransId="{CD5DC6E9-431B-4A85-A948-BCFCE540F08F}" sibTransId="{16C8BD9F-BBE2-4131-A2BC-4577F10B088D}"/>
    <dgm:cxn modelId="{F0C9ABD7-5B36-4BDE-B94A-A4F566493875}" type="presParOf" srcId="{EA733DE9-0948-4D00-90AB-81EA640F105A}" destId="{720496DC-5D3E-4434-800C-3C9F18813EA4}" srcOrd="0" destOrd="0" presId="urn:microsoft.com/office/officeart/2008/layout/CaptionedPictures"/>
    <dgm:cxn modelId="{CCBB67EC-4C90-4D6D-9E63-359DE9A27506}" type="presParOf" srcId="{720496DC-5D3E-4434-800C-3C9F18813EA4}" destId="{CC74D518-54AD-44C6-A1E1-A74B8EA3B5EB}" srcOrd="0" destOrd="0" presId="urn:microsoft.com/office/officeart/2008/layout/CaptionedPictures"/>
    <dgm:cxn modelId="{518F02AC-ABCB-4DF2-BC34-B7A457F1FC1B}" type="presParOf" srcId="{720496DC-5D3E-4434-800C-3C9F18813EA4}" destId="{FC566506-B072-4E71-AA8F-A32F47B00299}" srcOrd="1" destOrd="0" presId="urn:microsoft.com/office/officeart/2008/layout/CaptionedPictures"/>
    <dgm:cxn modelId="{800BB99A-DA51-42D9-A185-A83CF36395DB}" type="presParOf" srcId="{720496DC-5D3E-4434-800C-3C9F18813EA4}" destId="{9E6CD1F5-EB21-4781-8B1E-DCEF8FE1232D}" srcOrd="2" destOrd="0" presId="urn:microsoft.com/office/officeart/2008/layout/CaptionedPictures"/>
    <dgm:cxn modelId="{F3CB5328-D036-4A12-90E1-4915FC7A8901}" type="presParOf" srcId="{9E6CD1F5-EB21-4781-8B1E-DCEF8FE1232D}" destId="{B0226742-29FF-4738-A984-C8D51F8F257D}" srcOrd="0" destOrd="0" presId="urn:microsoft.com/office/officeart/2008/layout/CaptionedPictures"/>
    <dgm:cxn modelId="{8E6CEAAF-A26E-4A94-82D7-E791EDAA6BF4}" type="presParOf" srcId="{9E6CD1F5-EB21-4781-8B1E-DCEF8FE1232D}" destId="{6EE90179-C719-4497-9B21-5024FBBC93A0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66CFD3-CC61-4C1C-90A5-D55A8EF9289F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6D169330-62A0-41C7-8BC0-FF551429B064}">
      <dgm:prSet phldrT="[Текст]"/>
      <dgm:spPr/>
      <dgm:t>
        <a:bodyPr/>
        <a:lstStyle/>
        <a:p>
          <a:r>
            <a:rPr lang="ru-RU" dirty="0" smtClean="0"/>
            <a:t>«Мы за здоровый образ жизни!»</a:t>
          </a:r>
          <a:endParaRPr lang="ru-RU" dirty="0"/>
        </a:p>
      </dgm:t>
    </dgm:pt>
    <dgm:pt modelId="{A4E2F606-72B6-4982-89F9-41DF3CB4BDE1}" type="parTrans" cxnId="{144B7C55-CA0B-4298-B1FE-28A7E210F91C}">
      <dgm:prSet/>
      <dgm:spPr/>
      <dgm:t>
        <a:bodyPr/>
        <a:lstStyle/>
        <a:p>
          <a:endParaRPr lang="ru-RU"/>
        </a:p>
      </dgm:t>
    </dgm:pt>
    <dgm:pt modelId="{ACE653CF-E1E3-475B-A24C-375EDF499EF2}" type="sibTrans" cxnId="{144B7C55-CA0B-4298-B1FE-28A7E210F91C}">
      <dgm:prSet/>
      <dgm:spPr/>
      <dgm:t>
        <a:bodyPr/>
        <a:lstStyle/>
        <a:p>
          <a:endParaRPr lang="ru-RU"/>
        </a:p>
      </dgm:t>
    </dgm:pt>
    <dgm:pt modelId="{E2C69A4C-AD8B-41D8-B137-DADE801CE69D}" type="pres">
      <dgm:prSet presAssocID="{FC66CFD3-CC61-4C1C-90A5-D55A8EF9289F}" presName="Name0" presStyleCnt="0">
        <dgm:presLayoutVars>
          <dgm:chMax/>
          <dgm:chPref/>
          <dgm:dir/>
        </dgm:presLayoutVars>
      </dgm:prSet>
      <dgm:spPr/>
    </dgm:pt>
    <dgm:pt modelId="{B1BC7118-E17B-4B53-BA30-CFFD7C0D940F}" type="pres">
      <dgm:prSet presAssocID="{6D169330-62A0-41C7-8BC0-FF551429B064}" presName="composite" presStyleCnt="0">
        <dgm:presLayoutVars>
          <dgm:chMax val="1"/>
          <dgm:chPref val="1"/>
        </dgm:presLayoutVars>
      </dgm:prSet>
      <dgm:spPr/>
    </dgm:pt>
    <dgm:pt modelId="{5035DE3F-D71C-432D-B43D-596A36CE79FA}" type="pres">
      <dgm:prSet presAssocID="{6D169330-62A0-41C7-8BC0-FF551429B064}" presName="Accent" presStyleLbl="trAlignAcc1" presStyleIdx="0" presStyleCnt="1">
        <dgm:presLayoutVars>
          <dgm:chMax val="0"/>
          <dgm:chPref val="0"/>
        </dgm:presLayoutVars>
      </dgm:prSet>
      <dgm:spPr/>
    </dgm:pt>
    <dgm:pt modelId="{6C6424DB-6C9A-4846-BB88-7E43B3640F74}" type="pres">
      <dgm:prSet presAssocID="{6D169330-62A0-41C7-8BC0-FF551429B064}" presName="Image" presStyleLbl="alignImgPlace1" presStyleIdx="0" presStyleCnt="1" custLinFactNeighborX="-2288" custLinFactNeighborY="-153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6B613615-A7A2-4F12-87C3-C1CAE8E3D193}" type="pres">
      <dgm:prSet presAssocID="{6D169330-62A0-41C7-8BC0-FF551429B064}" presName="ChildComposite" presStyleCnt="0"/>
      <dgm:spPr/>
    </dgm:pt>
    <dgm:pt modelId="{407B06A0-5ADC-4DA7-87D4-86FBA51C1D13}" type="pres">
      <dgm:prSet presAssocID="{6D169330-62A0-41C7-8BC0-FF551429B06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5EA801A-5C9C-4012-87EC-2FD5AAEE95EC}" type="pres">
      <dgm:prSet presAssocID="{6D169330-62A0-41C7-8BC0-FF551429B064}" presName="Parent" presStyleLbl="revTx" presStyleIdx="0" presStyleCnt="1" custLinFactNeighborX="-2206" custLinFactNeighborY="1182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B7C55-CA0B-4298-B1FE-28A7E210F91C}" srcId="{FC66CFD3-CC61-4C1C-90A5-D55A8EF9289F}" destId="{6D169330-62A0-41C7-8BC0-FF551429B064}" srcOrd="0" destOrd="0" parTransId="{A4E2F606-72B6-4982-89F9-41DF3CB4BDE1}" sibTransId="{ACE653CF-E1E3-475B-A24C-375EDF499EF2}"/>
    <dgm:cxn modelId="{7732FA5D-664F-4451-AD85-BB8E388BFFAC}" type="presOf" srcId="{6D169330-62A0-41C7-8BC0-FF551429B064}" destId="{A5EA801A-5C9C-4012-87EC-2FD5AAEE95EC}" srcOrd="0" destOrd="0" presId="urn:microsoft.com/office/officeart/2008/layout/CaptionedPictures"/>
    <dgm:cxn modelId="{D7C95EC3-5186-4F8C-B4B2-92771D8DB965}" type="presOf" srcId="{FC66CFD3-CC61-4C1C-90A5-D55A8EF9289F}" destId="{E2C69A4C-AD8B-41D8-B137-DADE801CE69D}" srcOrd="0" destOrd="0" presId="urn:microsoft.com/office/officeart/2008/layout/CaptionedPictures"/>
    <dgm:cxn modelId="{FF475577-13F3-4E93-9B8F-69E151199EA1}" type="presParOf" srcId="{E2C69A4C-AD8B-41D8-B137-DADE801CE69D}" destId="{B1BC7118-E17B-4B53-BA30-CFFD7C0D940F}" srcOrd="0" destOrd="0" presId="urn:microsoft.com/office/officeart/2008/layout/CaptionedPictures"/>
    <dgm:cxn modelId="{B65BCDEB-BCC2-422C-9D54-4CF96C7529DC}" type="presParOf" srcId="{B1BC7118-E17B-4B53-BA30-CFFD7C0D940F}" destId="{5035DE3F-D71C-432D-B43D-596A36CE79FA}" srcOrd="0" destOrd="0" presId="urn:microsoft.com/office/officeart/2008/layout/CaptionedPictures"/>
    <dgm:cxn modelId="{DF0126AF-CC16-4313-8175-9B5E9D1DD0BE}" type="presParOf" srcId="{B1BC7118-E17B-4B53-BA30-CFFD7C0D940F}" destId="{6C6424DB-6C9A-4846-BB88-7E43B3640F74}" srcOrd="1" destOrd="0" presId="urn:microsoft.com/office/officeart/2008/layout/CaptionedPictures"/>
    <dgm:cxn modelId="{F829927D-DE88-4AD5-B890-37683556E814}" type="presParOf" srcId="{B1BC7118-E17B-4B53-BA30-CFFD7C0D940F}" destId="{6B613615-A7A2-4F12-87C3-C1CAE8E3D193}" srcOrd="2" destOrd="0" presId="urn:microsoft.com/office/officeart/2008/layout/CaptionedPictures"/>
    <dgm:cxn modelId="{505E290A-72B1-4EF5-865E-65DF94D809B7}" type="presParOf" srcId="{6B613615-A7A2-4F12-87C3-C1CAE8E3D193}" destId="{407B06A0-5ADC-4DA7-87D4-86FBA51C1D13}" srcOrd="0" destOrd="0" presId="urn:microsoft.com/office/officeart/2008/layout/CaptionedPictures"/>
    <dgm:cxn modelId="{A739D757-076E-4906-87CF-B0DB9999BCBE}" type="presParOf" srcId="{6B613615-A7A2-4F12-87C3-C1CAE8E3D193}" destId="{A5EA801A-5C9C-4012-87EC-2FD5AAEE95E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59F4A1-6C74-4688-8BB2-BC2B439D07A0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DB66E9EC-0E63-4A01-B8A0-BA69B11DC6DF}">
      <dgm:prSet phldrT="[Текст]"/>
      <dgm:spPr/>
      <dgm:t>
        <a:bodyPr/>
        <a:lstStyle/>
        <a:p>
          <a:r>
            <a:rPr lang="ru-RU" dirty="0" smtClean="0"/>
            <a:t>Учитель химии и биологии Смирнова Е.Н. на уроке</a:t>
          </a:r>
          <a:endParaRPr lang="ru-RU" dirty="0"/>
        </a:p>
      </dgm:t>
    </dgm:pt>
    <dgm:pt modelId="{F827557A-5E9D-44CE-8FDD-6F291FC5E9AE}" type="parTrans" cxnId="{6F182BE7-6204-4890-A5AB-426CC46F9949}">
      <dgm:prSet/>
      <dgm:spPr/>
      <dgm:t>
        <a:bodyPr/>
        <a:lstStyle/>
        <a:p>
          <a:endParaRPr lang="ru-RU"/>
        </a:p>
      </dgm:t>
    </dgm:pt>
    <dgm:pt modelId="{1B21CA16-4837-4EE7-8DBD-8A5306757311}" type="sibTrans" cxnId="{6F182BE7-6204-4890-A5AB-426CC46F9949}">
      <dgm:prSet/>
      <dgm:spPr/>
      <dgm:t>
        <a:bodyPr/>
        <a:lstStyle/>
        <a:p>
          <a:endParaRPr lang="ru-RU"/>
        </a:p>
      </dgm:t>
    </dgm:pt>
    <dgm:pt modelId="{7D344390-0F76-4D2C-852F-59C764EE2364}" type="pres">
      <dgm:prSet presAssocID="{9A59F4A1-6C74-4688-8BB2-BC2B439D07A0}" presName="Name0" presStyleCnt="0">
        <dgm:presLayoutVars>
          <dgm:chMax/>
          <dgm:chPref/>
          <dgm:dir/>
        </dgm:presLayoutVars>
      </dgm:prSet>
      <dgm:spPr/>
    </dgm:pt>
    <dgm:pt modelId="{B04D838B-FBCF-40EF-AB0E-35E94324A2AB}" type="pres">
      <dgm:prSet presAssocID="{DB66E9EC-0E63-4A01-B8A0-BA69B11DC6DF}" presName="composite" presStyleCnt="0">
        <dgm:presLayoutVars>
          <dgm:chMax val="1"/>
          <dgm:chPref val="1"/>
        </dgm:presLayoutVars>
      </dgm:prSet>
      <dgm:spPr/>
    </dgm:pt>
    <dgm:pt modelId="{4242E3F8-CBB2-46E2-957C-C94C867EAB6E}" type="pres">
      <dgm:prSet presAssocID="{DB66E9EC-0E63-4A01-B8A0-BA69B11DC6DF}" presName="Accent" presStyleLbl="trAlignAcc1" presStyleIdx="0" presStyleCnt="1">
        <dgm:presLayoutVars>
          <dgm:chMax val="0"/>
          <dgm:chPref val="0"/>
        </dgm:presLayoutVars>
      </dgm:prSet>
      <dgm:spPr/>
    </dgm:pt>
    <dgm:pt modelId="{271894AC-3CC8-4601-B775-7C764072B2B0}" type="pres">
      <dgm:prSet presAssocID="{DB66E9EC-0E63-4A01-B8A0-BA69B11DC6DF}" presName="Image" presStyleLbl="alignImgPlace1" presStyleIdx="0" presStyleCnt="1" custScaleX="173756" custScaleY="153846" custLinFactNeighborX="14752" custLinFactNeighborY="5052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6E031619-BC69-43BC-A55F-FDDE0EE3BDBD}" type="pres">
      <dgm:prSet presAssocID="{DB66E9EC-0E63-4A01-B8A0-BA69B11DC6DF}" presName="ChildComposite" presStyleCnt="0"/>
      <dgm:spPr/>
    </dgm:pt>
    <dgm:pt modelId="{326A8EBD-B942-47B2-9F04-F82A14ABDFAE}" type="pres">
      <dgm:prSet presAssocID="{DB66E9EC-0E63-4A01-B8A0-BA69B11DC6D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4CD4994-51A4-4154-965A-35F05D6AB251}" type="pres">
      <dgm:prSet presAssocID="{DB66E9EC-0E63-4A01-B8A0-BA69B11DC6DF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182BE7-6204-4890-A5AB-426CC46F9949}" srcId="{9A59F4A1-6C74-4688-8BB2-BC2B439D07A0}" destId="{DB66E9EC-0E63-4A01-B8A0-BA69B11DC6DF}" srcOrd="0" destOrd="0" parTransId="{F827557A-5E9D-44CE-8FDD-6F291FC5E9AE}" sibTransId="{1B21CA16-4837-4EE7-8DBD-8A5306757311}"/>
    <dgm:cxn modelId="{F486AEE8-25BC-4BA6-A9DA-C8DCE4AADBC8}" type="presOf" srcId="{9A59F4A1-6C74-4688-8BB2-BC2B439D07A0}" destId="{7D344390-0F76-4D2C-852F-59C764EE2364}" srcOrd="0" destOrd="0" presId="urn:microsoft.com/office/officeart/2008/layout/CaptionedPictures"/>
    <dgm:cxn modelId="{B22A0210-65C9-4DC5-AB3A-6DE11FAA0116}" type="presOf" srcId="{DB66E9EC-0E63-4A01-B8A0-BA69B11DC6DF}" destId="{C4CD4994-51A4-4154-965A-35F05D6AB251}" srcOrd="0" destOrd="0" presId="urn:microsoft.com/office/officeart/2008/layout/CaptionedPictures"/>
    <dgm:cxn modelId="{61AE1F04-9B62-4A76-980B-B57AC7A5464D}" type="presParOf" srcId="{7D344390-0F76-4D2C-852F-59C764EE2364}" destId="{B04D838B-FBCF-40EF-AB0E-35E94324A2AB}" srcOrd="0" destOrd="0" presId="urn:microsoft.com/office/officeart/2008/layout/CaptionedPictures"/>
    <dgm:cxn modelId="{30193DE6-49EE-4A6D-8850-E3E582E52B21}" type="presParOf" srcId="{B04D838B-FBCF-40EF-AB0E-35E94324A2AB}" destId="{4242E3F8-CBB2-46E2-957C-C94C867EAB6E}" srcOrd="0" destOrd="0" presId="urn:microsoft.com/office/officeart/2008/layout/CaptionedPictures"/>
    <dgm:cxn modelId="{1BA22C40-0716-4B5E-A6B8-1F519AE61119}" type="presParOf" srcId="{B04D838B-FBCF-40EF-AB0E-35E94324A2AB}" destId="{271894AC-3CC8-4601-B775-7C764072B2B0}" srcOrd="1" destOrd="0" presId="urn:microsoft.com/office/officeart/2008/layout/CaptionedPictures"/>
    <dgm:cxn modelId="{718AABF2-A51D-4A9E-AF58-99AD4F21D590}" type="presParOf" srcId="{B04D838B-FBCF-40EF-AB0E-35E94324A2AB}" destId="{6E031619-BC69-43BC-A55F-FDDE0EE3BDBD}" srcOrd="2" destOrd="0" presId="urn:microsoft.com/office/officeart/2008/layout/CaptionedPictures"/>
    <dgm:cxn modelId="{8A90C682-19B0-4046-805D-76E95B79FA50}" type="presParOf" srcId="{6E031619-BC69-43BC-A55F-FDDE0EE3BDBD}" destId="{326A8EBD-B942-47B2-9F04-F82A14ABDFAE}" srcOrd="0" destOrd="0" presId="urn:microsoft.com/office/officeart/2008/layout/CaptionedPictures"/>
    <dgm:cxn modelId="{AE55FEB9-D54E-4675-8F46-C652D4461363}" type="presParOf" srcId="{6E031619-BC69-43BC-A55F-FDDE0EE3BDBD}" destId="{C4CD4994-51A4-4154-965A-35F05D6AB25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777D16-D6DD-4E7D-9DB3-86AC09E795B7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E1DA4029-BA2D-4C17-829C-371B270DA6EA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</a:rPr>
            <a:t>Романова И.В. – учитель русского языка и литературы</a:t>
          </a:r>
          <a:endParaRPr lang="ru-RU" b="1" dirty="0">
            <a:solidFill>
              <a:schemeClr val="tx2">
                <a:lumMod val="25000"/>
              </a:schemeClr>
            </a:solidFill>
          </a:endParaRPr>
        </a:p>
      </dgm:t>
    </dgm:pt>
    <dgm:pt modelId="{B384E470-BFD5-475B-8C53-DFE676C2F991}" type="parTrans" cxnId="{51AB5074-E63B-41F4-B12C-2CCCA1438116}">
      <dgm:prSet/>
      <dgm:spPr/>
      <dgm:t>
        <a:bodyPr/>
        <a:lstStyle/>
        <a:p>
          <a:endParaRPr lang="ru-RU"/>
        </a:p>
      </dgm:t>
    </dgm:pt>
    <dgm:pt modelId="{BFC036D3-A081-4A39-B0C2-2FB0404F0369}" type="sibTrans" cxnId="{51AB5074-E63B-41F4-B12C-2CCCA1438116}">
      <dgm:prSet/>
      <dgm:spPr/>
      <dgm:t>
        <a:bodyPr/>
        <a:lstStyle/>
        <a:p>
          <a:endParaRPr lang="ru-RU"/>
        </a:p>
      </dgm:t>
    </dgm:pt>
    <dgm:pt modelId="{98215DDE-239B-4EE2-AF19-D440B05B1133}" type="pres">
      <dgm:prSet presAssocID="{AB777D16-D6DD-4E7D-9DB3-86AC09E795B7}" presName="Name0" presStyleCnt="0">
        <dgm:presLayoutVars>
          <dgm:chMax/>
          <dgm:chPref/>
          <dgm:dir/>
        </dgm:presLayoutVars>
      </dgm:prSet>
      <dgm:spPr/>
    </dgm:pt>
    <dgm:pt modelId="{2D1CA81F-C96C-4485-8ED5-E2FB63B01C95}" type="pres">
      <dgm:prSet presAssocID="{E1DA4029-BA2D-4C17-829C-371B270DA6EA}" presName="composite" presStyleCnt="0">
        <dgm:presLayoutVars>
          <dgm:chMax val="1"/>
          <dgm:chPref val="1"/>
        </dgm:presLayoutVars>
      </dgm:prSet>
      <dgm:spPr/>
    </dgm:pt>
    <dgm:pt modelId="{B4B660B8-11BF-473F-8326-35B12D9DC029}" type="pres">
      <dgm:prSet presAssocID="{E1DA4029-BA2D-4C17-829C-371B270DA6EA}" presName="Accent" presStyleLbl="trAlignAcc1" presStyleIdx="0" presStyleCnt="1">
        <dgm:presLayoutVars>
          <dgm:chMax val="0"/>
          <dgm:chPref val="0"/>
        </dgm:presLayoutVars>
      </dgm:prSet>
      <dgm:spPr/>
    </dgm:pt>
    <dgm:pt modelId="{8A00DB7D-7511-4CBE-8D11-EA5511CC5D54}" type="pres">
      <dgm:prSet presAssocID="{E1DA4029-BA2D-4C17-829C-371B270DA6EA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BEEA5DEA-AD43-476B-98D3-38C799280561}" type="pres">
      <dgm:prSet presAssocID="{E1DA4029-BA2D-4C17-829C-371B270DA6EA}" presName="ChildComposite" presStyleCnt="0"/>
      <dgm:spPr/>
    </dgm:pt>
    <dgm:pt modelId="{BACEDA25-FE5F-4A33-9C81-C730404AAD84}" type="pres">
      <dgm:prSet presAssocID="{E1DA4029-BA2D-4C17-829C-371B270DA6E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877CE4E-6F22-4CD1-A219-41A4BA2676D9}" type="pres">
      <dgm:prSet presAssocID="{E1DA4029-BA2D-4C17-829C-371B270DA6EA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37C4C0-2801-48C7-B57A-1C233577C579}" type="presOf" srcId="{AB777D16-D6DD-4E7D-9DB3-86AC09E795B7}" destId="{98215DDE-239B-4EE2-AF19-D440B05B1133}" srcOrd="0" destOrd="0" presId="urn:microsoft.com/office/officeart/2008/layout/CaptionedPictures"/>
    <dgm:cxn modelId="{A9C9F9F1-4B8A-4AD1-A131-92DA2C57D3FB}" type="presOf" srcId="{E1DA4029-BA2D-4C17-829C-371B270DA6EA}" destId="{F877CE4E-6F22-4CD1-A219-41A4BA2676D9}" srcOrd="0" destOrd="0" presId="urn:microsoft.com/office/officeart/2008/layout/CaptionedPictures"/>
    <dgm:cxn modelId="{51AB5074-E63B-41F4-B12C-2CCCA1438116}" srcId="{AB777D16-D6DD-4E7D-9DB3-86AC09E795B7}" destId="{E1DA4029-BA2D-4C17-829C-371B270DA6EA}" srcOrd="0" destOrd="0" parTransId="{B384E470-BFD5-475B-8C53-DFE676C2F991}" sibTransId="{BFC036D3-A081-4A39-B0C2-2FB0404F0369}"/>
    <dgm:cxn modelId="{10CC7846-FF75-40BF-AD48-DEB32802018F}" type="presParOf" srcId="{98215DDE-239B-4EE2-AF19-D440B05B1133}" destId="{2D1CA81F-C96C-4485-8ED5-E2FB63B01C95}" srcOrd="0" destOrd="0" presId="urn:microsoft.com/office/officeart/2008/layout/CaptionedPictures"/>
    <dgm:cxn modelId="{1E8598D8-EFDF-4A80-9D70-41C4845AD96F}" type="presParOf" srcId="{2D1CA81F-C96C-4485-8ED5-E2FB63B01C95}" destId="{B4B660B8-11BF-473F-8326-35B12D9DC029}" srcOrd="0" destOrd="0" presId="urn:microsoft.com/office/officeart/2008/layout/CaptionedPictures"/>
    <dgm:cxn modelId="{52A8D5AA-DDDA-4412-AB3C-CC548B74F768}" type="presParOf" srcId="{2D1CA81F-C96C-4485-8ED5-E2FB63B01C95}" destId="{8A00DB7D-7511-4CBE-8D11-EA5511CC5D54}" srcOrd="1" destOrd="0" presId="urn:microsoft.com/office/officeart/2008/layout/CaptionedPictures"/>
    <dgm:cxn modelId="{FB954C0B-D781-4643-BB42-30B6D0541D76}" type="presParOf" srcId="{2D1CA81F-C96C-4485-8ED5-E2FB63B01C95}" destId="{BEEA5DEA-AD43-476B-98D3-38C799280561}" srcOrd="2" destOrd="0" presId="urn:microsoft.com/office/officeart/2008/layout/CaptionedPictures"/>
    <dgm:cxn modelId="{7A5905BF-D6B9-420E-95D9-7B2BA352D104}" type="presParOf" srcId="{BEEA5DEA-AD43-476B-98D3-38C799280561}" destId="{BACEDA25-FE5F-4A33-9C81-C730404AAD84}" srcOrd="0" destOrd="0" presId="urn:microsoft.com/office/officeart/2008/layout/CaptionedPictures"/>
    <dgm:cxn modelId="{D6E8CCAA-0187-4895-B2B3-56D0418EBB90}" type="presParOf" srcId="{BEEA5DEA-AD43-476B-98D3-38C799280561}" destId="{F877CE4E-6F22-4CD1-A219-41A4BA2676D9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2A7F2E-A8F0-4C60-89D9-9984FAA220C3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B65245FE-88E2-4C96-808A-8E10F5DAEED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</a:rPr>
            <a:t>Классный час в 9 классе «70 лет Сталинградской битвы</a:t>
          </a:r>
          <a:r>
            <a:rPr lang="ru-RU" b="1" dirty="0" smtClean="0">
              <a:solidFill>
                <a:schemeClr val="bg2">
                  <a:lumMod val="75000"/>
                </a:schemeClr>
              </a:solidFill>
            </a:rPr>
            <a:t>»</a:t>
          </a:r>
          <a:endParaRPr lang="ru-RU" b="1" dirty="0">
            <a:solidFill>
              <a:schemeClr val="bg2">
                <a:lumMod val="75000"/>
              </a:schemeClr>
            </a:solidFill>
          </a:endParaRPr>
        </a:p>
      </dgm:t>
    </dgm:pt>
    <dgm:pt modelId="{E013AEEB-C5E8-442B-A45D-39CF6F97825A}" type="parTrans" cxnId="{58C10478-7C4A-4F67-B840-36BF1DBC24F6}">
      <dgm:prSet/>
      <dgm:spPr/>
      <dgm:t>
        <a:bodyPr/>
        <a:lstStyle/>
        <a:p>
          <a:endParaRPr lang="ru-RU"/>
        </a:p>
      </dgm:t>
    </dgm:pt>
    <dgm:pt modelId="{0A809861-30E1-49E3-ADEA-2EA4B1832139}" type="sibTrans" cxnId="{58C10478-7C4A-4F67-B840-36BF1DBC24F6}">
      <dgm:prSet/>
      <dgm:spPr/>
      <dgm:t>
        <a:bodyPr/>
        <a:lstStyle/>
        <a:p>
          <a:endParaRPr lang="ru-RU"/>
        </a:p>
      </dgm:t>
    </dgm:pt>
    <dgm:pt modelId="{FCDC9CBF-63A5-4B31-853C-F021BD8ACD06}" type="pres">
      <dgm:prSet presAssocID="{A52A7F2E-A8F0-4C60-89D9-9984FAA220C3}" presName="Name0" presStyleCnt="0">
        <dgm:presLayoutVars>
          <dgm:chMax/>
          <dgm:chPref/>
          <dgm:dir/>
        </dgm:presLayoutVars>
      </dgm:prSet>
      <dgm:spPr/>
    </dgm:pt>
    <dgm:pt modelId="{89422A11-0D7E-4F6D-9762-588955D0FCF0}" type="pres">
      <dgm:prSet presAssocID="{B65245FE-88E2-4C96-808A-8E10F5DAEED2}" presName="composite" presStyleCnt="0">
        <dgm:presLayoutVars>
          <dgm:chMax val="1"/>
          <dgm:chPref val="1"/>
        </dgm:presLayoutVars>
      </dgm:prSet>
      <dgm:spPr/>
    </dgm:pt>
    <dgm:pt modelId="{E9933BEF-002A-4069-B11D-7295FD81023E}" type="pres">
      <dgm:prSet presAssocID="{B65245FE-88E2-4C96-808A-8E10F5DAEED2}" presName="Accent" presStyleLbl="trAlignAcc1" presStyleIdx="0" presStyleCnt="1">
        <dgm:presLayoutVars>
          <dgm:chMax val="0"/>
          <dgm:chPref val="0"/>
        </dgm:presLayoutVars>
      </dgm:prSet>
      <dgm:spPr/>
    </dgm:pt>
    <dgm:pt modelId="{82D60952-7ADB-4BDF-AC89-92ED21199FA4}" type="pres">
      <dgm:prSet presAssocID="{B65245FE-88E2-4C96-808A-8E10F5DAEED2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8B2ACE87-4B05-4DED-AE93-0C01E93BC8E1}" type="pres">
      <dgm:prSet presAssocID="{B65245FE-88E2-4C96-808A-8E10F5DAEED2}" presName="ChildComposite" presStyleCnt="0"/>
      <dgm:spPr/>
    </dgm:pt>
    <dgm:pt modelId="{26626050-977D-4B6B-90FB-194B3F62AED6}" type="pres">
      <dgm:prSet presAssocID="{B65245FE-88E2-4C96-808A-8E10F5DAEED2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0B9F227-F116-4F1B-97DF-B463B5AEB908}" type="pres">
      <dgm:prSet presAssocID="{B65245FE-88E2-4C96-808A-8E10F5DAEED2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C10478-7C4A-4F67-B840-36BF1DBC24F6}" srcId="{A52A7F2E-A8F0-4C60-89D9-9984FAA220C3}" destId="{B65245FE-88E2-4C96-808A-8E10F5DAEED2}" srcOrd="0" destOrd="0" parTransId="{E013AEEB-C5E8-442B-A45D-39CF6F97825A}" sibTransId="{0A809861-30E1-49E3-ADEA-2EA4B1832139}"/>
    <dgm:cxn modelId="{9B8DF06D-6D7F-4177-9AF2-9B8EDF56E3E5}" type="presOf" srcId="{B65245FE-88E2-4C96-808A-8E10F5DAEED2}" destId="{50B9F227-F116-4F1B-97DF-B463B5AEB908}" srcOrd="0" destOrd="0" presId="urn:microsoft.com/office/officeart/2008/layout/CaptionedPictures"/>
    <dgm:cxn modelId="{8EC20A28-B77F-4A38-BB4E-ABA03319B8CE}" type="presOf" srcId="{A52A7F2E-A8F0-4C60-89D9-9984FAA220C3}" destId="{FCDC9CBF-63A5-4B31-853C-F021BD8ACD06}" srcOrd="0" destOrd="0" presId="urn:microsoft.com/office/officeart/2008/layout/CaptionedPictures"/>
    <dgm:cxn modelId="{633D3FDF-BB00-465C-9A9D-2B1F52991FA9}" type="presParOf" srcId="{FCDC9CBF-63A5-4B31-853C-F021BD8ACD06}" destId="{89422A11-0D7E-4F6D-9762-588955D0FCF0}" srcOrd="0" destOrd="0" presId="urn:microsoft.com/office/officeart/2008/layout/CaptionedPictures"/>
    <dgm:cxn modelId="{B7FF757F-F679-43B6-BFF0-B8FF7A877C18}" type="presParOf" srcId="{89422A11-0D7E-4F6D-9762-588955D0FCF0}" destId="{E9933BEF-002A-4069-B11D-7295FD81023E}" srcOrd="0" destOrd="0" presId="urn:microsoft.com/office/officeart/2008/layout/CaptionedPictures"/>
    <dgm:cxn modelId="{A9559C3B-70A2-48F9-AE7C-6B8317759F28}" type="presParOf" srcId="{89422A11-0D7E-4F6D-9762-588955D0FCF0}" destId="{82D60952-7ADB-4BDF-AC89-92ED21199FA4}" srcOrd="1" destOrd="0" presId="urn:microsoft.com/office/officeart/2008/layout/CaptionedPictures"/>
    <dgm:cxn modelId="{AE8CDA28-FFA6-4C04-8FD2-2B5706D36586}" type="presParOf" srcId="{89422A11-0D7E-4F6D-9762-588955D0FCF0}" destId="{8B2ACE87-4B05-4DED-AE93-0C01E93BC8E1}" srcOrd="2" destOrd="0" presId="urn:microsoft.com/office/officeart/2008/layout/CaptionedPictures"/>
    <dgm:cxn modelId="{92A34CB6-AE61-47FA-BFBE-D93E35EC00CB}" type="presParOf" srcId="{8B2ACE87-4B05-4DED-AE93-0C01E93BC8E1}" destId="{26626050-977D-4B6B-90FB-194B3F62AED6}" srcOrd="0" destOrd="0" presId="urn:microsoft.com/office/officeart/2008/layout/CaptionedPictures"/>
    <dgm:cxn modelId="{BB95A75A-4E16-40DA-816A-36203F2757BD}" type="presParOf" srcId="{8B2ACE87-4B05-4DED-AE93-0C01E93BC8E1}" destId="{50B9F227-F116-4F1B-97DF-B463B5AEB90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040836-C266-4204-B922-55FDA045F1D0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06870E11-4CF2-42E7-9226-250D43877A63}">
      <dgm:prSet phldrT="[Текст]" custT="1"/>
      <dgm:spPr/>
      <dgm:t>
        <a:bodyPr/>
        <a:lstStyle/>
        <a:p>
          <a:r>
            <a:rPr lang="ru-RU" sz="1100" b="1" dirty="0" smtClean="0">
              <a:solidFill>
                <a:schemeClr val="tx2">
                  <a:lumMod val="25000"/>
                </a:schemeClr>
              </a:solidFill>
            </a:rPr>
            <a:t>Общешкольное мероприятие «День Герба и Флага Тверской области»</a:t>
          </a:r>
          <a:endParaRPr lang="ru-RU" sz="1100" b="1" dirty="0">
            <a:solidFill>
              <a:schemeClr val="tx2">
                <a:lumMod val="25000"/>
              </a:schemeClr>
            </a:solidFill>
          </a:endParaRPr>
        </a:p>
      </dgm:t>
    </dgm:pt>
    <dgm:pt modelId="{61857020-970A-481C-9D12-5CADAAC0C5CF}" type="parTrans" cxnId="{479AEDFC-0401-4DEC-AD34-6322C4F3B3E6}">
      <dgm:prSet/>
      <dgm:spPr/>
      <dgm:t>
        <a:bodyPr/>
        <a:lstStyle/>
        <a:p>
          <a:endParaRPr lang="ru-RU"/>
        </a:p>
      </dgm:t>
    </dgm:pt>
    <dgm:pt modelId="{A90CB23E-AC46-40ED-A151-6A0796639E16}" type="sibTrans" cxnId="{479AEDFC-0401-4DEC-AD34-6322C4F3B3E6}">
      <dgm:prSet/>
      <dgm:spPr/>
      <dgm:t>
        <a:bodyPr/>
        <a:lstStyle/>
        <a:p>
          <a:endParaRPr lang="ru-RU"/>
        </a:p>
      </dgm:t>
    </dgm:pt>
    <dgm:pt modelId="{2F80E7CE-EE92-48C1-AF72-98AC8A58404A}" type="pres">
      <dgm:prSet presAssocID="{AA040836-C266-4204-B922-55FDA045F1D0}" presName="Name0" presStyleCnt="0">
        <dgm:presLayoutVars>
          <dgm:chMax/>
          <dgm:chPref/>
          <dgm:dir/>
        </dgm:presLayoutVars>
      </dgm:prSet>
      <dgm:spPr/>
    </dgm:pt>
    <dgm:pt modelId="{A5799F07-3ADE-476B-A1CC-2C702D102BEF}" type="pres">
      <dgm:prSet presAssocID="{06870E11-4CF2-42E7-9226-250D43877A63}" presName="composite" presStyleCnt="0">
        <dgm:presLayoutVars>
          <dgm:chMax val="1"/>
          <dgm:chPref val="1"/>
        </dgm:presLayoutVars>
      </dgm:prSet>
      <dgm:spPr/>
    </dgm:pt>
    <dgm:pt modelId="{76AD57B5-2EBB-4570-A46B-E1B3965AB6EA}" type="pres">
      <dgm:prSet presAssocID="{06870E11-4CF2-42E7-9226-250D43877A63}" presName="Accent" presStyleLbl="trAlignAcc1" presStyleIdx="0" presStyleCnt="1">
        <dgm:presLayoutVars>
          <dgm:chMax val="0"/>
          <dgm:chPref val="0"/>
        </dgm:presLayoutVars>
      </dgm:prSet>
      <dgm:spPr/>
    </dgm:pt>
    <dgm:pt modelId="{460AB414-E954-4614-8DCA-9468D216842F}" type="pres">
      <dgm:prSet presAssocID="{06870E11-4CF2-42E7-9226-250D43877A63}" presName="Image" presStyleLbl="alignImgPlace1" presStyleIdx="0" presStyleCnt="1" custScaleX="136460" custScaleY="110801" custLinFactNeighborX="-1504" custLinFactNeighborY="-75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8DE76FC1-2917-4725-AB76-944E03908CAC}" type="pres">
      <dgm:prSet presAssocID="{06870E11-4CF2-42E7-9226-250D43877A63}" presName="ChildComposite" presStyleCnt="0"/>
      <dgm:spPr/>
    </dgm:pt>
    <dgm:pt modelId="{3CAB65A1-05DE-4650-9A61-CCF897047E57}" type="pres">
      <dgm:prSet presAssocID="{06870E11-4CF2-42E7-9226-250D43877A6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990BF6C-C5A6-4B51-AEF4-4E9840335144}" type="pres">
      <dgm:prSet presAssocID="{06870E11-4CF2-42E7-9226-250D43877A63}" presName="Parent" presStyleLbl="revTx" presStyleIdx="0" presStyleCnt="1" custLinFactNeighborX="3224" custLinFactNeighborY="1315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9AEDFC-0401-4DEC-AD34-6322C4F3B3E6}" srcId="{AA040836-C266-4204-B922-55FDA045F1D0}" destId="{06870E11-4CF2-42E7-9226-250D43877A63}" srcOrd="0" destOrd="0" parTransId="{61857020-970A-481C-9D12-5CADAAC0C5CF}" sibTransId="{A90CB23E-AC46-40ED-A151-6A0796639E16}"/>
    <dgm:cxn modelId="{5A7334BE-623F-47C8-BBE1-B390ECF3A177}" type="presOf" srcId="{06870E11-4CF2-42E7-9226-250D43877A63}" destId="{6990BF6C-C5A6-4B51-AEF4-4E9840335144}" srcOrd="0" destOrd="0" presId="urn:microsoft.com/office/officeart/2008/layout/CaptionedPictures"/>
    <dgm:cxn modelId="{CB250B91-8676-4C42-80BF-49B9DD89ED7C}" type="presOf" srcId="{AA040836-C266-4204-B922-55FDA045F1D0}" destId="{2F80E7CE-EE92-48C1-AF72-98AC8A58404A}" srcOrd="0" destOrd="0" presId="urn:microsoft.com/office/officeart/2008/layout/CaptionedPictures"/>
    <dgm:cxn modelId="{817F966C-27A5-4E55-8205-FE38B25A7598}" type="presParOf" srcId="{2F80E7CE-EE92-48C1-AF72-98AC8A58404A}" destId="{A5799F07-3ADE-476B-A1CC-2C702D102BEF}" srcOrd="0" destOrd="0" presId="urn:microsoft.com/office/officeart/2008/layout/CaptionedPictures"/>
    <dgm:cxn modelId="{693CDFDF-6434-4A4C-AD53-3C34DCE92AB4}" type="presParOf" srcId="{A5799F07-3ADE-476B-A1CC-2C702D102BEF}" destId="{76AD57B5-2EBB-4570-A46B-E1B3965AB6EA}" srcOrd="0" destOrd="0" presId="urn:microsoft.com/office/officeart/2008/layout/CaptionedPictures"/>
    <dgm:cxn modelId="{14639179-EC75-474F-B998-DA0983CF18EE}" type="presParOf" srcId="{A5799F07-3ADE-476B-A1CC-2C702D102BEF}" destId="{460AB414-E954-4614-8DCA-9468D216842F}" srcOrd="1" destOrd="0" presId="urn:microsoft.com/office/officeart/2008/layout/CaptionedPictures"/>
    <dgm:cxn modelId="{51B61F25-F3DA-44D4-AC7F-8DE14F4744B7}" type="presParOf" srcId="{A5799F07-3ADE-476B-A1CC-2C702D102BEF}" destId="{8DE76FC1-2917-4725-AB76-944E03908CAC}" srcOrd="2" destOrd="0" presId="urn:microsoft.com/office/officeart/2008/layout/CaptionedPictures"/>
    <dgm:cxn modelId="{BDA3B0D0-A33F-4C93-B8B1-345CCE1C8F56}" type="presParOf" srcId="{8DE76FC1-2917-4725-AB76-944E03908CAC}" destId="{3CAB65A1-05DE-4650-9A61-CCF897047E57}" srcOrd="0" destOrd="0" presId="urn:microsoft.com/office/officeart/2008/layout/CaptionedPictures"/>
    <dgm:cxn modelId="{4123E5F7-7A54-4226-8125-9B15D7A8A558}" type="presParOf" srcId="{8DE76FC1-2917-4725-AB76-944E03908CAC}" destId="{6990BF6C-C5A6-4B51-AEF4-4E984033514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398388-012E-47C1-8FF3-6571BC713A4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D235A134-F28C-41CE-9DA5-1C7618E160CF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25000"/>
                </a:schemeClr>
              </a:solidFill>
            </a:rPr>
            <a:t>Интернет-урок «Мы против наркотиков»</a:t>
          </a:r>
          <a:endParaRPr lang="ru-RU" b="1" dirty="0">
            <a:solidFill>
              <a:schemeClr val="tx2">
                <a:lumMod val="25000"/>
              </a:schemeClr>
            </a:solidFill>
          </a:endParaRPr>
        </a:p>
      </dgm:t>
    </dgm:pt>
    <dgm:pt modelId="{34BFC4B7-72EA-4EE0-99D8-1B1E1209DF4B}" type="parTrans" cxnId="{D7FAA02E-9E4E-4C2D-8A01-41E2C8ADE0D1}">
      <dgm:prSet/>
      <dgm:spPr/>
      <dgm:t>
        <a:bodyPr/>
        <a:lstStyle/>
        <a:p>
          <a:endParaRPr lang="ru-RU"/>
        </a:p>
      </dgm:t>
    </dgm:pt>
    <dgm:pt modelId="{8D9CA147-6D89-447E-B718-68AF6C19E85C}" type="sibTrans" cxnId="{D7FAA02E-9E4E-4C2D-8A01-41E2C8ADE0D1}">
      <dgm:prSet/>
      <dgm:spPr/>
      <dgm:t>
        <a:bodyPr/>
        <a:lstStyle/>
        <a:p>
          <a:endParaRPr lang="ru-RU"/>
        </a:p>
      </dgm:t>
    </dgm:pt>
    <dgm:pt modelId="{BBEC900D-032F-4133-95CB-4DF39E2B9A0E}" type="pres">
      <dgm:prSet presAssocID="{55398388-012E-47C1-8FF3-6571BC713A42}" presName="Name0" presStyleCnt="0">
        <dgm:presLayoutVars>
          <dgm:chMax/>
          <dgm:chPref/>
          <dgm:dir/>
        </dgm:presLayoutVars>
      </dgm:prSet>
      <dgm:spPr/>
    </dgm:pt>
    <dgm:pt modelId="{CDAE98AF-128F-4405-902D-9F0C8D7FFCA5}" type="pres">
      <dgm:prSet presAssocID="{D235A134-F28C-41CE-9DA5-1C7618E160CF}" presName="composite" presStyleCnt="0">
        <dgm:presLayoutVars>
          <dgm:chMax val="1"/>
          <dgm:chPref val="1"/>
        </dgm:presLayoutVars>
      </dgm:prSet>
      <dgm:spPr/>
    </dgm:pt>
    <dgm:pt modelId="{98643198-C6FA-44F8-BD04-62F3E48F0F3A}" type="pres">
      <dgm:prSet presAssocID="{D235A134-F28C-41CE-9DA5-1C7618E160CF}" presName="Accent" presStyleLbl="trAlignAcc1" presStyleIdx="0" presStyleCnt="1">
        <dgm:presLayoutVars>
          <dgm:chMax val="0"/>
          <dgm:chPref val="0"/>
        </dgm:presLayoutVars>
      </dgm:prSet>
      <dgm:spPr/>
    </dgm:pt>
    <dgm:pt modelId="{DB7563B7-A372-4FD9-8F0D-283FED8A8482}" type="pres">
      <dgm:prSet presAssocID="{D235A134-F28C-41CE-9DA5-1C7618E160CF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FDBAB8B-DA63-4036-8F11-6DCA9F84AC16}" type="pres">
      <dgm:prSet presAssocID="{D235A134-F28C-41CE-9DA5-1C7618E160CF}" presName="ChildComposite" presStyleCnt="0"/>
      <dgm:spPr/>
    </dgm:pt>
    <dgm:pt modelId="{91893FB9-EBBB-40D1-80D0-1A9C4F89E5FE}" type="pres">
      <dgm:prSet presAssocID="{D235A134-F28C-41CE-9DA5-1C7618E160C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C242AAD-63CA-4035-B869-2A5DBB771A33}" type="pres">
      <dgm:prSet presAssocID="{D235A134-F28C-41CE-9DA5-1C7618E160CF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FAA02E-9E4E-4C2D-8A01-41E2C8ADE0D1}" srcId="{55398388-012E-47C1-8FF3-6571BC713A42}" destId="{D235A134-F28C-41CE-9DA5-1C7618E160CF}" srcOrd="0" destOrd="0" parTransId="{34BFC4B7-72EA-4EE0-99D8-1B1E1209DF4B}" sibTransId="{8D9CA147-6D89-447E-B718-68AF6C19E85C}"/>
    <dgm:cxn modelId="{2C162BDB-B098-4AB4-AE65-162E559FA62E}" type="presOf" srcId="{55398388-012E-47C1-8FF3-6571BC713A42}" destId="{BBEC900D-032F-4133-95CB-4DF39E2B9A0E}" srcOrd="0" destOrd="0" presId="urn:microsoft.com/office/officeart/2008/layout/CaptionedPictures"/>
    <dgm:cxn modelId="{86F21F73-F345-4ED1-8E5B-D8B2B409F61D}" type="presOf" srcId="{D235A134-F28C-41CE-9DA5-1C7618E160CF}" destId="{BC242AAD-63CA-4035-B869-2A5DBB771A33}" srcOrd="0" destOrd="0" presId="urn:microsoft.com/office/officeart/2008/layout/CaptionedPictures"/>
    <dgm:cxn modelId="{59790E96-DAA4-4CD3-A5E4-3094F420BEB1}" type="presParOf" srcId="{BBEC900D-032F-4133-95CB-4DF39E2B9A0E}" destId="{CDAE98AF-128F-4405-902D-9F0C8D7FFCA5}" srcOrd="0" destOrd="0" presId="urn:microsoft.com/office/officeart/2008/layout/CaptionedPictures"/>
    <dgm:cxn modelId="{AB8C7992-8CE6-4CD7-84B6-BEE001B66EE8}" type="presParOf" srcId="{CDAE98AF-128F-4405-902D-9F0C8D7FFCA5}" destId="{98643198-C6FA-44F8-BD04-62F3E48F0F3A}" srcOrd="0" destOrd="0" presId="urn:microsoft.com/office/officeart/2008/layout/CaptionedPictures"/>
    <dgm:cxn modelId="{6ADA5D45-010B-41E0-A898-ACF2D3E4C062}" type="presParOf" srcId="{CDAE98AF-128F-4405-902D-9F0C8D7FFCA5}" destId="{DB7563B7-A372-4FD9-8F0D-283FED8A8482}" srcOrd="1" destOrd="0" presId="urn:microsoft.com/office/officeart/2008/layout/CaptionedPictures"/>
    <dgm:cxn modelId="{324344EA-658D-4598-99CA-E0C2D536F439}" type="presParOf" srcId="{CDAE98AF-128F-4405-902D-9F0C8D7FFCA5}" destId="{FFDBAB8B-DA63-4036-8F11-6DCA9F84AC16}" srcOrd="2" destOrd="0" presId="urn:microsoft.com/office/officeart/2008/layout/CaptionedPictures"/>
    <dgm:cxn modelId="{DF2805B6-BC1E-47CB-ADAE-54D43A71D838}" type="presParOf" srcId="{FFDBAB8B-DA63-4036-8F11-6DCA9F84AC16}" destId="{91893FB9-EBBB-40D1-80D0-1A9C4F89E5FE}" srcOrd="0" destOrd="0" presId="urn:microsoft.com/office/officeart/2008/layout/CaptionedPictures"/>
    <dgm:cxn modelId="{E34339B0-ADCC-4CAF-9584-048A1B853F30}" type="presParOf" srcId="{FFDBAB8B-DA63-4036-8F11-6DCA9F84AC16}" destId="{BC242AAD-63CA-4035-B869-2A5DBB771A33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B62E9-62F7-4AAA-9672-9411A5F245C9}">
      <dsp:nvSpPr>
        <dsp:cNvPr id="0" name=""/>
        <dsp:cNvSpPr/>
      </dsp:nvSpPr>
      <dsp:spPr>
        <a:xfrm>
          <a:off x="675644" y="343847"/>
          <a:ext cx="2033260" cy="23920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DCDA5-AB04-4306-B142-27AD5334E338}">
      <dsp:nvSpPr>
        <dsp:cNvPr id="0" name=""/>
        <dsp:cNvSpPr/>
      </dsp:nvSpPr>
      <dsp:spPr>
        <a:xfrm>
          <a:off x="143793" y="931"/>
          <a:ext cx="3096962" cy="243204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75338-E5B5-46D6-8D6E-4D1F77959717}">
      <dsp:nvSpPr>
        <dsp:cNvPr id="0" name=""/>
        <dsp:cNvSpPr/>
      </dsp:nvSpPr>
      <dsp:spPr>
        <a:xfrm>
          <a:off x="777307" y="1994376"/>
          <a:ext cx="1829934" cy="64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777307" y="1994376"/>
        <a:ext cx="1829934" cy="645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59B09-ABFD-4234-A9A7-A18AE110D6EB}">
      <dsp:nvSpPr>
        <dsp:cNvPr id="0" name=""/>
        <dsp:cNvSpPr/>
      </dsp:nvSpPr>
      <dsp:spPr>
        <a:xfrm>
          <a:off x="758457" y="195089"/>
          <a:ext cx="2587541" cy="30441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D5ED1-8F75-4040-868A-C4825FE7B10A}">
      <dsp:nvSpPr>
        <dsp:cNvPr id="0" name=""/>
        <dsp:cNvSpPr/>
      </dsp:nvSpPr>
      <dsp:spPr>
        <a:xfrm>
          <a:off x="550870" y="1103"/>
          <a:ext cx="3002714" cy="261021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88ECC-2049-4F2B-BE05-5EF7A7DF78A8}">
      <dsp:nvSpPr>
        <dsp:cNvPr id="0" name=""/>
        <dsp:cNvSpPr/>
      </dsp:nvSpPr>
      <dsp:spPr>
        <a:xfrm>
          <a:off x="495212" y="2850479"/>
          <a:ext cx="3123439" cy="38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Директор школы Лебедева Н.А.</a:t>
          </a:r>
          <a:endParaRPr lang="ru-RU" sz="2000" b="1" kern="1200" dirty="0"/>
        </a:p>
      </dsp:txBody>
      <dsp:txXfrm>
        <a:off x="495212" y="2850479"/>
        <a:ext cx="3123439" cy="389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8A888A-8E22-4CA7-8967-542E5CD4359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986AB-8CAC-442E-A492-D0AFDA67B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A888A-8E22-4CA7-8967-542E5CD4359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986AB-8CAC-442E-A492-D0AFDA67B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A888A-8E22-4CA7-8967-542E5CD4359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986AB-8CAC-442E-A492-D0AFDA67B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A888A-8E22-4CA7-8967-542E5CD4359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986AB-8CAC-442E-A492-D0AFDA67BD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A888A-8E22-4CA7-8967-542E5CD4359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986AB-8CAC-442E-A492-D0AFDA67BD9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A888A-8E22-4CA7-8967-542E5CD4359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986AB-8CAC-442E-A492-D0AFDA67BD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A888A-8E22-4CA7-8967-542E5CD4359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986AB-8CAC-442E-A492-D0AFDA67B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A888A-8E22-4CA7-8967-542E5CD4359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986AB-8CAC-442E-A492-D0AFDA67BD9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8A888A-8E22-4CA7-8967-542E5CD4359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986AB-8CAC-442E-A492-D0AFDA67B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38A888A-8E22-4CA7-8967-542E5CD4359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2986AB-8CAC-442E-A492-D0AFDA67BD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8A888A-8E22-4CA7-8967-542E5CD4359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986AB-8CAC-442E-A492-D0AFDA67BD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38A888A-8E22-4CA7-8967-542E5CD4359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2986AB-8CAC-442E-A492-D0AFDA67BD9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diagramData" Target="../diagrams/data3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diagramData" Target="../diagrams/data6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5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МБОУ «Вечерняя (сменная) средняя общеобразовательная школа» </a:t>
            </a:r>
            <a:r>
              <a:rPr lang="ru-RU" sz="3600" dirty="0" err="1" smtClean="0"/>
              <a:t>г.Бологое</a:t>
            </a:r>
            <a:r>
              <a:rPr lang="ru-RU" sz="3600" dirty="0" smtClean="0"/>
              <a:t> Тверской области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Воспитательная система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0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8269" y="765958"/>
            <a:ext cx="8229600" cy="424721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Вся воспитательная система школы направлена на создание условий, которые не провоцируют </a:t>
            </a:r>
            <a:r>
              <a:rPr lang="ru-RU" sz="3200" dirty="0" err="1" smtClean="0">
                <a:solidFill>
                  <a:schemeClr val="tx2">
                    <a:lumMod val="25000"/>
                  </a:schemeClr>
                </a:solidFill>
              </a:rPr>
              <a:t>девиантное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 поведение, а способствуют реализации личностного потенциала. Личностно-ориентированный подход содействует развитию индивидуальности учащегося, проявлению его субъективных качеств.</a:t>
            </a:r>
            <a:endParaRPr lang="ru-RU" sz="320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62113" y="4876800"/>
            <a:ext cx="7481887" cy="45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60501410"/>
              </p:ext>
            </p:extLst>
          </p:nvPr>
        </p:nvGraphicFramePr>
        <p:xfrm>
          <a:off x="0" y="404813"/>
          <a:ext cx="3384550" cy="273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2656"/>
            <a:ext cx="269979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06565061"/>
              </p:ext>
            </p:extLst>
          </p:nvPr>
        </p:nvGraphicFramePr>
        <p:xfrm>
          <a:off x="2681536" y="2996952"/>
          <a:ext cx="410445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992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96752"/>
            <a:ext cx="676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Рост </a:t>
            </a:r>
            <a:r>
              <a:rPr lang="ru-RU" sz="2400" dirty="0"/>
              <a:t>неблагополучных семей, а также семей находящихся в социально-опасном положении и  не занимающихся воспитанием, содержанием детей  является  основанием воспитания правовой </a:t>
            </a:r>
            <a:r>
              <a:rPr lang="ru-RU" sz="2400" dirty="0" smtClean="0"/>
              <a:t>культуры. Поэтому приоритетным направлением деятельности вечерней школы становится формирование законопослушного поведения  как учащихся, так и их родителей. </a:t>
            </a:r>
            <a:endParaRPr lang="ru-RU" sz="2400" dirty="0"/>
          </a:p>
        </p:txBody>
      </p:sp>
      <p:pic>
        <p:nvPicPr>
          <p:cNvPr id="1026" name="Picture 2" descr="C:\Program Files (x86)\Microsoft Office\MEDIA\CAGCAT10\j0284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85184"/>
            <a:ext cx="2433464" cy="162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44824"/>
            <a:ext cx="64087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/>
              <a:t>предусматривает проведение </a:t>
            </a:r>
            <a:r>
              <a:rPr lang="ru-RU" sz="2000" dirty="0" smtClean="0"/>
              <a:t> </a:t>
            </a:r>
            <a:r>
              <a:rPr lang="ru-RU" sz="2000" dirty="0"/>
              <a:t>лекториев, круглых столов, внеклассных мероприятий, организацию встреч, дискуссий для учащихся, родителей и педагогов с привлечением межведомственных организаций (общественных организаций, правоохранительных органов, </a:t>
            </a:r>
            <a:r>
              <a:rPr lang="ru-RU" sz="2000" dirty="0" smtClean="0"/>
              <a:t>СМИ</a:t>
            </a:r>
            <a:r>
              <a:rPr lang="ru-RU" sz="2000" dirty="0"/>
              <a:t>, Управления Федеральной службы  </a:t>
            </a:r>
            <a:r>
              <a:rPr lang="ru-RU" sz="2000" dirty="0" err="1"/>
              <a:t>наркоконтроля</a:t>
            </a:r>
            <a:r>
              <a:rPr lang="ru-RU" sz="2000" dirty="0"/>
              <a:t>, </a:t>
            </a:r>
            <a:r>
              <a:rPr lang="ru-RU" sz="2000" dirty="0" smtClean="0"/>
              <a:t>Комплексного Центра социального обслуживания населения, </a:t>
            </a:r>
            <a:r>
              <a:rPr lang="ru-RU" sz="2000" dirty="0"/>
              <a:t>Центра занятости населения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42056"/>
            <a:ext cx="3816424" cy="1661993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 prst="slope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lvl="0" algn="just"/>
            <a:r>
              <a:rPr lang="ru-RU" sz="2800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правового воспитания МБОУ «Вечерняя школа»</a:t>
            </a:r>
          </a:p>
          <a:p>
            <a:pPr lvl="0"/>
            <a:r>
              <a:rPr lang="ru-RU" b="1" dirty="0">
                <a:solidFill>
                  <a:prstClr val="white"/>
                </a:solidFill>
              </a:rPr>
              <a:t> 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>
            <a:spLocks/>
          </p:cNvSpPr>
          <p:nvPr/>
        </p:nvSpPr>
        <p:spPr>
          <a:xfrm>
            <a:off x="3703159" y="42386"/>
            <a:ext cx="2143124" cy="22012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</a:rPr>
              <a:t>Проведение классных часов, профилактических бесед с учащимися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Выноска 1 2"/>
          <p:cNvSpPr>
            <a:spLocks/>
          </p:cNvSpPr>
          <p:nvPr/>
        </p:nvSpPr>
        <p:spPr>
          <a:xfrm flipH="1">
            <a:off x="1332467" y="749199"/>
            <a:ext cx="1571625" cy="1028700"/>
          </a:xfrm>
          <a:prstGeom prst="borderCallout1">
            <a:avLst>
              <a:gd name="adj1" fmla="val 18750"/>
              <a:gd name="adj2" fmla="val -8333"/>
              <a:gd name="adj3" fmla="val 109806"/>
              <a:gd name="adj4" fmla="val -41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Социальный педагог</a:t>
            </a:r>
          </a:p>
        </p:txBody>
      </p:sp>
      <p:sp>
        <p:nvSpPr>
          <p:cNvPr id="4" name="Выноска 1 3"/>
          <p:cNvSpPr>
            <a:spLocks/>
          </p:cNvSpPr>
          <p:nvPr/>
        </p:nvSpPr>
        <p:spPr>
          <a:xfrm>
            <a:off x="6722572" y="637309"/>
            <a:ext cx="1447800" cy="1028700"/>
          </a:xfrm>
          <a:prstGeom prst="borderCallout1">
            <a:avLst>
              <a:gd name="adj1" fmla="val 18750"/>
              <a:gd name="adj2" fmla="val -8333"/>
              <a:gd name="adj3" fmla="val 109806"/>
              <a:gd name="adj4" fmla="val -45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Классный руководитель</a:t>
            </a:r>
          </a:p>
        </p:txBody>
      </p:sp>
      <p:sp>
        <p:nvSpPr>
          <p:cNvPr id="5" name="Овал 4"/>
          <p:cNvSpPr>
            <a:spLocks/>
          </p:cNvSpPr>
          <p:nvPr/>
        </p:nvSpPr>
        <p:spPr>
          <a:xfrm>
            <a:off x="1452754" y="1927939"/>
            <a:ext cx="2028825" cy="20729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</a:rPr>
              <a:t>Проведение встреч с инспектором по делам несовершеннолетних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Овал 5"/>
          <p:cNvSpPr>
            <a:spLocks/>
          </p:cNvSpPr>
          <p:nvPr/>
        </p:nvSpPr>
        <p:spPr>
          <a:xfrm>
            <a:off x="6103620" y="1772816"/>
            <a:ext cx="2114550" cy="21066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000" dirty="0">
                <a:effectLst/>
                <a:latin typeface="Times New Roman"/>
                <a:ea typeface="Times New Roman"/>
              </a:rPr>
              <a:t>Профилактическая работа с родителями, проведение классных собраний, индивидуальных бесед и консультаций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Выноска с четырьмя стрелками 6"/>
          <p:cNvSpPr>
            <a:spLocks/>
          </p:cNvSpPr>
          <p:nvPr/>
        </p:nvSpPr>
        <p:spPr>
          <a:xfrm>
            <a:off x="3632143" y="2371247"/>
            <a:ext cx="2238375" cy="1629649"/>
          </a:xfrm>
          <a:prstGeom prst="quad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Система правового воспитания школы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 flipV="1">
            <a:off x="2929129" y="3717032"/>
            <a:ext cx="703014" cy="71217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5870518" y="3769495"/>
            <a:ext cx="717706" cy="7715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>
            <a:spLocks/>
          </p:cNvSpPr>
          <p:nvPr/>
        </p:nvSpPr>
        <p:spPr>
          <a:xfrm>
            <a:off x="3672928" y="4267619"/>
            <a:ext cx="2167359" cy="21584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Проведение круглых столов, дискуссий, создание правовых проектов</a:t>
            </a:r>
          </a:p>
        </p:txBody>
      </p:sp>
      <p:sp>
        <p:nvSpPr>
          <p:cNvPr id="11" name="Прямоугольник 10"/>
          <p:cNvSpPr>
            <a:spLocks/>
          </p:cNvSpPr>
          <p:nvPr/>
        </p:nvSpPr>
        <p:spPr>
          <a:xfrm>
            <a:off x="6732240" y="4637761"/>
            <a:ext cx="1619250" cy="104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>
                <a:effectLst/>
                <a:latin typeface="Times New Roman"/>
                <a:ea typeface="Times New Roman"/>
              </a:rPr>
              <a:t>Координационный Совет школы</a:t>
            </a:r>
          </a:p>
        </p:txBody>
      </p:sp>
      <p:sp>
        <p:nvSpPr>
          <p:cNvPr id="12" name="Прямоугольник 11"/>
          <p:cNvSpPr>
            <a:spLocks/>
          </p:cNvSpPr>
          <p:nvPr/>
        </p:nvSpPr>
        <p:spPr>
          <a:xfrm>
            <a:off x="1281304" y="4541020"/>
            <a:ext cx="1647825" cy="1114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200">
                <a:effectLst/>
                <a:latin typeface="Times New Roman"/>
                <a:ea typeface="Times New Roman"/>
              </a:rPr>
              <a:t>Совет Профилактики школы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8229600" cy="33843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Учебно-воспитательная деятельность вечерней школы направлена на развитие гражданско-патриотического, духовно-нравственного воспитания учащихся; предполагает целенаправленную работу с родителями, направленную на предупреждение раннего семейного неблагополучия.</a:t>
            </a:r>
            <a:b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Учебная программа школы ориентирована на пропаганду здорового образа жизни и профилактику вредных привычек. На уроках литературы, биологии, обществознания, истории, химии и др. учителя находят убедительные факты, показывающие учащимся пагубное влияние алкоголя, курения, наркотиков на здоровье человека.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93955228"/>
              </p:ext>
            </p:extLst>
          </p:nvPr>
        </p:nvGraphicFramePr>
        <p:xfrm>
          <a:off x="28600" y="0"/>
          <a:ext cx="3419872" cy="27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2915816" cy="2060848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67821331"/>
              </p:ext>
            </p:extLst>
          </p:nvPr>
        </p:nvGraphicFramePr>
        <p:xfrm>
          <a:off x="5004048" y="2680874"/>
          <a:ext cx="3672408" cy="333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75659273"/>
              </p:ext>
            </p:extLst>
          </p:nvPr>
        </p:nvGraphicFramePr>
        <p:xfrm>
          <a:off x="395536" y="3068960"/>
          <a:ext cx="334786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618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90129243"/>
              </p:ext>
            </p:extLst>
          </p:nvPr>
        </p:nvGraphicFramePr>
        <p:xfrm>
          <a:off x="4770814" y="167097"/>
          <a:ext cx="4140968" cy="347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7071"/>
            <a:ext cx="3528392" cy="2578479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4510815"/>
              </p:ext>
            </p:extLst>
          </p:nvPr>
        </p:nvGraphicFramePr>
        <p:xfrm>
          <a:off x="323528" y="188640"/>
          <a:ext cx="406794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80836341"/>
              </p:ext>
            </p:extLst>
          </p:nvPr>
        </p:nvGraphicFramePr>
        <p:xfrm>
          <a:off x="5039318" y="3789040"/>
          <a:ext cx="3851920" cy="286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8874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23621151"/>
              </p:ext>
            </p:extLst>
          </p:nvPr>
        </p:nvGraphicFramePr>
        <p:xfrm>
          <a:off x="323528" y="188640"/>
          <a:ext cx="4570710" cy="371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0"/>
            <a:ext cx="3851920" cy="374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83" y="4077072"/>
            <a:ext cx="3672408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</TotalTime>
  <Words>260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МБОУ «Вечерняя (сменная) средняя общеобразовательная школа» г.Бологое Тверской области</vt:lpstr>
      <vt:lpstr> </vt:lpstr>
      <vt:lpstr>Презентация PowerPoint</vt:lpstr>
      <vt:lpstr>Презентация PowerPoint</vt:lpstr>
      <vt:lpstr>Презентация PowerPoint</vt:lpstr>
      <vt:lpstr>Учебно-воспитательная деятельность вечерней школы направлена на развитие гражданско-патриотического, духовно-нравственного воспитания учащихся; предполагает целенаправленную работу с родителями, направленную на предупреждение раннего семейного неблагополучия. Учебная программа школы ориентирована на пропаганду здорового образа жизни и профилактику вредных привычек. На уроках литературы, биологии, обществознания, истории, химии и др. учителя находят убедительные факты, показывающие учащимся пагубное влияние алкоголя, курения, наркотиков на здоровье человека.</vt:lpstr>
      <vt:lpstr>Презентация PowerPoint</vt:lpstr>
      <vt:lpstr>Презентация PowerPoint</vt:lpstr>
      <vt:lpstr>Презентация PowerPoint</vt:lpstr>
      <vt:lpstr>Вся воспитательная система школы направлена на создание условий, которые не провоцируют девиантное поведение, а способствуют реализации личностного потенциала. Личностно-ориентированный подход содействует развитию индивидуальности учащегося, проявлению его субъективных качеств.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«Вечерняя (сменная) средняя общеобразовательная школа» г.Бологое Тверской области</dc:title>
  <dc:creator>Пользователь</dc:creator>
  <cp:lastModifiedBy>Пользователь</cp:lastModifiedBy>
  <cp:revision>14</cp:revision>
  <dcterms:created xsi:type="dcterms:W3CDTF">2013-02-21T09:57:38Z</dcterms:created>
  <dcterms:modified xsi:type="dcterms:W3CDTF">2014-01-24T08:21:18Z</dcterms:modified>
</cp:coreProperties>
</file>