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59" r:id="rId5"/>
    <p:sldId id="256" r:id="rId6"/>
    <p:sldId id="266" r:id="rId7"/>
    <p:sldId id="260" r:id="rId8"/>
    <p:sldId id="261" r:id="rId9"/>
    <p:sldId id="262" r:id="rId10"/>
    <p:sldId id="263" r:id="rId11"/>
    <p:sldId id="300" r:id="rId12"/>
    <p:sldId id="264" r:id="rId13"/>
    <p:sldId id="265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F6D3-CC5F-487C-9682-49DF1AADB48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79D2-1F12-4F1A-B6E4-0C356D790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7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F6D3-CC5F-487C-9682-49DF1AADB48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79D2-1F12-4F1A-B6E4-0C356D790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7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F6D3-CC5F-487C-9682-49DF1AADB48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79D2-1F12-4F1A-B6E4-0C356D790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1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F6D3-CC5F-487C-9682-49DF1AADB48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79D2-1F12-4F1A-B6E4-0C356D790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6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F6D3-CC5F-487C-9682-49DF1AADB48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79D2-1F12-4F1A-B6E4-0C356D790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0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F6D3-CC5F-487C-9682-49DF1AADB48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79D2-1F12-4F1A-B6E4-0C356D790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0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F6D3-CC5F-487C-9682-49DF1AADB48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79D2-1F12-4F1A-B6E4-0C356D790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6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F6D3-CC5F-487C-9682-49DF1AADB48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79D2-1F12-4F1A-B6E4-0C356D790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9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F6D3-CC5F-487C-9682-49DF1AADB48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79D2-1F12-4F1A-B6E4-0C356D790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5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F6D3-CC5F-487C-9682-49DF1AADB48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79D2-1F12-4F1A-B6E4-0C356D790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0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F6D3-CC5F-487C-9682-49DF1AADB48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79D2-1F12-4F1A-B6E4-0C356D790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68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F6D3-CC5F-487C-9682-49DF1AADB48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79D2-1F12-4F1A-B6E4-0C356D790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7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s2.mm.bing.net/th?id=H.4789662585981633&amp;pid=1.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42852"/>
            <a:ext cx="2033585" cy="24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695" y="2141984"/>
            <a:ext cx="758553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Что в имени твоем, Россия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russkayagazeta.com/images/uploads/sovremennie_matreshki_bolsha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371951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0igr.net/datai/okruzhajuschij-mir/Gosudarstvennye-simvoly-Rossii/0001-001-Gosudarstvennye-simvoly-Rossi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28612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06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Великая река Енисей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Файл:Енисей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2484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uvaonline.ru/uploads/posts/2011-10/1318208697_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764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II</a:t>
            </a:r>
            <a:r>
              <a:rPr lang="ru-RU" b="1" dirty="0" smtClean="0">
                <a:solidFill>
                  <a:srgbClr val="002060"/>
                </a:solidFill>
              </a:rPr>
              <a:t> тур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Личности в истории страны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img-fotki.yandex.ru/get/5307/118246130.10/0_63f6c_c553631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799"/>
            <a:ext cx="2990850" cy="3886201"/>
          </a:xfrm>
          <a:prstGeom prst="rect">
            <a:avLst/>
          </a:prstGeom>
          <a:noFill/>
        </p:spPr>
      </p:pic>
      <p:pic>
        <p:nvPicPr>
          <p:cNvPr id="5" name="Picture 2" descr="File:Turgenev by Rep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096344" cy="39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2"/>
            <a:ext cx="910850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Сибирский архитектор                                         Андрей Дмитриевич Крячков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File:Kryachkov monu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4825004" cy="36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img-fotki.yandex.ru/get/5307/118246130.10/0_63f6c_c553631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2990850" cy="388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Школьные здания А.Д. Крячкова в Новосибирске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2921426" cy="277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Городское училище по улице Переселенческой (1905 года, 22) Новосибирск - Новониколаевск. Архитектор Андрей Дмитриевич Кряч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60"/>
            <a:ext cx="37444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Городская начальная школа по ул. Якушева. 1912 год. Новосибирск - Новониколаевск. Архитектор Андрей Дмитриевич Крячк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071942"/>
            <a:ext cx="3278441" cy="255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Новосибирский краеведческий музей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680520" cy="3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a.img22.rian.ru/images/91802/26/918022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888432" cy="3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Новосибирский художественный музей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web67.derternet.com/Novossib2006/photos/0295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8584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27" y="44624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Проекты А.Д. Крячкова в Томске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342900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Дом науки и техники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www.prosib.info/img_tema/Akademiya_MM11042008150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60212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Духовная академия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4102" name="Picture 6" descr="File:TskLibTSU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732170" cy="35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15719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Научная библиотека ТГУ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memorials.lib.tomsk.ru/images2/00000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641279" cy="2515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05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4624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Проект А.Д. Крячкова в Кемерово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www.i2n.ru/i/news/dvoretc_truda_kemerovo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6646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558924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Дворец труда, 1927 г.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Классик мировой литературы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Иван Сергеевич Тургенев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File:Turgenev by Rep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096344" cy="40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качать бесплатно Дворянское гнездо - Иван Сергеевич Тургене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0687"/>
            <a:ext cx="2232248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скачать бесплатно Отцы и дети - Иван Сергеевич Тургене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1905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25144"/>
            <a:ext cx="3466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журнал в 1836-66 гг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www.hrono.ru/img/rgd/sovremen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348880"/>
            <a:ext cx="4562322" cy="30567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3968" y="537321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Писатели журнала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102" name="Picture 6" descr="http://www.hrono.ru/img/rgd/sovr_tit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744416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9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 тур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Знакомство со страной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9938" name="Picture 2" descr="http://www.3dnews.ru/_imgdata/img/2010/03/29/169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4968552" cy="489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«Записки охотника»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8006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1813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71600" y="494116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«Современник» №1, 1847 г.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55892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1852г.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9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III</a:t>
            </a:r>
            <a:r>
              <a:rPr lang="ru-RU" b="1" dirty="0" smtClean="0">
                <a:solidFill>
                  <a:srgbClr val="002060"/>
                </a:solidFill>
              </a:rPr>
              <a:t> тур «Традиции и особенности культуры»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restoranportal.ru/images/image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448272" cy="3059281"/>
          </a:xfrm>
          <a:prstGeom prst="rect">
            <a:avLst/>
          </a:prstGeom>
          <a:noFill/>
        </p:spPr>
      </p:pic>
      <p:pic>
        <p:nvPicPr>
          <p:cNvPr id="2054" name="Picture 6" descr="http://img0.liveinternet.ru/images/attach/c/4/84/564/84564550_1331372286_POSU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060848"/>
            <a:ext cx="3021360" cy="3022105"/>
          </a:xfrm>
          <a:prstGeom prst="rect">
            <a:avLst/>
          </a:prstGeom>
          <a:noFill/>
        </p:spPr>
      </p:pic>
      <p:pic>
        <p:nvPicPr>
          <p:cNvPr id="2056" name="Picture 8" descr="http://www.erzan.ru/files/u1/0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556792"/>
            <a:ext cx="2714625" cy="388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06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Чайная традиция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chaepedia.com/uploads/posts/2012-10/1349635434_russkaya-chaynaya-tradi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600400" cy="2491755"/>
          </a:xfrm>
          <a:prstGeom prst="rect">
            <a:avLst/>
          </a:prstGeom>
          <a:noFill/>
        </p:spPr>
      </p:pic>
      <p:pic>
        <p:nvPicPr>
          <p:cNvPr id="1028" name="Picture 4" descr="http://stat17.privet.ru/lr/0a0560ff42e7daa181dd44f027b02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3600400" cy="2492896"/>
          </a:xfrm>
          <a:prstGeom prst="rect">
            <a:avLst/>
          </a:prstGeom>
          <a:noFill/>
        </p:spPr>
      </p:pic>
      <p:pic>
        <p:nvPicPr>
          <p:cNvPr id="1030" name="Picture 6" descr="http://s005.radikal.ru/i209/1108/bc/7c690648c3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761427" cy="2520280"/>
          </a:xfrm>
          <a:prstGeom prst="rect">
            <a:avLst/>
          </a:prstGeom>
          <a:noFill/>
        </p:spPr>
      </p:pic>
      <p:pic>
        <p:nvPicPr>
          <p:cNvPr id="1032" name="Picture 8" descr="http://img-fotki.yandex.ru/get/5505/121678287.1d/0_71688_3f2df74a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744416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9087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Россия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9087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Великобритания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isok.ru/img/full/55d6be5039f901a5ce8696e4fbd7fde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48680"/>
            <a:ext cx="3096344" cy="2734434"/>
          </a:xfrm>
          <a:prstGeom prst="rect">
            <a:avLst/>
          </a:prstGeom>
          <a:noFill/>
        </p:spPr>
      </p:pic>
      <p:pic>
        <p:nvPicPr>
          <p:cNvPr id="35844" name="Picture 4" descr="http://www.nabortu.ru/blog-nabortu/wp-content/uploads/2012/02/3_y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5184576" cy="3622102"/>
          </a:xfrm>
          <a:prstGeom prst="rect">
            <a:avLst/>
          </a:prstGeom>
          <a:noFill/>
        </p:spPr>
      </p:pic>
      <p:pic>
        <p:nvPicPr>
          <p:cNvPr id="35846" name="Picture 6" descr="http://i082.radikal.ru/1102/d7/8deab0848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645024"/>
            <a:ext cx="3275856" cy="26620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5486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МАСЛЕНИЦА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fisha.academ.org/storage/r/2011/07/29/cf601bfaf32d96edc8fc0aeac0ad3f44.jpg?w=750&amp;h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1"/>
            <a:ext cx="3597424" cy="2880320"/>
          </a:xfrm>
          <a:prstGeom prst="rect">
            <a:avLst/>
          </a:prstGeom>
          <a:noFill/>
        </p:spPr>
      </p:pic>
      <p:pic>
        <p:nvPicPr>
          <p:cNvPr id="36868" name="Picture 4" descr="http://www.vashsad.ua/downloads/image/7732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9"/>
            <a:ext cx="3096344" cy="4128460"/>
          </a:xfrm>
          <a:prstGeom prst="rect">
            <a:avLst/>
          </a:prstGeom>
          <a:noFill/>
        </p:spPr>
      </p:pic>
      <p:pic>
        <p:nvPicPr>
          <p:cNvPr id="36870" name="Picture 6" descr="http://stat17.privet.ru/lr/0a0722b12857a17d9732a0dca0ef6d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212976"/>
            <a:ext cx="3600400" cy="3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908720"/>
            <a:ext cx="454684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Иван Купала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7890" name="Picture 2" descr="http://www.ljplus.ru/img4/v/o/vodani4_ey/ivana_kupali_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948436" cy="3686176"/>
          </a:xfrm>
          <a:prstGeom prst="rect">
            <a:avLst/>
          </a:prstGeom>
          <a:noFill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57505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0.liveinternet.ru/images/attach/c/5/85/760/85760920_2037__480x320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7"/>
            <a:ext cx="4004692" cy="2592289"/>
          </a:xfrm>
          <a:prstGeom prst="rect">
            <a:avLst/>
          </a:prstGeom>
          <a:noFill/>
        </p:spPr>
      </p:pic>
      <p:pic>
        <p:nvPicPr>
          <p:cNvPr id="38916" name="Picture 4" descr="http://utm.in.ua/files/dsc_0145_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032448" cy="2878089"/>
          </a:xfrm>
          <a:prstGeom prst="rect">
            <a:avLst/>
          </a:prstGeom>
          <a:noFill/>
        </p:spPr>
      </p:pic>
      <p:pic>
        <p:nvPicPr>
          <p:cNvPr id="38918" name="Picture 6" descr="http://img0.liveinternet.ru/images/attach/c/1/57/313/57313304_untitled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3952617" cy="2780928"/>
          </a:xfrm>
          <a:prstGeom prst="rect">
            <a:avLst/>
          </a:prstGeom>
          <a:noFill/>
        </p:spPr>
      </p:pic>
      <p:pic>
        <p:nvPicPr>
          <p:cNvPr id="38920" name="Picture 8" descr="http://sherwood.clanbb.ru/uploads/000a/3f/42/103051-2-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20688"/>
            <a:ext cx="3950618" cy="2542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s2.mm.bing.net/th?id=H.4789662585981633&amp;pid=1.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42852"/>
            <a:ext cx="2033585" cy="24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695" y="2141984"/>
            <a:ext cx="758553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Что в имени твоем, Россия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russkayagazeta.com/images/uploads/sovremennie_matreshki_bolsha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371951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0igr.net/datai/okruzhajuschij-mir/Gosudarstvennye-simvoly-Rossii/0001-001-Gosudarstvennye-simvoly-Rossi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28612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eautifulplace.by/images/WinterPalace/WinterPalac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3754265" cy="28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Государственный </a:t>
            </a:r>
            <a:r>
              <a:rPr lang="ru-RU" sz="4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рмитаж</a:t>
            </a:r>
            <a:endParaRPr lang="ru-RU" sz="40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4578" name="Picture 2" descr="http://s44.radikal.ru/i104/1005/fe/ba101d7f7e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794"/>
            <a:ext cx="3617310" cy="2712983"/>
          </a:xfrm>
          <a:prstGeom prst="rect">
            <a:avLst/>
          </a:prstGeom>
          <a:noFill/>
        </p:spPr>
      </p:pic>
      <p:pic>
        <p:nvPicPr>
          <p:cNvPr id="24580" name="Picture 4" descr="http://cards2.yandex.net/get/7/1760/004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9039"/>
            <a:ext cx="3566770" cy="2820773"/>
          </a:xfrm>
          <a:prstGeom prst="rect">
            <a:avLst/>
          </a:prstGeom>
          <a:noFill/>
        </p:spPr>
      </p:pic>
      <p:pic>
        <p:nvPicPr>
          <p:cNvPr id="24582" name="Picture 6" descr="http://crazy.werd.ru/uploads/posts/2011-08-16/1313459081_777b8352adb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857628"/>
            <a:ext cx="3786214" cy="2712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9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Байкал - Жемчужина Сибири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File:Baikal 1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le:Olchon Shaman R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248472" cy="334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adeinpiter.ru/wp-content/uploads/2011/11/1306225863_206877209_1-24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996952"/>
            <a:ext cx="4392489" cy="364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prom.ua/11851403_w640_h640_palacest.petersburg.russ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134109" cy="31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61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Дворцово-парковый ансамбль «Петергоф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Oranger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16" y="3214686"/>
            <a:ext cx="4127747" cy="31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tomage.com/img/art/top-10-castles-of-the-world/top-10-castles-of-the-world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40324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Дворцово-парковый ансамбль «Версаль» </a:t>
            </a:r>
            <a:endParaRPr lang="ru-RU" sz="36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ks-portal.ru/sites/default/files/imagecache/news_original/700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4" y="3068960"/>
            <a:ext cx="4350437" cy="32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artlebedev.ru/everything/bolshoi/logo/bolshoi-logo-muz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840"/>
            <a:ext cx="4752528" cy="21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elcanto.ru/media/images/uploaded/bolshoi_symphon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80999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2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014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Кавказ - высокие горы России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File:Mount Elbrus May 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857232"/>
            <a:ext cx="3638209" cy="25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8805" y="991280"/>
            <a:ext cx="357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г</a:t>
            </a:r>
            <a:r>
              <a:rPr lang="ru-RU" b="1" i="1" dirty="0" smtClean="0">
                <a:solidFill>
                  <a:srgbClr val="002060"/>
                </a:solidFill>
              </a:rPr>
              <a:t>. Эльбрус (5642 </a:t>
            </a:r>
            <a:r>
              <a:rPr lang="ru-RU" b="1" i="1" dirty="0">
                <a:solidFill>
                  <a:srgbClr val="002060"/>
                </a:solidFill>
              </a:rPr>
              <a:t>м.) </a:t>
            </a:r>
          </a:p>
        </p:txBody>
      </p:sp>
      <p:pic>
        <p:nvPicPr>
          <p:cNvPr id="5124" name="Picture 4" descr="File:Mount. Mkinvarcveri (Kazbek) 5033 m., Stefancminda distri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18513"/>
            <a:ext cx="3638207" cy="25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3" y="3818513"/>
            <a:ext cx="357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азбек (5033 </a:t>
            </a:r>
            <a:r>
              <a:rPr lang="ru-RU" b="1" dirty="0">
                <a:solidFill>
                  <a:srgbClr val="002060"/>
                </a:solidFill>
              </a:rPr>
              <a:t>м.) </a:t>
            </a:r>
          </a:p>
        </p:txBody>
      </p:sp>
      <p:pic>
        <p:nvPicPr>
          <p:cNvPr id="5128" name="Picture 8" descr="File:Mtiane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7188"/>
            <a:ext cx="4680520" cy="56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Урал - каменный пояс земли русской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File:Ignateva cave ent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196752"/>
            <a:ext cx="6696744" cy="49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Файл:Урал 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9082"/>
            <a:ext cx="15621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145</Words>
  <Application>Microsoft Office PowerPoint</Application>
  <PresentationFormat>Экран (4:3)</PresentationFormat>
  <Paragraphs>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Что в имени твоем, Россия</vt:lpstr>
      <vt:lpstr>I тур  Знакомство со страной</vt:lpstr>
      <vt:lpstr>Презентация PowerPoint</vt:lpstr>
      <vt:lpstr>Байкал - Жемчужина Сибири </vt:lpstr>
      <vt:lpstr>Презентация PowerPoint</vt:lpstr>
      <vt:lpstr>Дворцово-парковый ансамбль «Версаль» </vt:lpstr>
      <vt:lpstr>Презентация PowerPoint</vt:lpstr>
      <vt:lpstr>Кавказ - высокие горы России</vt:lpstr>
      <vt:lpstr>Урал - каменный пояс земли русской</vt:lpstr>
      <vt:lpstr>Великая река Енисей</vt:lpstr>
      <vt:lpstr>II тур  Личности в истории страны</vt:lpstr>
      <vt:lpstr>Сибирский архитектор                                         Андрей Дмитриевич Крячков </vt:lpstr>
      <vt:lpstr>Школьные здания А.Д. Крячкова в Новосибирске</vt:lpstr>
      <vt:lpstr>Новосибирский краеведческий музей</vt:lpstr>
      <vt:lpstr>Новосибирский художественный музей</vt:lpstr>
      <vt:lpstr>Проекты А.Д. Крячкова в Томске</vt:lpstr>
      <vt:lpstr>Презентация PowerPoint</vt:lpstr>
      <vt:lpstr>Классик мировой литературы  Иван Сергеевич Тургенев</vt:lpstr>
      <vt:lpstr>Презентация PowerPoint</vt:lpstr>
      <vt:lpstr>«Записки охотника»</vt:lpstr>
      <vt:lpstr>III тур «Традиции и особенности культуры»</vt:lpstr>
      <vt:lpstr>Чайная традиция</vt:lpstr>
      <vt:lpstr>Презентация PowerPoint</vt:lpstr>
      <vt:lpstr>Презентация PowerPoint</vt:lpstr>
      <vt:lpstr>Иван Купала</vt:lpstr>
      <vt:lpstr>Презентация PowerPoint</vt:lpstr>
      <vt:lpstr>Что в имени твоем, Россия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evgeniya</cp:lastModifiedBy>
  <cp:revision>166</cp:revision>
  <dcterms:created xsi:type="dcterms:W3CDTF">2013-04-03T08:57:38Z</dcterms:created>
  <dcterms:modified xsi:type="dcterms:W3CDTF">2014-01-28T15:01:34Z</dcterms:modified>
</cp:coreProperties>
</file>