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4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8" r:id="rId12"/>
    <p:sldId id="267" r:id="rId13"/>
    <p:sldId id="265" r:id="rId14"/>
    <p:sldId id="272" r:id="rId15"/>
    <p:sldId id="273" r:id="rId16"/>
    <p:sldId id="266" r:id="rId17"/>
    <p:sldId id="269" r:id="rId18"/>
    <p:sldId id="271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9001B-703D-407D-8DFC-BA5D3271AC0C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8CA97BB-2A50-41AC-AEB6-00691868BCBA}">
      <dgm:prSet phldrT="[Текст]" custT="1"/>
      <dgm:spPr/>
      <dgm:t>
        <a:bodyPr/>
        <a:lstStyle/>
        <a:p>
          <a:r>
            <a:rPr lang="ru-RU" sz="2400" dirty="0" smtClean="0"/>
            <a:t>Название полуострова, на котором располагалась Древняя Греция.</a:t>
          </a:r>
          <a:endParaRPr lang="ru-RU" sz="2400" dirty="0"/>
        </a:p>
      </dgm:t>
    </dgm:pt>
    <dgm:pt modelId="{D542F9D5-3E48-4531-B873-4DE601E3A895}" type="parTrans" cxnId="{CB4AC41D-C684-4A9E-9B8F-803D89F35501}">
      <dgm:prSet/>
      <dgm:spPr/>
      <dgm:t>
        <a:bodyPr/>
        <a:lstStyle/>
        <a:p>
          <a:endParaRPr lang="ru-RU"/>
        </a:p>
      </dgm:t>
    </dgm:pt>
    <dgm:pt modelId="{B1E86142-10E2-451A-84B9-085440EBF7C8}" type="sibTrans" cxnId="{CB4AC41D-C684-4A9E-9B8F-803D89F35501}">
      <dgm:prSet/>
      <dgm:spPr/>
      <dgm:t>
        <a:bodyPr/>
        <a:lstStyle/>
        <a:p>
          <a:endParaRPr lang="ru-RU"/>
        </a:p>
      </dgm:t>
    </dgm:pt>
    <dgm:pt modelId="{EE5EDDAE-4A74-4462-9904-36C5662B0801}">
      <dgm:prSet phldrT="[Текст]" custT="1"/>
      <dgm:spPr/>
      <dgm:t>
        <a:bodyPr/>
        <a:lstStyle/>
        <a:p>
          <a:r>
            <a:rPr lang="ru-RU" sz="2000" dirty="0" smtClean="0"/>
            <a:t>Балканский</a:t>
          </a:r>
          <a:endParaRPr lang="ru-RU" sz="2000" dirty="0"/>
        </a:p>
      </dgm:t>
    </dgm:pt>
    <dgm:pt modelId="{BACD6FA5-3E1B-4625-91DF-1A469CDF95AB}" type="parTrans" cxnId="{A1F6CCC6-0148-411A-8944-6FC4BC213A38}">
      <dgm:prSet/>
      <dgm:spPr/>
      <dgm:t>
        <a:bodyPr/>
        <a:lstStyle/>
        <a:p>
          <a:endParaRPr lang="ru-RU"/>
        </a:p>
      </dgm:t>
    </dgm:pt>
    <dgm:pt modelId="{5FD1A376-CE19-4D6A-8165-AE8A1ECC45F9}" type="sibTrans" cxnId="{A1F6CCC6-0148-411A-8944-6FC4BC213A38}">
      <dgm:prSet/>
      <dgm:spPr/>
      <dgm:t>
        <a:bodyPr/>
        <a:lstStyle/>
        <a:p>
          <a:endParaRPr lang="ru-RU"/>
        </a:p>
      </dgm:t>
    </dgm:pt>
    <dgm:pt modelId="{56FC1596-8466-4E44-9836-9C1B04D0A057}">
      <dgm:prSet phldrT="[Текст]" custT="1"/>
      <dgm:spPr/>
      <dgm:t>
        <a:bodyPr/>
        <a:lstStyle/>
        <a:p>
          <a:r>
            <a:rPr lang="ru-RU" sz="2400" dirty="0" smtClean="0"/>
            <a:t>Как в Древней Греции называют город-государство?</a:t>
          </a:r>
          <a:endParaRPr lang="ru-RU" sz="2400" dirty="0"/>
        </a:p>
      </dgm:t>
    </dgm:pt>
    <dgm:pt modelId="{AF5F5E6E-031A-48B6-9907-059F57854150}" type="parTrans" cxnId="{884E5E96-2142-470C-9158-8E3AA956E5EF}">
      <dgm:prSet/>
      <dgm:spPr/>
      <dgm:t>
        <a:bodyPr/>
        <a:lstStyle/>
        <a:p>
          <a:endParaRPr lang="ru-RU"/>
        </a:p>
      </dgm:t>
    </dgm:pt>
    <dgm:pt modelId="{ED8E26F2-D2F3-43A5-9C25-CC2C6C46B7E7}" type="sibTrans" cxnId="{884E5E96-2142-470C-9158-8E3AA956E5EF}">
      <dgm:prSet/>
      <dgm:spPr/>
      <dgm:t>
        <a:bodyPr/>
        <a:lstStyle/>
        <a:p>
          <a:endParaRPr lang="ru-RU"/>
        </a:p>
      </dgm:t>
    </dgm:pt>
    <dgm:pt modelId="{F1137223-8183-43D4-A92B-AAD57BCCCC3E}">
      <dgm:prSet phldrT="[Текст]" custT="1"/>
      <dgm:spPr/>
      <dgm:t>
        <a:bodyPr/>
        <a:lstStyle/>
        <a:p>
          <a:r>
            <a:rPr lang="ru-RU" sz="2000" dirty="0" smtClean="0"/>
            <a:t>Полис </a:t>
          </a:r>
          <a:endParaRPr lang="ru-RU" sz="2000" dirty="0"/>
        </a:p>
      </dgm:t>
    </dgm:pt>
    <dgm:pt modelId="{5D11ECF6-3929-443A-8104-F0FB84B7868F}" type="parTrans" cxnId="{9478C5EA-4577-49AA-B4A1-8BCE7B1C25F8}">
      <dgm:prSet/>
      <dgm:spPr/>
      <dgm:t>
        <a:bodyPr/>
        <a:lstStyle/>
        <a:p>
          <a:endParaRPr lang="ru-RU"/>
        </a:p>
      </dgm:t>
    </dgm:pt>
    <dgm:pt modelId="{1D5A65DD-5688-43DB-9737-F2CF93B4E625}" type="sibTrans" cxnId="{9478C5EA-4577-49AA-B4A1-8BCE7B1C25F8}">
      <dgm:prSet/>
      <dgm:spPr/>
      <dgm:t>
        <a:bodyPr/>
        <a:lstStyle/>
        <a:p>
          <a:endParaRPr lang="ru-RU"/>
        </a:p>
      </dgm:t>
    </dgm:pt>
    <dgm:pt modelId="{5EFC2A36-1297-4D55-98EE-25549F353E45}">
      <dgm:prSet phldrT="[Текст]" custT="1"/>
      <dgm:spPr/>
      <dgm:t>
        <a:bodyPr/>
        <a:lstStyle/>
        <a:p>
          <a:r>
            <a:rPr lang="ru-RU" sz="2400" dirty="0" smtClean="0"/>
            <a:t>Назовите два самых могущественных полиса в Древней Греции?</a:t>
          </a:r>
          <a:endParaRPr lang="ru-RU" sz="2400" dirty="0"/>
        </a:p>
      </dgm:t>
    </dgm:pt>
    <dgm:pt modelId="{1C8EBC62-7C40-43DB-99DD-52DB8126128F}" type="parTrans" cxnId="{D92A6535-18FE-45F8-91CD-713A2C7E2A83}">
      <dgm:prSet/>
      <dgm:spPr/>
      <dgm:t>
        <a:bodyPr/>
        <a:lstStyle/>
        <a:p>
          <a:endParaRPr lang="ru-RU"/>
        </a:p>
      </dgm:t>
    </dgm:pt>
    <dgm:pt modelId="{7CF8CA23-6899-4AFE-A694-887119FB0458}" type="sibTrans" cxnId="{D92A6535-18FE-45F8-91CD-713A2C7E2A83}">
      <dgm:prSet/>
      <dgm:spPr/>
      <dgm:t>
        <a:bodyPr/>
        <a:lstStyle/>
        <a:p>
          <a:endParaRPr lang="ru-RU"/>
        </a:p>
      </dgm:t>
    </dgm:pt>
    <dgm:pt modelId="{34CAFD3C-1476-4123-9C37-C54FFBC9C8FA}">
      <dgm:prSet phldrT="[Текст]" custT="1"/>
      <dgm:spPr/>
      <dgm:t>
        <a:bodyPr/>
        <a:lstStyle/>
        <a:p>
          <a:r>
            <a:rPr lang="ru-RU" sz="2000" dirty="0" smtClean="0"/>
            <a:t>Спарта и Афины</a:t>
          </a:r>
          <a:endParaRPr lang="ru-RU" sz="2000" dirty="0"/>
        </a:p>
      </dgm:t>
    </dgm:pt>
    <dgm:pt modelId="{1C33E8E3-BC35-4B37-A7D9-43E14681A119}" type="parTrans" cxnId="{11DF2ABF-4B92-4EDF-AA0D-CF79D1114525}">
      <dgm:prSet/>
      <dgm:spPr/>
      <dgm:t>
        <a:bodyPr/>
        <a:lstStyle/>
        <a:p>
          <a:endParaRPr lang="ru-RU"/>
        </a:p>
      </dgm:t>
    </dgm:pt>
    <dgm:pt modelId="{EAC70A86-43A8-4B1C-BD15-60EE8BCF3255}" type="sibTrans" cxnId="{11DF2ABF-4B92-4EDF-AA0D-CF79D1114525}">
      <dgm:prSet/>
      <dgm:spPr/>
      <dgm:t>
        <a:bodyPr/>
        <a:lstStyle/>
        <a:p>
          <a:endParaRPr lang="ru-RU"/>
        </a:p>
      </dgm:t>
    </dgm:pt>
    <dgm:pt modelId="{A3DCD0D2-6F1B-42B0-A37D-B0E3E7E1FF59}">
      <dgm:prSet phldrT="[Текст]" custT="1"/>
      <dgm:spPr/>
      <dgm:t>
        <a:bodyPr/>
        <a:lstStyle/>
        <a:p>
          <a:r>
            <a:rPr lang="ru-RU" sz="2400" dirty="0" smtClean="0"/>
            <a:t>Что такое демократия?</a:t>
          </a:r>
          <a:endParaRPr lang="ru-RU" sz="2400" dirty="0"/>
        </a:p>
      </dgm:t>
    </dgm:pt>
    <dgm:pt modelId="{06996384-1056-4CA2-B5E0-A61753C89561}" type="parTrans" cxnId="{1AD29D0D-4996-42FA-AD11-DF6E515F6996}">
      <dgm:prSet/>
      <dgm:spPr/>
      <dgm:t>
        <a:bodyPr/>
        <a:lstStyle/>
        <a:p>
          <a:endParaRPr lang="ru-RU"/>
        </a:p>
      </dgm:t>
    </dgm:pt>
    <dgm:pt modelId="{265623F6-49AA-4B6F-B193-D3A40119EBF0}" type="sibTrans" cxnId="{1AD29D0D-4996-42FA-AD11-DF6E515F6996}">
      <dgm:prSet/>
      <dgm:spPr/>
      <dgm:t>
        <a:bodyPr/>
        <a:lstStyle/>
        <a:p>
          <a:endParaRPr lang="ru-RU"/>
        </a:p>
      </dgm:t>
    </dgm:pt>
    <dgm:pt modelId="{CB9EDFDF-F0C6-498C-B1FD-E48228241773}">
      <dgm:prSet phldrT="[Текст]" custT="1"/>
      <dgm:spPr/>
      <dgm:t>
        <a:bodyPr/>
        <a:lstStyle/>
        <a:p>
          <a:r>
            <a:rPr lang="ru-RU" sz="2000" dirty="0" smtClean="0"/>
            <a:t>Власть народа</a:t>
          </a:r>
          <a:endParaRPr lang="ru-RU" sz="2000" dirty="0"/>
        </a:p>
      </dgm:t>
    </dgm:pt>
    <dgm:pt modelId="{E1330CCE-91C8-4786-B218-ED9A822F7724}" type="parTrans" cxnId="{EA0F9900-602F-47CE-9CE5-C148B5C2A5B2}">
      <dgm:prSet/>
      <dgm:spPr/>
      <dgm:t>
        <a:bodyPr/>
        <a:lstStyle/>
        <a:p>
          <a:endParaRPr lang="ru-RU"/>
        </a:p>
      </dgm:t>
    </dgm:pt>
    <dgm:pt modelId="{184BCA18-E573-4E07-AA2B-6FC96E7FCA07}" type="sibTrans" cxnId="{EA0F9900-602F-47CE-9CE5-C148B5C2A5B2}">
      <dgm:prSet/>
      <dgm:spPr/>
      <dgm:t>
        <a:bodyPr/>
        <a:lstStyle/>
        <a:p>
          <a:endParaRPr lang="ru-RU"/>
        </a:p>
      </dgm:t>
    </dgm:pt>
    <dgm:pt modelId="{E3D08F72-FF80-4CBD-B850-D33D086D3591}">
      <dgm:prSet phldrT="[Текст]" custT="1"/>
      <dgm:spPr/>
      <dgm:t>
        <a:bodyPr/>
        <a:lstStyle/>
        <a:p>
          <a:r>
            <a:rPr lang="ru-RU" sz="2400" dirty="0" smtClean="0"/>
            <a:t>Какое главное занятие было у древних спартанцев?</a:t>
          </a:r>
          <a:endParaRPr lang="ru-RU" sz="2400" dirty="0"/>
        </a:p>
      </dgm:t>
    </dgm:pt>
    <dgm:pt modelId="{BFD368F9-5917-44E4-ABAC-6D789D959F59}" type="parTrans" cxnId="{2B7B6D36-8E64-41BA-AD8C-5C411CA633AC}">
      <dgm:prSet/>
      <dgm:spPr/>
      <dgm:t>
        <a:bodyPr/>
        <a:lstStyle/>
        <a:p>
          <a:endParaRPr lang="ru-RU"/>
        </a:p>
      </dgm:t>
    </dgm:pt>
    <dgm:pt modelId="{BC9EA458-AC34-41E7-9799-674ECB9AB1C6}" type="sibTrans" cxnId="{2B7B6D36-8E64-41BA-AD8C-5C411CA633AC}">
      <dgm:prSet/>
      <dgm:spPr/>
      <dgm:t>
        <a:bodyPr/>
        <a:lstStyle/>
        <a:p>
          <a:endParaRPr lang="ru-RU"/>
        </a:p>
      </dgm:t>
    </dgm:pt>
    <dgm:pt modelId="{EDB7849D-2A22-4E85-AF80-7732175CBBD2}">
      <dgm:prSet phldrT="[Текст]" custT="1"/>
      <dgm:spPr/>
      <dgm:t>
        <a:bodyPr/>
        <a:lstStyle/>
        <a:p>
          <a:r>
            <a:rPr lang="ru-RU" sz="2000" dirty="0" smtClean="0"/>
            <a:t>Спорт и война</a:t>
          </a:r>
          <a:endParaRPr lang="ru-RU" sz="2000" dirty="0"/>
        </a:p>
      </dgm:t>
    </dgm:pt>
    <dgm:pt modelId="{D565C79A-3343-4D73-9B00-E5A47021E117}" type="parTrans" cxnId="{71B8F54C-0907-4E02-8E35-9A247C23BCFC}">
      <dgm:prSet/>
      <dgm:spPr/>
      <dgm:t>
        <a:bodyPr/>
        <a:lstStyle/>
        <a:p>
          <a:endParaRPr lang="ru-RU"/>
        </a:p>
      </dgm:t>
    </dgm:pt>
    <dgm:pt modelId="{F1F86E81-1EF1-4A57-885B-684F741669B5}" type="sibTrans" cxnId="{71B8F54C-0907-4E02-8E35-9A247C23BCFC}">
      <dgm:prSet/>
      <dgm:spPr/>
      <dgm:t>
        <a:bodyPr/>
        <a:lstStyle/>
        <a:p>
          <a:endParaRPr lang="ru-RU"/>
        </a:p>
      </dgm:t>
    </dgm:pt>
    <dgm:pt modelId="{8EB6C530-01E9-4548-83F6-055418BAD588}" type="pres">
      <dgm:prSet presAssocID="{4609001B-703D-407D-8DFC-BA5D3271AC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FDA0BA-9072-484E-9B2F-F08F5AC5BF69}" type="pres">
      <dgm:prSet presAssocID="{78CA97BB-2A50-41AC-AEB6-00691868BCB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3B958-66EF-47BF-AF99-94A7DCD23A10}" type="pres">
      <dgm:prSet presAssocID="{78CA97BB-2A50-41AC-AEB6-00691868BCBA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37DEF-8546-4D7B-BAA1-24E0744E414F}" type="pres">
      <dgm:prSet presAssocID="{56FC1596-8466-4E44-9836-9C1B04D0A05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7D93E-1041-4B81-99AE-9C2FCB140C22}" type="pres">
      <dgm:prSet presAssocID="{56FC1596-8466-4E44-9836-9C1B04D0A057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9195A-23AB-4E8F-AC2B-574F9D663EE7}" type="pres">
      <dgm:prSet presAssocID="{5EFC2A36-1297-4D55-98EE-25549F353E4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088D0-62C9-4F54-9AB5-FDF328C89CD9}" type="pres">
      <dgm:prSet presAssocID="{5EFC2A36-1297-4D55-98EE-25549F353E45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A392F-389E-49DE-958D-13C203ABDFB1}" type="pres">
      <dgm:prSet presAssocID="{A3DCD0D2-6F1B-42B0-A37D-B0E3E7E1FF5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F1FFB-1DDD-4BFC-B040-1D33B2AB4744}" type="pres">
      <dgm:prSet presAssocID="{A3DCD0D2-6F1B-42B0-A37D-B0E3E7E1FF59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22CF3-BA03-4712-876C-085A4357EC7F}" type="pres">
      <dgm:prSet presAssocID="{E3D08F72-FF80-4CBD-B850-D33D086D359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759A-A9F8-4A61-8C2B-E4CD5511B281}" type="pres">
      <dgm:prSet presAssocID="{E3D08F72-FF80-4CBD-B850-D33D086D3591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6CCC6-0148-411A-8944-6FC4BC213A38}" srcId="{78CA97BB-2A50-41AC-AEB6-00691868BCBA}" destId="{EE5EDDAE-4A74-4462-9904-36C5662B0801}" srcOrd="0" destOrd="0" parTransId="{BACD6FA5-3E1B-4625-91DF-1A469CDF95AB}" sibTransId="{5FD1A376-CE19-4D6A-8165-AE8A1ECC45F9}"/>
    <dgm:cxn modelId="{884E5E96-2142-470C-9158-8E3AA956E5EF}" srcId="{4609001B-703D-407D-8DFC-BA5D3271AC0C}" destId="{56FC1596-8466-4E44-9836-9C1B04D0A057}" srcOrd="1" destOrd="0" parTransId="{AF5F5E6E-031A-48B6-9907-059F57854150}" sibTransId="{ED8E26F2-D2F3-43A5-9C25-CC2C6C46B7E7}"/>
    <dgm:cxn modelId="{C2AD7368-85A0-4908-94C5-CC49893CFC94}" type="presOf" srcId="{F1137223-8183-43D4-A92B-AAD57BCCCC3E}" destId="{8977D93E-1041-4B81-99AE-9C2FCB140C22}" srcOrd="0" destOrd="0" presId="urn:microsoft.com/office/officeart/2005/8/layout/vList2"/>
    <dgm:cxn modelId="{11DF2ABF-4B92-4EDF-AA0D-CF79D1114525}" srcId="{5EFC2A36-1297-4D55-98EE-25549F353E45}" destId="{34CAFD3C-1476-4123-9C37-C54FFBC9C8FA}" srcOrd="0" destOrd="0" parTransId="{1C33E8E3-BC35-4B37-A7D9-43E14681A119}" sibTransId="{EAC70A86-43A8-4B1C-BD15-60EE8BCF3255}"/>
    <dgm:cxn modelId="{D92A6535-18FE-45F8-91CD-713A2C7E2A83}" srcId="{4609001B-703D-407D-8DFC-BA5D3271AC0C}" destId="{5EFC2A36-1297-4D55-98EE-25549F353E45}" srcOrd="2" destOrd="0" parTransId="{1C8EBC62-7C40-43DB-99DD-52DB8126128F}" sibTransId="{7CF8CA23-6899-4AFE-A694-887119FB0458}"/>
    <dgm:cxn modelId="{CD9CC3A8-EF53-492A-B50B-3EDB3229867B}" type="presOf" srcId="{34CAFD3C-1476-4123-9C37-C54FFBC9C8FA}" destId="{D5E088D0-62C9-4F54-9AB5-FDF328C89CD9}" srcOrd="0" destOrd="0" presId="urn:microsoft.com/office/officeart/2005/8/layout/vList2"/>
    <dgm:cxn modelId="{28A6CB51-72FA-4295-89E5-17CC37A3030F}" type="presOf" srcId="{E3D08F72-FF80-4CBD-B850-D33D086D3591}" destId="{33C22CF3-BA03-4712-876C-085A4357EC7F}" srcOrd="0" destOrd="0" presId="urn:microsoft.com/office/officeart/2005/8/layout/vList2"/>
    <dgm:cxn modelId="{71B8F54C-0907-4E02-8E35-9A247C23BCFC}" srcId="{E3D08F72-FF80-4CBD-B850-D33D086D3591}" destId="{EDB7849D-2A22-4E85-AF80-7732175CBBD2}" srcOrd="0" destOrd="0" parTransId="{D565C79A-3343-4D73-9B00-E5A47021E117}" sibTransId="{F1F86E81-1EF1-4A57-885B-684F741669B5}"/>
    <dgm:cxn modelId="{92E1C3D0-9658-4C80-B743-28CE3F1C03C4}" type="presOf" srcId="{CB9EDFDF-F0C6-498C-B1FD-E48228241773}" destId="{283F1FFB-1DDD-4BFC-B040-1D33B2AB4744}" srcOrd="0" destOrd="0" presId="urn:microsoft.com/office/officeart/2005/8/layout/vList2"/>
    <dgm:cxn modelId="{3DA1ECD4-A6B2-406A-BF6E-3AD0B1E969C1}" type="presOf" srcId="{5EFC2A36-1297-4D55-98EE-25549F353E45}" destId="{8749195A-23AB-4E8F-AC2B-574F9D663EE7}" srcOrd="0" destOrd="0" presId="urn:microsoft.com/office/officeart/2005/8/layout/vList2"/>
    <dgm:cxn modelId="{C6C86DA9-94CD-49B4-B1ED-43962B14CF39}" type="presOf" srcId="{EDB7849D-2A22-4E85-AF80-7732175CBBD2}" destId="{4BBA759A-A9F8-4A61-8C2B-E4CD5511B281}" srcOrd="0" destOrd="0" presId="urn:microsoft.com/office/officeart/2005/8/layout/vList2"/>
    <dgm:cxn modelId="{2B7B6D36-8E64-41BA-AD8C-5C411CA633AC}" srcId="{4609001B-703D-407D-8DFC-BA5D3271AC0C}" destId="{E3D08F72-FF80-4CBD-B850-D33D086D3591}" srcOrd="4" destOrd="0" parTransId="{BFD368F9-5917-44E4-ABAC-6D789D959F59}" sibTransId="{BC9EA458-AC34-41E7-9799-674ECB9AB1C6}"/>
    <dgm:cxn modelId="{A0A8FCC1-0ACE-4B10-92E6-936898F8E273}" type="presOf" srcId="{EE5EDDAE-4A74-4462-9904-36C5662B0801}" destId="{E573B958-66EF-47BF-AF99-94A7DCD23A10}" srcOrd="0" destOrd="0" presId="urn:microsoft.com/office/officeart/2005/8/layout/vList2"/>
    <dgm:cxn modelId="{CB4AC41D-C684-4A9E-9B8F-803D89F35501}" srcId="{4609001B-703D-407D-8DFC-BA5D3271AC0C}" destId="{78CA97BB-2A50-41AC-AEB6-00691868BCBA}" srcOrd="0" destOrd="0" parTransId="{D542F9D5-3E48-4531-B873-4DE601E3A895}" sibTransId="{B1E86142-10E2-451A-84B9-085440EBF7C8}"/>
    <dgm:cxn modelId="{1AD29D0D-4996-42FA-AD11-DF6E515F6996}" srcId="{4609001B-703D-407D-8DFC-BA5D3271AC0C}" destId="{A3DCD0D2-6F1B-42B0-A37D-B0E3E7E1FF59}" srcOrd="3" destOrd="0" parTransId="{06996384-1056-4CA2-B5E0-A61753C89561}" sibTransId="{265623F6-49AA-4B6F-B193-D3A40119EBF0}"/>
    <dgm:cxn modelId="{81D65F35-46ED-42B1-BC00-60D27588F877}" type="presOf" srcId="{78CA97BB-2A50-41AC-AEB6-00691868BCBA}" destId="{5FFDA0BA-9072-484E-9B2F-F08F5AC5BF69}" srcOrd="0" destOrd="0" presId="urn:microsoft.com/office/officeart/2005/8/layout/vList2"/>
    <dgm:cxn modelId="{212DAAF0-4B80-4676-827B-C2C5F728FEBF}" type="presOf" srcId="{56FC1596-8466-4E44-9836-9C1B04D0A057}" destId="{54537DEF-8546-4D7B-BAA1-24E0744E414F}" srcOrd="0" destOrd="0" presId="urn:microsoft.com/office/officeart/2005/8/layout/vList2"/>
    <dgm:cxn modelId="{EA0F9900-602F-47CE-9CE5-C148B5C2A5B2}" srcId="{A3DCD0D2-6F1B-42B0-A37D-B0E3E7E1FF59}" destId="{CB9EDFDF-F0C6-498C-B1FD-E48228241773}" srcOrd="0" destOrd="0" parTransId="{E1330CCE-91C8-4786-B218-ED9A822F7724}" sibTransId="{184BCA18-E573-4E07-AA2B-6FC96E7FCA07}"/>
    <dgm:cxn modelId="{744F2C84-AA38-4868-BD75-6BC76EDD67D4}" type="presOf" srcId="{4609001B-703D-407D-8DFC-BA5D3271AC0C}" destId="{8EB6C530-01E9-4548-83F6-055418BAD588}" srcOrd="0" destOrd="0" presId="urn:microsoft.com/office/officeart/2005/8/layout/vList2"/>
    <dgm:cxn modelId="{219796A7-5258-447E-B853-F006ED6357C0}" type="presOf" srcId="{A3DCD0D2-6F1B-42B0-A37D-B0E3E7E1FF59}" destId="{533A392F-389E-49DE-958D-13C203ABDFB1}" srcOrd="0" destOrd="0" presId="urn:microsoft.com/office/officeart/2005/8/layout/vList2"/>
    <dgm:cxn modelId="{9478C5EA-4577-49AA-B4A1-8BCE7B1C25F8}" srcId="{56FC1596-8466-4E44-9836-9C1B04D0A057}" destId="{F1137223-8183-43D4-A92B-AAD57BCCCC3E}" srcOrd="0" destOrd="0" parTransId="{5D11ECF6-3929-443A-8104-F0FB84B7868F}" sibTransId="{1D5A65DD-5688-43DB-9737-F2CF93B4E625}"/>
    <dgm:cxn modelId="{EE943152-DE9E-4C75-889D-D4B1D1A0A022}" type="presParOf" srcId="{8EB6C530-01E9-4548-83F6-055418BAD588}" destId="{5FFDA0BA-9072-484E-9B2F-F08F5AC5BF69}" srcOrd="0" destOrd="0" presId="urn:microsoft.com/office/officeart/2005/8/layout/vList2"/>
    <dgm:cxn modelId="{513BD6E1-892F-4B9D-BBB8-2D41190522BA}" type="presParOf" srcId="{8EB6C530-01E9-4548-83F6-055418BAD588}" destId="{E573B958-66EF-47BF-AF99-94A7DCD23A10}" srcOrd="1" destOrd="0" presId="urn:microsoft.com/office/officeart/2005/8/layout/vList2"/>
    <dgm:cxn modelId="{4F8C43E0-A3F7-4344-A95E-374E2B51095C}" type="presParOf" srcId="{8EB6C530-01E9-4548-83F6-055418BAD588}" destId="{54537DEF-8546-4D7B-BAA1-24E0744E414F}" srcOrd="2" destOrd="0" presId="urn:microsoft.com/office/officeart/2005/8/layout/vList2"/>
    <dgm:cxn modelId="{15E4C731-639E-4855-99A3-A98DCA28A3CA}" type="presParOf" srcId="{8EB6C530-01E9-4548-83F6-055418BAD588}" destId="{8977D93E-1041-4B81-99AE-9C2FCB140C22}" srcOrd="3" destOrd="0" presId="urn:microsoft.com/office/officeart/2005/8/layout/vList2"/>
    <dgm:cxn modelId="{036C1A3A-0953-4E8C-9E0D-0C3CBBEA6255}" type="presParOf" srcId="{8EB6C530-01E9-4548-83F6-055418BAD588}" destId="{8749195A-23AB-4E8F-AC2B-574F9D663EE7}" srcOrd="4" destOrd="0" presId="urn:microsoft.com/office/officeart/2005/8/layout/vList2"/>
    <dgm:cxn modelId="{E6C9B1FA-4FFB-49D3-A189-E048F33568C4}" type="presParOf" srcId="{8EB6C530-01E9-4548-83F6-055418BAD588}" destId="{D5E088D0-62C9-4F54-9AB5-FDF328C89CD9}" srcOrd="5" destOrd="0" presId="urn:microsoft.com/office/officeart/2005/8/layout/vList2"/>
    <dgm:cxn modelId="{66B1F0FB-F693-4EDC-8E2A-16B375A6E24A}" type="presParOf" srcId="{8EB6C530-01E9-4548-83F6-055418BAD588}" destId="{533A392F-389E-49DE-958D-13C203ABDFB1}" srcOrd="6" destOrd="0" presId="urn:microsoft.com/office/officeart/2005/8/layout/vList2"/>
    <dgm:cxn modelId="{9C49096A-1EED-4830-8CD6-6FCAC1BD47FB}" type="presParOf" srcId="{8EB6C530-01E9-4548-83F6-055418BAD588}" destId="{283F1FFB-1DDD-4BFC-B040-1D33B2AB4744}" srcOrd="7" destOrd="0" presId="urn:microsoft.com/office/officeart/2005/8/layout/vList2"/>
    <dgm:cxn modelId="{9FB92EC3-C138-4598-A057-8CF7F89A2DCD}" type="presParOf" srcId="{8EB6C530-01E9-4548-83F6-055418BAD588}" destId="{33C22CF3-BA03-4712-876C-085A4357EC7F}" srcOrd="8" destOrd="0" presId="urn:microsoft.com/office/officeart/2005/8/layout/vList2"/>
    <dgm:cxn modelId="{24BBFBD8-3B1F-43A4-A4AD-CA4BD2FAC5E5}" type="presParOf" srcId="{8EB6C530-01E9-4548-83F6-055418BAD588}" destId="{4BBA759A-A9F8-4A61-8C2B-E4CD5511B281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A756F7-80A3-4D21-BB24-E84ADFACFFA3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81A8156-004C-4BC0-B859-3720221CD8EA}">
      <dgm:prSet custT="1"/>
      <dgm:spPr/>
      <dgm:t>
        <a:bodyPr/>
        <a:lstStyle/>
        <a:p>
          <a:pPr rtl="0"/>
          <a:r>
            <a:rPr lang="ru-RU" sz="3600" dirty="0" smtClean="0"/>
            <a:t>Нет другой звезды благороднее солнца-</a:t>
          </a:r>
        </a:p>
        <a:p>
          <a:pPr rtl="0"/>
          <a:r>
            <a:rPr lang="ru-RU" sz="3600" dirty="0" smtClean="0"/>
            <a:t>Звезды, дающей столько тепла и блеска в пустыне неба.</a:t>
          </a:r>
        </a:p>
        <a:p>
          <a:pPr rtl="0"/>
          <a:r>
            <a:rPr lang="ru-RU" sz="3600" dirty="0" smtClean="0"/>
            <a:t>Так и мы прославляем те, что всех игр благородней, -</a:t>
          </a:r>
        </a:p>
        <a:p>
          <a:pPr rtl="0"/>
          <a:r>
            <a:rPr lang="ru-RU" sz="3600" dirty="0" smtClean="0"/>
            <a:t>Олимпийские игры.</a:t>
          </a:r>
          <a:endParaRPr lang="ru-RU" sz="3600" dirty="0"/>
        </a:p>
      </dgm:t>
    </dgm:pt>
    <dgm:pt modelId="{3FE13861-0378-45C4-AAC4-5F45E9C88A61}" type="parTrans" cxnId="{2B24BF6B-E9DB-4FE2-9889-636DCEFD9564}">
      <dgm:prSet/>
      <dgm:spPr/>
      <dgm:t>
        <a:bodyPr/>
        <a:lstStyle/>
        <a:p>
          <a:endParaRPr lang="ru-RU"/>
        </a:p>
      </dgm:t>
    </dgm:pt>
    <dgm:pt modelId="{CB3C60B5-86F2-45B3-AB3E-C2A00E864C7A}" type="sibTrans" cxnId="{2B24BF6B-E9DB-4FE2-9889-636DCEFD9564}">
      <dgm:prSet/>
      <dgm:spPr/>
      <dgm:t>
        <a:bodyPr/>
        <a:lstStyle/>
        <a:p>
          <a:endParaRPr lang="ru-RU"/>
        </a:p>
      </dgm:t>
    </dgm:pt>
    <dgm:pt modelId="{16C39749-242A-40EB-886B-1A13DE22EE60}" type="pres">
      <dgm:prSet presAssocID="{54A756F7-80A3-4D21-BB24-E84ADFACFF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9C73F5-0D47-4D81-9743-18013D4615A0}" type="pres">
      <dgm:prSet presAssocID="{881A8156-004C-4BC0-B859-3720221CD8EA}" presName="parentText" presStyleLbl="node1" presStyleIdx="0" presStyleCnt="1" custLinFactNeighborY="-105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7FEF0E-86D7-4368-BAF9-2509BE5B7811}" type="presOf" srcId="{54A756F7-80A3-4D21-BB24-E84ADFACFFA3}" destId="{16C39749-242A-40EB-886B-1A13DE22EE60}" srcOrd="0" destOrd="0" presId="urn:microsoft.com/office/officeart/2005/8/layout/vList2"/>
    <dgm:cxn modelId="{94165E12-4DE6-4980-97B1-921C271EDDE5}" type="presOf" srcId="{881A8156-004C-4BC0-B859-3720221CD8EA}" destId="{189C73F5-0D47-4D81-9743-18013D4615A0}" srcOrd="0" destOrd="0" presId="urn:microsoft.com/office/officeart/2005/8/layout/vList2"/>
    <dgm:cxn modelId="{2B24BF6B-E9DB-4FE2-9889-636DCEFD9564}" srcId="{54A756F7-80A3-4D21-BB24-E84ADFACFFA3}" destId="{881A8156-004C-4BC0-B859-3720221CD8EA}" srcOrd="0" destOrd="0" parTransId="{3FE13861-0378-45C4-AAC4-5F45E9C88A61}" sibTransId="{CB3C60B5-86F2-45B3-AB3E-C2A00E864C7A}"/>
    <dgm:cxn modelId="{08B249FD-130E-4750-B9D9-32485221FA39}" type="presParOf" srcId="{16C39749-242A-40EB-886B-1A13DE22EE60}" destId="{189C73F5-0D47-4D81-9743-18013D4615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2FD7B5-02DB-444E-82F1-D4BFDC2683A6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5F1B57-47E9-4C32-BFE2-57033E15BD2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Где проводились Олимпийские игры?</a:t>
          </a:r>
          <a:endParaRPr lang="ru-RU" dirty="0">
            <a:solidFill>
              <a:schemeClr val="tx1"/>
            </a:solidFill>
          </a:endParaRPr>
        </a:p>
      </dgm:t>
    </dgm:pt>
    <dgm:pt modelId="{9D8D64C4-873E-40DE-819D-1E733E25CCC6}" type="parTrans" cxnId="{8F16FCD8-E8B3-49B5-8FC8-D1D2F2BAFE6D}">
      <dgm:prSet/>
      <dgm:spPr/>
      <dgm:t>
        <a:bodyPr/>
        <a:lstStyle/>
        <a:p>
          <a:endParaRPr lang="ru-RU"/>
        </a:p>
      </dgm:t>
    </dgm:pt>
    <dgm:pt modelId="{41E1CE05-AFDE-4F2E-9CC4-EDAB1EB29F71}" type="sibTrans" cxnId="{8F16FCD8-E8B3-49B5-8FC8-D1D2F2BAFE6D}">
      <dgm:prSet/>
      <dgm:spPr/>
      <dgm:t>
        <a:bodyPr/>
        <a:lstStyle/>
        <a:p>
          <a:endParaRPr lang="ru-RU"/>
        </a:p>
      </dgm:t>
    </dgm:pt>
    <dgm:pt modelId="{9B266ED6-8CE7-41FD-8E6E-637F6FCCA3B9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Гора Олимп</a:t>
          </a:r>
          <a:endParaRPr lang="ru-RU" dirty="0">
            <a:solidFill>
              <a:schemeClr val="tx1"/>
            </a:solidFill>
          </a:endParaRPr>
        </a:p>
      </dgm:t>
    </dgm:pt>
    <dgm:pt modelId="{9F18177A-3291-4EE5-9B9F-BF8108B0825F}" type="parTrans" cxnId="{B735BF5B-9A03-496B-8215-FCF0A24745A9}">
      <dgm:prSet/>
      <dgm:spPr/>
      <dgm:t>
        <a:bodyPr/>
        <a:lstStyle/>
        <a:p>
          <a:endParaRPr lang="ru-RU"/>
        </a:p>
      </dgm:t>
    </dgm:pt>
    <dgm:pt modelId="{C4E9F611-A6B3-4005-B60F-58F6B05C01C9}" type="sibTrans" cxnId="{B735BF5B-9A03-496B-8215-FCF0A24745A9}">
      <dgm:prSet/>
      <dgm:spPr/>
      <dgm:t>
        <a:bodyPr/>
        <a:lstStyle/>
        <a:p>
          <a:endParaRPr lang="ru-RU"/>
        </a:p>
      </dgm:t>
    </dgm:pt>
    <dgm:pt modelId="{5FBF784E-1612-4796-A7D4-E46FB841D488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Город Олимпия</a:t>
          </a:r>
          <a:endParaRPr lang="ru-RU" dirty="0">
            <a:solidFill>
              <a:schemeClr val="tx1"/>
            </a:solidFill>
          </a:endParaRPr>
        </a:p>
      </dgm:t>
    </dgm:pt>
    <dgm:pt modelId="{0334DEA3-5CDF-48D4-B142-1CF2099C7714}" type="parTrans" cxnId="{69655EE1-29A2-4D03-9CCE-761978D48D0B}">
      <dgm:prSet/>
      <dgm:spPr/>
      <dgm:t>
        <a:bodyPr/>
        <a:lstStyle/>
        <a:p>
          <a:endParaRPr lang="ru-RU"/>
        </a:p>
      </dgm:t>
    </dgm:pt>
    <dgm:pt modelId="{AF9713E9-0A52-4EFB-9263-E5B3F725157C}" type="sibTrans" cxnId="{69655EE1-29A2-4D03-9CCE-761978D48D0B}">
      <dgm:prSet/>
      <dgm:spPr/>
      <dgm:t>
        <a:bodyPr/>
        <a:lstStyle/>
        <a:p>
          <a:endParaRPr lang="ru-RU"/>
        </a:p>
      </dgm:t>
    </dgm:pt>
    <dgm:pt modelId="{E110F1B6-F4CF-40A4-9E17-8155A31CB22F}" type="pres">
      <dgm:prSet presAssocID="{AE2FD7B5-02DB-444E-82F1-D4BFDC2683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2C1AD1-5DFC-43C7-A45E-703B4BF605ED}" type="pres">
      <dgm:prSet presAssocID="{CF5F1B57-47E9-4C32-BFE2-57033E15BD20}" presName="hierRoot1" presStyleCnt="0">
        <dgm:presLayoutVars>
          <dgm:hierBranch val="init"/>
        </dgm:presLayoutVars>
      </dgm:prSet>
      <dgm:spPr/>
    </dgm:pt>
    <dgm:pt modelId="{3BD1472B-3815-45AC-83AF-25F8F4CF27DC}" type="pres">
      <dgm:prSet presAssocID="{CF5F1B57-47E9-4C32-BFE2-57033E15BD20}" presName="rootComposite1" presStyleCnt="0"/>
      <dgm:spPr/>
    </dgm:pt>
    <dgm:pt modelId="{3345EAD6-9067-4126-8199-D0E4A75A352A}" type="pres">
      <dgm:prSet presAssocID="{CF5F1B57-47E9-4C32-BFE2-57033E15BD2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2A185E-CF9C-4457-9488-F65E0587EEA4}" type="pres">
      <dgm:prSet presAssocID="{CF5F1B57-47E9-4C32-BFE2-57033E15BD2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9ACCF3C-B71A-455C-9154-27E605A66DE0}" type="pres">
      <dgm:prSet presAssocID="{CF5F1B57-47E9-4C32-BFE2-57033E15BD20}" presName="hierChild2" presStyleCnt="0"/>
      <dgm:spPr/>
    </dgm:pt>
    <dgm:pt modelId="{7F9E08C0-DA5A-498B-92A9-414E63CD15DB}" type="pres">
      <dgm:prSet presAssocID="{9F18177A-3291-4EE5-9B9F-BF8108B0825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C5D0779-A85B-4839-93CE-68184B2BE882}" type="pres">
      <dgm:prSet presAssocID="{9B266ED6-8CE7-41FD-8E6E-637F6FCCA3B9}" presName="hierRoot2" presStyleCnt="0">
        <dgm:presLayoutVars>
          <dgm:hierBranch val="init"/>
        </dgm:presLayoutVars>
      </dgm:prSet>
      <dgm:spPr/>
    </dgm:pt>
    <dgm:pt modelId="{3339EF89-3309-4110-B907-C67D193E8AE8}" type="pres">
      <dgm:prSet presAssocID="{9B266ED6-8CE7-41FD-8E6E-637F6FCCA3B9}" presName="rootComposite" presStyleCnt="0"/>
      <dgm:spPr/>
    </dgm:pt>
    <dgm:pt modelId="{F51380B4-03EB-4F27-B23B-4F4FA15F9933}" type="pres">
      <dgm:prSet presAssocID="{9B266ED6-8CE7-41FD-8E6E-637F6FCCA3B9}" presName="rootText" presStyleLbl="node2" presStyleIdx="0" presStyleCnt="2" custLinFactNeighborX="-1781" custLinFactNeighborY="-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406043-FE97-49E0-810F-F61C8F3C9B98}" type="pres">
      <dgm:prSet presAssocID="{9B266ED6-8CE7-41FD-8E6E-637F6FCCA3B9}" presName="rootConnector" presStyleLbl="node2" presStyleIdx="0" presStyleCnt="2"/>
      <dgm:spPr/>
      <dgm:t>
        <a:bodyPr/>
        <a:lstStyle/>
        <a:p>
          <a:endParaRPr lang="ru-RU"/>
        </a:p>
      </dgm:t>
    </dgm:pt>
    <dgm:pt modelId="{DCA4B253-68E1-4A63-8DFD-D0D846B0CBEC}" type="pres">
      <dgm:prSet presAssocID="{9B266ED6-8CE7-41FD-8E6E-637F6FCCA3B9}" presName="hierChild4" presStyleCnt="0"/>
      <dgm:spPr/>
    </dgm:pt>
    <dgm:pt modelId="{E3E78A75-1D09-4783-9DFD-645E2A595729}" type="pres">
      <dgm:prSet presAssocID="{9B266ED6-8CE7-41FD-8E6E-637F6FCCA3B9}" presName="hierChild5" presStyleCnt="0"/>
      <dgm:spPr/>
    </dgm:pt>
    <dgm:pt modelId="{5164FAA1-E2FA-4094-99F0-C18F3D8FC7F4}" type="pres">
      <dgm:prSet presAssocID="{0334DEA3-5CDF-48D4-B142-1CF2099C771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F388A82-6785-48CF-B372-B7FBF875C2B7}" type="pres">
      <dgm:prSet presAssocID="{5FBF784E-1612-4796-A7D4-E46FB841D488}" presName="hierRoot2" presStyleCnt="0">
        <dgm:presLayoutVars>
          <dgm:hierBranch val="init"/>
        </dgm:presLayoutVars>
      </dgm:prSet>
      <dgm:spPr/>
    </dgm:pt>
    <dgm:pt modelId="{3FBD6F99-B845-46DD-BE50-968461772142}" type="pres">
      <dgm:prSet presAssocID="{5FBF784E-1612-4796-A7D4-E46FB841D488}" presName="rootComposite" presStyleCnt="0"/>
      <dgm:spPr/>
    </dgm:pt>
    <dgm:pt modelId="{E99F42B3-CC26-4BE1-87DB-6BD0EBCA4455}" type="pres">
      <dgm:prSet presAssocID="{5FBF784E-1612-4796-A7D4-E46FB841D48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34F558-D45F-4B63-A3B1-816692172F44}" type="pres">
      <dgm:prSet presAssocID="{5FBF784E-1612-4796-A7D4-E46FB841D488}" presName="rootConnector" presStyleLbl="node2" presStyleIdx="1" presStyleCnt="2"/>
      <dgm:spPr/>
      <dgm:t>
        <a:bodyPr/>
        <a:lstStyle/>
        <a:p>
          <a:endParaRPr lang="ru-RU"/>
        </a:p>
      </dgm:t>
    </dgm:pt>
    <dgm:pt modelId="{F61DEC38-6827-4562-A7C0-0688CD6675EB}" type="pres">
      <dgm:prSet presAssocID="{5FBF784E-1612-4796-A7D4-E46FB841D488}" presName="hierChild4" presStyleCnt="0"/>
      <dgm:spPr/>
    </dgm:pt>
    <dgm:pt modelId="{1D6474DE-F9F0-4461-BBBE-687D7E015A98}" type="pres">
      <dgm:prSet presAssocID="{5FBF784E-1612-4796-A7D4-E46FB841D488}" presName="hierChild5" presStyleCnt="0"/>
      <dgm:spPr/>
    </dgm:pt>
    <dgm:pt modelId="{9325CE9B-4758-4A79-98A7-B8DF4DC62C2F}" type="pres">
      <dgm:prSet presAssocID="{CF5F1B57-47E9-4C32-BFE2-57033E15BD20}" presName="hierChild3" presStyleCnt="0"/>
      <dgm:spPr/>
    </dgm:pt>
  </dgm:ptLst>
  <dgm:cxnLst>
    <dgm:cxn modelId="{846D48D0-DF8E-48FA-BCA0-BF77B6671623}" type="presOf" srcId="{5FBF784E-1612-4796-A7D4-E46FB841D488}" destId="{1934F558-D45F-4B63-A3B1-816692172F44}" srcOrd="1" destOrd="0" presId="urn:microsoft.com/office/officeart/2005/8/layout/orgChart1"/>
    <dgm:cxn modelId="{B735BF5B-9A03-496B-8215-FCF0A24745A9}" srcId="{CF5F1B57-47E9-4C32-BFE2-57033E15BD20}" destId="{9B266ED6-8CE7-41FD-8E6E-637F6FCCA3B9}" srcOrd="0" destOrd="0" parTransId="{9F18177A-3291-4EE5-9B9F-BF8108B0825F}" sibTransId="{C4E9F611-A6B3-4005-B60F-58F6B05C01C9}"/>
    <dgm:cxn modelId="{64DEA3FC-B9CD-41ED-B5FF-64432E08A377}" type="presOf" srcId="{CF5F1B57-47E9-4C32-BFE2-57033E15BD20}" destId="{3345EAD6-9067-4126-8199-D0E4A75A352A}" srcOrd="0" destOrd="0" presId="urn:microsoft.com/office/officeart/2005/8/layout/orgChart1"/>
    <dgm:cxn modelId="{2AFC0BBC-AC57-40FF-9692-8CBDEDD1CB01}" type="presOf" srcId="{9B266ED6-8CE7-41FD-8E6E-637F6FCCA3B9}" destId="{F51380B4-03EB-4F27-B23B-4F4FA15F9933}" srcOrd="0" destOrd="0" presId="urn:microsoft.com/office/officeart/2005/8/layout/orgChart1"/>
    <dgm:cxn modelId="{629CEDB7-559F-4714-B677-F3C5D7B6CC89}" type="presOf" srcId="{9F18177A-3291-4EE5-9B9F-BF8108B0825F}" destId="{7F9E08C0-DA5A-498B-92A9-414E63CD15DB}" srcOrd="0" destOrd="0" presId="urn:microsoft.com/office/officeart/2005/8/layout/orgChart1"/>
    <dgm:cxn modelId="{70B41FB2-F1F4-49EC-BEA6-1F3B90269707}" type="presOf" srcId="{5FBF784E-1612-4796-A7D4-E46FB841D488}" destId="{E99F42B3-CC26-4BE1-87DB-6BD0EBCA4455}" srcOrd="0" destOrd="0" presId="urn:microsoft.com/office/officeart/2005/8/layout/orgChart1"/>
    <dgm:cxn modelId="{0431EE7C-0F0E-4F89-BA86-7FEF8B0232B5}" type="presOf" srcId="{0334DEA3-5CDF-48D4-B142-1CF2099C7714}" destId="{5164FAA1-E2FA-4094-99F0-C18F3D8FC7F4}" srcOrd="0" destOrd="0" presId="urn:microsoft.com/office/officeart/2005/8/layout/orgChart1"/>
    <dgm:cxn modelId="{85A97D15-AF31-4B2A-9104-C74AA8B6EF29}" type="presOf" srcId="{CF5F1B57-47E9-4C32-BFE2-57033E15BD20}" destId="{F82A185E-CF9C-4457-9488-F65E0587EEA4}" srcOrd="1" destOrd="0" presId="urn:microsoft.com/office/officeart/2005/8/layout/orgChart1"/>
    <dgm:cxn modelId="{69655EE1-29A2-4D03-9CCE-761978D48D0B}" srcId="{CF5F1B57-47E9-4C32-BFE2-57033E15BD20}" destId="{5FBF784E-1612-4796-A7D4-E46FB841D488}" srcOrd="1" destOrd="0" parTransId="{0334DEA3-5CDF-48D4-B142-1CF2099C7714}" sibTransId="{AF9713E9-0A52-4EFB-9263-E5B3F725157C}"/>
    <dgm:cxn modelId="{BE29AE91-6732-4EE7-88A7-5D89D6F2F072}" type="presOf" srcId="{9B266ED6-8CE7-41FD-8E6E-637F6FCCA3B9}" destId="{D1406043-FE97-49E0-810F-F61C8F3C9B98}" srcOrd="1" destOrd="0" presId="urn:microsoft.com/office/officeart/2005/8/layout/orgChart1"/>
    <dgm:cxn modelId="{8F16FCD8-E8B3-49B5-8FC8-D1D2F2BAFE6D}" srcId="{AE2FD7B5-02DB-444E-82F1-D4BFDC2683A6}" destId="{CF5F1B57-47E9-4C32-BFE2-57033E15BD20}" srcOrd="0" destOrd="0" parTransId="{9D8D64C4-873E-40DE-819D-1E733E25CCC6}" sibTransId="{41E1CE05-AFDE-4F2E-9CC4-EDAB1EB29F71}"/>
    <dgm:cxn modelId="{8D61BA4C-96BF-4A41-834D-FCDE9E6C2604}" type="presOf" srcId="{AE2FD7B5-02DB-444E-82F1-D4BFDC2683A6}" destId="{E110F1B6-F4CF-40A4-9E17-8155A31CB22F}" srcOrd="0" destOrd="0" presId="urn:microsoft.com/office/officeart/2005/8/layout/orgChart1"/>
    <dgm:cxn modelId="{7E67D59A-2A87-4B4D-AFD8-E7543D224106}" type="presParOf" srcId="{E110F1B6-F4CF-40A4-9E17-8155A31CB22F}" destId="{772C1AD1-5DFC-43C7-A45E-703B4BF605ED}" srcOrd="0" destOrd="0" presId="urn:microsoft.com/office/officeart/2005/8/layout/orgChart1"/>
    <dgm:cxn modelId="{45197DEF-2AE7-4A6B-8176-A703534B60F4}" type="presParOf" srcId="{772C1AD1-5DFC-43C7-A45E-703B4BF605ED}" destId="{3BD1472B-3815-45AC-83AF-25F8F4CF27DC}" srcOrd="0" destOrd="0" presId="urn:microsoft.com/office/officeart/2005/8/layout/orgChart1"/>
    <dgm:cxn modelId="{63B48D6E-9B0A-4618-A620-60AF9847640F}" type="presParOf" srcId="{3BD1472B-3815-45AC-83AF-25F8F4CF27DC}" destId="{3345EAD6-9067-4126-8199-D0E4A75A352A}" srcOrd="0" destOrd="0" presId="urn:microsoft.com/office/officeart/2005/8/layout/orgChart1"/>
    <dgm:cxn modelId="{F1E51AC6-6A4B-4F73-8A47-F4579CFE7D08}" type="presParOf" srcId="{3BD1472B-3815-45AC-83AF-25F8F4CF27DC}" destId="{F82A185E-CF9C-4457-9488-F65E0587EEA4}" srcOrd="1" destOrd="0" presId="urn:microsoft.com/office/officeart/2005/8/layout/orgChart1"/>
    <dgm:cxn modelId="{A1A29254-6B84-436F-992C-BB9163193650}" type="presParOf" srcId="{772C1AD1-5DFC-43C7-A45E-703B4BF605ED}" destId="{D9ACCF3C-B71A-455C-9154-27E605A66DE0}" srcOrd="1" destOrd="0" presId="urn:microsoft.com/office/officeart/2005/8/layout/orgChart1"/>
    <dgm:cxn modelId="{5B0FB641-1BFC-414B-8BC1-4BFCB0D03B08}" type="presParOf" srcId="{D9ACCF3C-B71A-455C-9154-27E605A66DE0}" destId="{7F9E08C0-DA5A-498B-92A9-414E63CD15DB}" srcOrd="0" destOrd="0" presId="urn:microsoft.com/office/officeart/2005/8/layout/orgChart1"/>
    <dgm:cxn modelId="{A60E5774-F83A-4B37-9237-EE691BC8D8A3}" type="presParOf" srcId="{D9ACCF3C-B71A-455C-9154-27E605A66DE0}" destId="{0C5D0779-A85B-4839-93CE-68184B2BE882}" srcOrd="1" destOrd="0" presId="urn:microsoft.com/office/officeart/2005/8/layout/orgChart1"/>
    <dgm:cxn modelId="{E2207455-97BC-4AA9-9868-DB5A680EE0A8}" type="presParOf" srcId="{0C5D0779-A85B-4839-93CE-68184B2BE882}" destId="{3339EF89-3309-4110-B907-C67D193E8AE8}" srcOrd="0" destOrd="0" presId="urn:microsoft.com/office/officeart/2005/8/layout/orgChart1"/>
    <dgm:cxn modelId="{6D044C4F-DC80-4C72-AB53-FCD9F7430986}" type="presParOf" srcId="{3339EF89-3309-4110-B907-C67D193E8AE8}" destId="{F51380B4-03EB-4F27-B23B-4F4FA15F9933}" srcOrd="0" destOrd="0" presId="urn:microsoft.com/office/officeart/2005/8/layout/orgChart1"/>
    <dgm:cxn modelId="{6BC0D486-9837-4265-9D19-EE5EFB65C5B5}" type="presParOf" srcId="{3339EF89-3309-4110-B907-C67D193E8AE8}" destId="{D1406043-FE97-49E0-810F-F61C8F3C9B98}" srcOrd="1" destOrd="0" presId="urn:microsoft.com/office/officeart/2005/8/layout/orgChart1"/>
    <dgm:cxn modelId="{2A4B3932-0767-4C9C-A034-54F864EC62A7}" type="presParOf" srcId="{0C5D0779-A85B-4839-93CE-68184B2BE882}" destId="{DCA4B253-68E1-4A63-8DFD-D0D846B0CBEC}" srcOrd="1" destOrd="0" presId="urn:microsoft.com/office/officeart/2005/8/layout/orgChart1"/>
    <dgm:cxn modelId="{35FCDEB9-084F-465E-8DA7-5770CADFBE9E}" type="presParOf" srcId="{0C5D0779-A85B-4839-93CE-68184B2BE882}" destId="{E3E78A75-1D09-4783-9DFD-645E2A595729}" srcOrd="2" destOrd="0" presId="urn:microsoft.com/office/officeart/2005/8/layout/orgChart1"/>
    <dgm:cxn modelId="{2CEFD2F5-C72D-4753-9CEA-56F1C472E90C}" type="presParOf" srcId="{D9ACCF3C-B71A-455C-9154-27E605A66DE0}" destId="{5164FAA1-E2FA-4094-99F0-C18F3D8FC7F4}" srcOrd="2" destOrd="0" presId="urn:microsoft.com/office/officeart/2005/8/layout/orgChart1"/>
    <dgm:cxn modelId="{8018A433-91BA-4E14-B356-D1E7948C792A}" type="presParOf" srcId="{D9ACCF3C-B71A-455C-9154-27E605A66DE0}" destId="{7F388A82-6785-48CF-B372-B7FBF875C2B7}" srcOrd="3" destOrd="0" presId="urn:microsoft.com/office/officeart/2005/8/layout/orgChart1"/>
    <dgm:cxn modelId="{E315CE13-2A0B-4B01-BBDB-AD70304B3EE7}" type="presParOf" srcId="{7F388A82-6785-48CF-B372-B7FBF875C2B7}" destId="{3FBD6F99-B845-46DD-BE50-968461772142}" srcOrd="0" destOrd="0" presId="urn:microsoft.com/office/officeart/2005/8/layout/orgChart1"/>
    <dgm:cxn modelId="{078A63B0-9869-498A-9A85-AAD190D0C9CC}" type="presParOf" srcId="{3FBD6F99-B845-46DD-BE50-968461772142}" destId="{E99F42B3-CC26-4BE1-87DB-6BD0EBCA4455}" srcOrd="0" destOrd="0" presId="urn:microsoft.com/office/officeart/2005/8/layout/orgChart1"/>
    <dgm:cxn modelId="{EDBE9D26-A4B8-452C-A5B4-4DBDB2FF38C6}" type="presParOf" srcId="{3FBD6F99-B845-46DD-BE50-968461772142}" destId="{1934F558-D45F-4B63-A3B1-816692172F44}" srcOrd="1" destOrd="0" presId="urn:microsoft.com/office/officeart/2005/8/layout/orgChart1"/>
    <dgm:cxn modelId="{B35F1420-8AD0-4BB4-84FF-5789725CCEC8}" type="presParOf" srcId="{7F388A82-6785-48CF-B372-B7FBF875C2B7}" destId="{F61DEC38-6827-4562-A7C0-0688CD6675EB}" srcOrd="1" destOrd="0" presId="urn:microsoft.com/office/officeart/2005/8/layout/orgChart1"/>
    <dgm:cxn modelId="{90E9CD5C-2DA8-451D-B52F-B00CFAB0F7C8}" type="presParOf" srcId="{7F388A82-6785-48CF-B372-B7FBF875C2B7}" destId="{1D6474DE-F9F0-4461-BBBE-687D7E015A98}" srcOrd="2" destOrd="0" presId="urn:microsoft.com/office/officeart/2005/8/layout/orgChart1"/>
    <dgm:cxn modelId="{F823D5AB-3E23-4F34-AD9D-77AB6E84BF3D}" type="presParOf" srcId="{772C1AD1-5DFC-43C7-A45E-703B4BF605ED}" destId="{9325CE9B-4758-4A79-98A7-B8DF4DC62C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BA8672-1F22-45B8-89B5-18DECA9D3C7D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AA48EA-C805-4F89-9178-7DCB626C3F2E}">
      <dgm:prSet phldrT="[Текст]"/>
      <dgm:spPr/>
      <dgm:t>
        <a:bodyPr/>
        <a:lstStyle/>
        <a:p>
          <a:r>
            <a:rPr lang="ru-RU" smtClean="0"/>
            <a:t>День первый: подготовительные церемонии и жертвоприношения</a:t>
          </a:r>
          <a:endParaRPr lang="ru-RU" dirty="0"/>
        </a:p>
      </dgm:t>
    </dgm:pt>
    <dgm:pt modelId="{55F3E4DC-8DE5-409C-A12B-DB611647358E}" type="parTrans" cxnId="{B195DD9E-372C-437F-94C7-073701FBFB88}">
      <dgm:prSet/>
      <dgm:spPr/>
      <dgm:t>
        <a:bodyPr/>
        <a:lstStyle/>
        <a:p>
          <a:endParaRPr lang="ru-RU"/>
        </a:p>
      </dgm:t>
    </dgm:pt>
    <dgm:pt modelId="{66D6F404-FC49-438A-A661-D10F7647D41E}" type="sibTrans" cxnId="{B195DD9E-372C-437F-94C7-073701FBFB88}">
      <dgm:prSet/>
      <dgm:spPr/>
      <dgm:t>
        <a:bodyPr/>
        <a:lstStyle/>
        <a:p>
          <a:endParaRPr lang="ru-RU"/>
        </a:p>
      </dgm:t>
    </dgm:pt>
    <dgm:pt modelId="{E6B29BF6-BE08-4785-8AFC-378F84D443AF}">
      <dgm:prSet phldrT="[Текст]"/>
      <dgm:spPr/>
      <dgm:t>
        <a:bodyPr/>
        <a:lstStyle/>
        <a:p>
          <a:r>
            <a:rPr lang="ru-RU" smtClean="0"/>
            <a:t>День второй: бега колесниц и скачки</a:t>
          </a:r>
          <a:endParaRPr lang="ru-RU" dirty="0"/>
        </a:p>
      </dgm:t>
    </dgm:pt>
    <dgm:pt modelId="{747E5B5C-856F-4A7A-AA07-9EE6E6770334}" type="parTrans" cxnId="{8AFCA9EC-2CE6-4893-8341-23F963981F25}">
      <dgm:prSet/>
      <dgm:spPr/>
      <dgm:t>
        <a:bodyPr/>
        <a:lstStyle/>
        <a:p>
          <a:endParaRPr lang="ru-RU"/>
        </a:p>
      </dgm:t>
    </dgm:pt>
    <dgm:pt modelId="{1E6E54D8-AAE4-4AA2-BABA-9229FB7555C4}" type="sibTrans" cxnId="{8AFCA9EC-2CE6-4893-8341-23F963981F25}">
      <dgm:prSet/>
      <dgm:spPr/>
      <dgm:t>
        <a:bodyPr/>
        <a:lstStyle/>
        <a:p>
          <a:endParaRPr lang="ru-RU"/>
        </a:p>
      </dgm:t>
    </dgm:pt>
    <dgm:pt modelId="{264BB886-537A-42D3-AE1F-C02CECB79AD7}">
      <dgm:prSet phldrT="[Текст]"/>
      <dgm:spPr/>
      <dgm:t>
        <a:bodyPr/>
        <a:lstStyle/>
        <a:p>
          <a:r>
            <a:rPr lang="ru-RU" smtClean="0"/>
            <a:t>День третий: пятиборье</a:t>
          </a:r>
          <a:endParaRPr lang="ru-RU" dirty="0"/>
        </a:p>
      </dgm:t>
    </dgm:pt>
    <dgm:pt modelId="{C817DEFC-5EFE-4677-8852-45BDBAB7992D}" type="parTrans" cxnId="{74886CFB-1A5F-4FE0-AC26-0F69052D7A11}">
      <dgm:prSet/>
      <dgm:spPr/>
      <dgm:t>
        <a:bodyPr/>
        <a:lstStyle/>
        <a:p>
          <a:endParaRPr lang="ru-RU"/>
        </a:p>
      </dgm:t>
    </dgm:pt>
    <dgm:pt modelId="{99D6BD77-0678-4B72-9787-352693808E4F}" type="sibTrans" cxnId="{74886CFB-1A5F-4FE0-AC26-0F69052D7A11}">
      <dgm:prSet/>
      <dgm:spPr/>
      <dgm:t>
        <a:bodyPr/>
        <a:lstStyle/>
        <a:p>
          <a:endParaRPr lang="ru-RU"/>
        </a:p>
      </dgm:t>
    </dgm:pt>
    <dgm:pt modelId="{62D5E7AD-934B-44AD-89F6-E41504C1BD80}">
      <dgm:prSet phldrT="[Текст]"/>
      <dgm:spPr/>
      <dgm:t>
        <a:bodyPr/>
        <a:lstStyle/>
        <a:p>
          <a:r>
            <a:rPr lang="ru-RU" smtClean="0"/>
            <a:t>День четвертый: кулачный бой и состязания мальчиков</a:t>
          </a:r>
          <a:endParaRPr lang="ru-RU" dirty="0"/>
        </a:p>
      </dgm:t>
    </dgm:pt>
    <dgm:pt modelId="{3142FD78-676F-4F19-9266-F9C27E1F2B99}" type="parTrans" cxnId="{9A218CD1-3AA1-45B6-8B5B-057E14CD013B}">
      <dgm:prSet/>
      <dgm:spPr/>
      <dgm:t>
        <a:bodyPr/>
        <a:lstStyle/>
        <a:p>
          <a:endParaRPr lang="ru-RU"/>
        </a:p>
      </dgm:t>
    </dgm:pt>
    <dgm:pt modelId="{EF181650-3C38-44CD-9205-904D9D651F37}" type="sibTrans" cxnId="{9A218CD1-3AA1-45B6-8B5B-057E14CD013B}">
      <dgm:prSet/>
      <dgm:spPr/>
      <dgm:t>
        <a:bodyPr/>
        <a:lstStyle/>
        <a:p>
          <a:endParaRPr lang="ru-RU"/>
        </a:p>
      </dgm:t>
    </dgm:pt>
    <dgm:pt modelId="{28D79000-63A4-4F87-9960-498D6145916D}">
      <dgm:prSet phldrT="[Текст]"/>
      <dgm:spPr/>
      <dgm:t>
        <a:bodyPr/>
        <a:lstStyle/>
        <a:p>
          <a:r>
            <a:rPr lang="ru-RU" smtClean="0"/>
            <a:t>День пятый: закрытие и награждение</a:t>
          </a:r>
          <a:endParaRPr lang="ru-RU" dirty="0"/>
        </a:p>
      </dgm:t>
    </dgm:pt>
    <dgm:pt modelId="{A3AF3840-2258-4F5B-8224-8F667C7E8DCB}" type="parTrans" cxnId="{2410B27E-67FC-433A-9095-97C5D71FA813}">
      <dgm:prSet/>
      <dgm:spPr/>
      <dgm:t>
        <a:bodyPr/>
        <a:lstStyle/>
        <a:p>
          <a:endParaRPr lang="ru-RU"/>
        </a:p>
      </dgm:t>
    </dgm:pt>
    <dgm:pt modelId="{049896A4-F8DD-4020-A8D2-7BF6C75B04A0}" type="sibTrans" cxnId="{2410B27E-67FC-433A-9095-97C5D71FA813}">
      <dgm:prSet/>
      <dgm:spPr/>
      <dgm:t>
        <a:bodyPr/>
        <a:lstStyle/>
        <a:p>
          <a:endParaRPr lang="ru-RU"/>
        </a:p>
      </dgm:t>
    </dgm:pt>
    <dgm:pt modelId="{DEAD172D-FA5B-41B9-8075-78519C70C572}" type="pres">
      <dgm:prSet presAssocID="{E1BA8672-1F22-45B8-89B5-18DECA9D3C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FB7804-7CAB-4B22-9037-E43130636044}" type="pres">
      <dgm:prSet presAssocID="{3EAA48EA-C805-4F89-9178-7DCB626C3F2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18D8B-1AE4-4C2B-95B2-55E96BE35666}" type="pres">
      <dgm:prSet presAssocID="{66D6F404-FC49-438A-A661-D10F7647D41E}" presName="spacer" presStyleCnt="0"/>
      <dgm:spPr/>
      <dgm:t>
        <a:bodyPr/>
        <a:lstStyle/>
        <a:p>
          <a:endParaRPr lang="ru-RU"/>
        </a:p>
      </dgm:t>
    </dgm:pt>
    <dgm:pt modelId="{9DC97BB2-E587-4731-9E9F-38AB22863DCD}" type="pres">
      <dgm:prSet presAssocID="{E6B29BF6-BE08-4785-8AFC-378F84D443A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5B676-9415-4934-ADF7-F66CFB1F1809}" type="pres">
      <dgm:prSet presAssocID="{1E6E54D8-AAE4-4AA2-BABA-9229FB7555C4}" presName="spacer" presStyleCnt="0"/>
      <dgm:spPr/>
      <dgm:t>
        <a:bodyPr/>
        <a:lstStyle/>
        <a:p>
          <a:endParaRPr lang="ru-RU"/>
        </a:p>
      </dgm:t>
    </dgm:pt>
    <dgm:pt modelId="{C04C9A46-0081-414B-8557-A21469C15510}" type="pres">
      <dgm:prSet presAssocID="{264BB886-537A-42D3-AE1F-C02CECB79AD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89F32-6DBF-42C5-901E-9060623C013F}" type="pres">
      <dgm:prSet presAssocID="{99D6BD77-0678-4B72-9787-352693808E4F}" presName="spacer" presStyleCnt="0"/>
      <dgm:spPr/>
      <dgm:t>
        <a:bodyPr/>
        <a:lstStyle/>
        <a:p>
          <a:endParaRPr lang="ru-RU"/>
        </a:p>
      </dgm:t>
    </dgm:pt>
    <dgm:pt modelId="{88EAAABA-6D1B-4EAB-8AFB-EE1A1E298260}" type="pres">
      <dgm:prSet presAssocID="{62D5E7AD-934B-44AD-89F6-E41504C1BD8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779E5-014D-43D3-A112-47BE5768E328}" type="pres">
      <dgm:prSet presAssocID="{EF181650-3C38-44CD-9205-904D9D651F37}" presName="spacer" presStyleCnt="0"/>
      <dgm:spPr/>
      <dgm:t>
        <a:bodyPr/>
        <a:lstStyle/>
        <a:p>
          <a:endParaRPr lang="ru-RU"/>
        </a:p>
      </dgm:t>
    </dgm:pt>
    <dgm:pt modelId="{44F3230B-F336-4851-B981-3CFFBD0D504B}" type="pres">
      <dgm:prSet presAssocID="{28D79000-63A4-4F87-9960-498D6145916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B74395-8E19-4237-B088-B38133E87073}" type="presOf" srcId="{E6B29BF6-BE08-4785-8AFC-378F84D443AF}" destId="{9DC97BB2-E587-4731-9E9F-38AB22863DCD}" srcOrd="0" destOrd="0" presId="urn:microsoft.com/office/officeart/2005/8/layout/vList2"/>
    <dgm:cxn modelId="{C604B835-DF5C-4623-B8CC-6C18F278884B}" type="presOf" srcId="{62D5E7AD-934B-44AD-89F6-E41504C1BD80}" destId="{88EAAABA-6D1B-4EAB-8AFB-EE1A1E298260}" srcOrd="0" destOrd="0" presId="urn:microsoft.com/office/officeart/2005/8/layout/vList2"/>
    <dgm:cxn modelId="{B195DD9E-372C-437F-94C7-073701FBFB88}" srcId="{E1BA8672-1F22-45B8-89B5-18DECA9D3C7D}" destId="{3EAA48EA-C805-4F89-9178-7DCB626C3F2E}" srcOrd="0" destOrd="0" parTransId="{55F3E4DC-8DE5-409C-A12B-DB611647358E}" sibTransId="{66D6F404-FC49-438A-A661-D10F7647D41E}"/>
    <dgm:cxn modelId="{8AFCA9EC-2CE6-4893-8341-23F963981F25}" srcId="{E1BA8672-1F22-45B8-89B5-18DECA9D3C7D}" destId="{E6B29BF6-BE08-4785-8AFC-378F84D443AF}" srcOrd="1" destOrd="0" parTransId="{747E5B5C-856F-4A7A-AA07-9EE6E6770334}" sibTransId="{1E6E54D8-AAE4-4AA2-BABA-9229FB7555C4}"/>
    <dgm:cxn modelId="{561BCF16-6400-4164-B1DD-845ED62C626F}" type="presOf" srcId="{3EAA48EA-C805-4F89-9178-7DCB626C3F2E}" destId="{0AFB7804-7CAB-4B22-9037-E43130636044}" srcOrd="0" destOrd="0" presId="urn:microsoft.com/office/officeart/2005/8/layout/vList2"/>
    <dgm:cxn modelId="{2410B27E-67FC-433A-9095-97C5D71FA813}" srcId="{E1BA8672-1F22-45B8-89B5-18DECA9D3C7D}" destId="{28D79000-63A4-4F87-9960-498D6145916D}" srcOrd="4" destOrd="0" parTransId="{A3AF3840-2258-4F5B-8224-8F667C7E8DCB}" sibTransId="{049896A4-F8DD-4020-A8D2-7BF6C75B04A0}"/>
    <dgm:cxn modelId="{3238F121-CF83-4DD9-841C-90123539CFD4}" type="presOf" srcId="{28D79000-63A4-4F87-9960-498D6145916D}" destId="{44F3230B-F336-4851-B981-3CFFBD0D504B}" srcOrd="0" destOrd="0" presId="urn:microsoft.com/office/officeart/2005/8/layout/vList2"/>
    <dgm:cxn modelId="{FEE6CD2C-1BB5-4F97-A2B7-AA52AB0F1B69}" type="presOf" srcId="{264BB886-537A-42D3-AE1F-C02CECB79AD7}" destId="{C04C9A46-0081-414B-8557-A21469C15510}" srcOrd="0" destOrd="0" presId="urn:microsoft.com/office/officeart/2005/8/layout/vList2"/>
    <dgm:cxn modelId="{9A218CD1-3AA1-45B6-8B5B-057E14CD013B}" srcId="{E1BA8672-1F22-45B8-89B5-18DECA9D3C7D}" destId="{62D5E7AD-934B-44AD-89F6-E41504C1BD80}" srcOrd="3" destOrd="0" parTransId="{3142FD78-676F-4F19-9266-F9C27E1F2B99}" sibTransId="{EF181650-3C38-44CD-9205-904D9D651F37}"/>
    <dgm:cxn modelId="{74886CFB-1A5F-4FE0-AC26-0F69052D7A11}" srcId="{E1BA8672-1F22-45B8-89B5-18DECA9D3C7D}" destId="{264BB886-537A-42D3-AE1F-C02CECB79AD7}" srcOrd="2" destOrd="0" parTransId="{C817DEFC-5EFE-4677-8852-45BDBAB7992D}" sibTransId="{99D6BD77-0678-4B72-9787-352693808E4F}"/>
    <dgm:cxn modelId="{020A6024-47F4-4071-B813-467A185E46A5}" type="presOf" srcId="{E1BA8672-1F22-45B8-89B5-18DECA9D3C7D}" destId="{DEAD172D-FA5B-41B9-8075-78519C70C572}" srcOrd="0" destOrd="0" presId="urn:microsoft.com/office/officeart/2005/8/layout/vList2"/>
    <dgm:cxn modelId="{063BE26D-82B6-4F92-9680-53B39C2D7218}" type="presParOf" srcId="{DEAD172D-FA5B-41B9-8075-78519C70C572}" destId="{0AFB7804-7CAB-4B22-9037-E43130636044}" srcOrd="0" destOrd="0" presId="urn:microsoft.com/office/officeart/2005/8/layout/vList2"/>
    <dgm:cxn modelId="{11EC7E67-EA91-4AE9-989A-BD9B33AE1FEF}" type="presParOf" srcId="{DEAD172D-FA5B-41B9-8075-78519C70C572}" destId="{B4818D8B-1AE4-4C2B-95B2-55E96BE35666}" srcOrd="1" destOrd="0" presId="urn:microsoft.com/office/officeart/2005/8/layout/vList2"/>
    <dgm:cxn modelId="{28FF9AD7-151B-4BC9-8D46-20D3DF031A20}" type="presParOf" srcId="{DEAD172D-FA5B-41B9-8075-78519C70C572}" destId="{9DC97BB2-E587-4731-9E9F-38AB22863DCD}" srcOrd="2" destOrd="0" presId="urn:microsoft.com/office/officeart/2005/8/layout/vList2"/>
    <dgm:cxn modelId="{8E48058D-8352-4073-9CD3-86E99AD6F21F}" type="presParOf" srcId="{DEAD172D-FA5B-41B9-8075-78519C70C572}" destId="{4515B676-9415-4934-ADF7-F66CFB1F1809}" srcOrd="3" destOrd="0" presId="urn:microsoft.com/office/officeart/2005/8/layout/vList2"/>
    <dgm:cxn modelId="{7113479A-A7B5-4F48-B61A-90C37E43ABDD}" type="presParOf" srcId="{DEAD172D-FA5B-41B9-8075-78519C70C572}" destId="{C04C9A46-0081-414B-8557-A21469C15510}" srcOrd="4" destOrd="0" presId="urn:microsoft.com/office/officeart/2005/8/layout/vList2"/>
    <dgm:cxn modelId="{DBB1B70B-0C41-400D-98B7-025C8CAA0BB1}" type="presParOf" srcId="{DEAD172D-FA5B-41B9-8075-78519C70C572}" destId="{67889F32-6DBF-42C5-901E-9060623C013F}" srcOrd="5" destOrd="0" presId="urn:microsoft.com/office/officeart/2005/8/layout/vList2"/>
    <dgm:cxn modelId="{A2504A3C-8AA2-479A-BFC4-6BA62763DF53}" type="presParOf" srcId="{DEAD172D-FA5B-41B9-8075-78519C70C572}" destId="{88EAAABA-6D1B-4EAB-8AFB-EE1A1E298260}" srcOrd="6" destOrd="0" presId="urn:microsoft.com/office/officeart/2005/8/layout/vList2"/>
    <dgm:cxn modelId="{AFE3667A-145B-4271-B6EA-8FD5236A4C62}" type="presParOf" srcId="{DEAD172D-FA5B-41B9-8075-78519C70C572}" destId="{C4D779E5-014D-43D3-A112-47BE5768E328}" srcOrd="7" destOrd="0" presId="urn:microsoft.com/office/officeart/2005/8/layout/vList2"/>
    <dgm:cxn modelId="{E0EB8530-E0B0-43B0-A703-C27D8FC0D1C4}" type="presParOf" srcId="{DEAD172D-FA5B-41B9-8075-78519C70C572}" destId="{44F3230B-F336-4851-B981-3CFFBD0D504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F02741-599F-4270-8014-F146CEB7F614}" type="doc">
      <dgm:prSet loTypeId="urn:microsoft.com/office/officeart/2005/8/layout/vList6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71305C3-145B-4994-BCF4-ED9927636CED}">
      <dgm:prSet phldrT="[Текст]"/>
      <dgm:spPr/>
      <dgm:t>
        <a:bodyPr/>
        <a:lstStyle/>
        <a:p>
          <a:r>
            <a:rPr lang="ru-RU" dirty="0" smtClean="0"/>
            <a:t>Награды, которые получал олимпионик</a:t>
          </a:r>
          <a:endParaRPr lang="ru-RU" dirty="0"/>
        </a:p>
      </dgm:t>
    </dgm:pt>
    <dgm:pt modelId="{06576981-F557-4BB9-9729-B33FD5A2242F}" type="parTrans" cxnId="{08D9AB9A-50F8-43FB-A260-DB42C5068E16}">
      <dgm:prSet/>
      <dgm:spPr/>
      <dgm:t>
        <a:bodyPr/>
        <a:lstStyle/>
        <a:p>
          <a:endParaRPr lang="ru-RU"/>
        </a:p>
      </dgm:t>
    </dgm:pt>
    <dgm:pt modelId="{41809DB4-D667-4608-AB1B-1C8678589BB1}" type="sibTrans" cxnId="{08D9AB9A-50F8-43FB-A260-DB42C5068E16}">
      <dgm:prSet/>
      <dgm:spPr/>
      <dgm:t>
        <a:bodyPr/>
        <a:lstStyle/>
        <a:p>
          <a:endParaRPr lang="ru-RU"/>
        </a:p>
      </dgm:t>
    </dgm:pt>
    <dgm:pt modelId="{9C72A458-7483-4DEA-AA82-B239C336B883}">
      <dgm:prSet phldrT="[Текст]"/>
      <dgm:spPr/>
      <dgm:t>
        <a:bodyPr/>
        <a:lstStyle/>
        <a:p>
          <a:r>
            <a:rPr lang="ru-RU" dirty="0" smtClean="0"/>
            <a:t>Пальмовая ветвь</a:t>
          </a:r>
          <a:endParaRPr lang="ru-RU" dirty="0"/>
        </a:p>
      </dgm:t>
    </dgm:pt>
    <dgm:pt modelId="{91E63B7C-27F2-4BDB-A704-2783BC97D8AA}" type="parTrans" cxnId="{7AD2B44B-AA4B-4C41-97D8-D341DA19EDB3}">
      <dgm:prSet/>
      <dgm:spPr/>
      <dgm:t>
        <a:bodyPr/>
        <a:lstStyle/>
        <a:p>
          <a:endParaRPr lang="ru-RU"/>
        </a:p>
      </dgm:t>
    </dgm:pt>
    <dgm:pt modelId="{118CA903-7C9D-449F-A642-0E0289DFCE7B}" type="sibTrans" cxnId="{7AD2B44B-AA4B-4C41-97D8-D341DA19EDB3}">
      <dgm:prSet/>
      <dgm:spPr/>
      <dgm:t>
        <a:bodyPr/>
        <a:lstStyle/>
        <a:p>
          <a:endParaRPr lang="ru-RU"/>
        </a:p>
      </dgm:t>
    </dgm:pt>
    <dgm:pt modelId="{5DBAD476-702D-48D7-9B7C-8CEBC48EF01D}">
      <dgm:prSet phldrT="[Текст]"/>
      <dgm:spPr/>
      <dgm:t>
        <a:bodyPr/>
        <a:lstStyle/>
        <a:p>
          <a:r>
            <a:rPr lang="ru-RU" dirty="0" smtClean="0"/>
            <a:t>Амфоры с маслом</a:t>
          </a:r>
          <a:endParaRPr lang="ru-RU" dirty="0"/>
        </a:p>
      </dgm:t>
    </dgm:pt>
    <dgm:pt modelId="{C18BA390-736A-419E-9818-60E41A3DBBDC}" type="parTrans" cxnId="{D120D2AE-D294-429E-93D4-48D1ED26E359}">
      <dgm:prSet/>
      <dgm:spPr/>
      <dgm:t>
        <a:bodyPr/>
        <a:lstStyle/>
        <a:p>
          <a:endParaRPr lang="ru-RU"/>
        </a:p>
      </dgm:t>
    </dgm:pt>
    <dgm:pt modelId="{1FBC580F-D35C-4560-A588-C87A24A7F7E6}" type="sibTrans" cxnId="{D120D2AE-D294-429E-93D4-48D1ED26E359}">
      <dgm:prSet/>
      <dgm:spPr/>
      <dgm:t>
        <a:bodyPr/>
        <a:lstStyle/>
        <a:p>
          <a:endParaRPr lang="ru-RU"/>
        </a:p>
      </dgm:t>
    </dgm:pt>
    <dgm:pt modelId="{BCDBA14D-B6D8-4D60-B4B9-7215BE49F1C0}">
      <dgm:prSet phldrT="[Текст]"/>
      <dgm:spPr/>
      <dgm:t>
        <a:bodyPr/>
        <a:lstStyle/>
        <a:p>
          <a:r>
            <a:rPr lang="ru-RU" dirty="0" smtClean="0"/>
            <a:t>От города победителю полагалось</a:t>
          </a:r>
          <a:endParaRPr lang="ru-RU" dirty="0"/>
        </a:p>
      </dgm:t>
    </dgm:pt>
    <dgm:pt modelId="{F85EAC6E-9486-4662-A5A1-022B867F604C}" type="parTrans" cxnId="{9F31866F-D861-4E33-97DC-8CB97EFF0A5E}">
      <dgm:prSet/>
      <dgm:spPr/>
      <dgm:t>
        <a:bodyPr/>
        <a:lstStyle/>
        <a:p>
          <a:endParaRPr lang="ru-RU"/>
        </a:p>
      </dgm:t>
    </dgm:pt>
    <dgm:pt modelId="{9D99A85D-5DCF-4870-B439-F1CFB09C575E}" type="sibTrans" cxnId="{9F31866F-D861-4E33-97DC-8CB97EFF0A5E}">
      <dgm:prSet/>
      <dgm:spPr/>
      <dgm:t>
        <a:bodyPr/>
        <a:lstStyle/>
        <a:p>
          <a:endParaRPr lang="ru-RU"/>
        </a:p>
      </dgm:t>
    </dgm:pt>
    <dgm:pt modelId="{89EBDFB5-DAB8-4818-8634-C418A371D803}">
      <dgm:prSet phldrT="[Текст]"/>
      <dgm:spPr/>
      <dgm:t>
        <a:bodyPr/>
        <a:lstStyle/>
        <a:p>
          <a:r>
            <a:rPr lang="ru-RU" dirty="0" smtClean="0"/>
            <a:t>Пурпуровая одежда</a:t>
          </a:r>
          <a:endParaRPr lang="ru-RU" dirty="0"/>
        </a:p>
      </dgm:t>
    </dgm:pt>
    <dgm:pt modelId="{989C861E-D602-4FC1-BCB6-006A236951D6}" type="parTrans" cxnId="{50D23BDD-38B6-42C0-9207-8E013D32E12A}">
      <dgm:prSet/>
      <dgm:spPr/>
      <dgm:t>
        <a:bodyPr/>
        <a:lstStyle/>
        <a:p>
          <a:endParaRPr lang="ru-RU"/>
        </a:p>
      </dgm:t>
    </dgm:pt>
    <dgm:pt modelId="{ACFDD984-31BD-478B-A35A-8F78CB8C373B}" type="sibTrans" cxnId="{50D23BDD-38B6-42C0-9207-8E013D32E12A}">
      <dgm:prSet/>
      <dgm:spPr/>
      <dgm:t>
        <a:bodyPr/>
        <a:lstStyle/>
        <a:p>
          <a:endParaRPr lang="ru-RU"/>
        </a:p>
      </dgm:t>
    </dgm:pt>
    <dgm:pt modelId="{CB1BC9DE-DB03-4E21-BD08-7E46E24AA0A2}">
      <dgm:prSet phldrT="[Текст]"/>
      <dgm:spPr/>
      <dgm:t>
        <a:bodyPr/>
        <a:lstStyle/>
        <a:p>
          <a:r>
            <a:rPr lang="ru-RU" dirty="0" smtClean="0"/>
            <a:t>Почетное кресло в театре</a:t>
          </a:r>
          <a:endParaRPr lang="ru-RU" dirty="0"/>
        </a:p>
      </dgm:t>
    </dgm:pt>
    <dgm:pt modelId="{3B7AB79D-1EA8-460A-9AA0-43C5B5DAFC4D}" type="parTrans" cxnId="{9F581FFD-14BC-4757-BADB-058E766176E2}">
      <dgm:prSet/>
      <dgm:spPr/>
      <dgm:t>
        <a:bodyPr/>
        <a:lstStyle/>
        <a:p>
          <a:endParaRPr lang="ru-RU"/>
        </a:p>
      </dgm:t>
    </dgm:pt>
    <dgm:pt modelId="{E5A35E97-62E6-4BA3-BCA0-AEDBCFAAB3FD}" type="sibTrans" cxnId="{9F581FFD-14BC-4757-BADB-058E766176E2}">
      <dgm:prSet/>
      <dgm:spPr/>
      <dgm:t>
        <a:bodyPr/>
        <a:lstStyle/>
        <a:p>
          <a:endParaRPr lang="ru-RU"/>
        </a:p>
      </dgm:t>
    </dgm:pt>
    <dgm:pt modelId="{25106A4A-64D6-4E17-BB30-4D77BEABAA06}">
      <dgm:prSet phldrT="[Текст]"/>
      <dgm:spPr/>
      <dgm:t>
        <a:bodyPr/>
        <a:lstStyle/>
        <a:p>
          <a:r>
            <a:rPr lang="ru-RU" dirty="0" smtClean="0"/>
            <a:t>Быки </a:t>
          </a:r>
          <a:endParaRPr lang="ru-RU" dirty="0"/>
        </a:p>
      </dgm:t>
    </dgm:pt>
    <dgm:pt modelId="{984971D7-ECFF-4A0E-B1A1-0658408438F9}" type="parTrans" cxnId="{72E911CD-5EE7-4731-80BB-9D15E2EDF349}">
      <dgm:prSet/>
      <dgm:spPr/>
    </dgm:pt>
    <dgm:pt modelId="{542C40E7-99A0-4E34-A32E-58867D6C44FF}" type="sibTrans" cxnId="{72E911CD-5EE7-4731-80BB-9D15E2EDF349}">
      <dgm:prSet/>
      <dgm:spPr/>
    </dgm:pt>
    <dgm:pt modelId="{AEB3EBA4-B2C9-49D5-B239-83D287C1F748}">
      <dgm:prSet phldrT="[Текст]"/>
      <dgm:spPr/>
      <dgm:t>
        <a:bodyPr/>
        <a:lstStyle/>
        <a:p>
          <a:r>
            <a:rPr lang="ru-RU" dirty="0" smtClean="0"/>
            <a:t>Деньги, пожизненная пенсия</a:t>
          </a:r>
          <a:endParaRPr lang="ru-RU" dirty="0"/>
        </a:p>
      </dgm:t>
    </dgm:pt>
    <dgm:pt modelId="{C7C5DC71-F6C5-4D86-846B-0D0F103D63B8}" type="parTrans" cxnId="{3F9D1618-1AB1-40C2-A159-5BAAF0311969}">
      <dgm:prSet/>
      <dgm:spPr/>
    </dgm:pt>
    <dgm:pt modelId="{FB68440E-50E4-4137-9994-F1E5A1E6C282}" type="sibTrans" cxnId="{3F9D1618-1AB1-40C2-A159-5BAAF0311969}">
      <dgm:prSet/>
      <dgm:spPr/>
    </dgm:pt>
    <dgm:pt modelId="{4A120433-0CB0-485C-8A73-43AF399F4EC4}" type="pres">
      <dgm:prSet presAssocID="{9FF02741-599F-4270-8014-F146CEB7F61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E1F710-EA6C-4237-85D6-D939860A500C}" type="pres">
      <dgm:prSet presAssocID="{F71305C3-145B-4994-BCF4-ED9927636CED}" presName="linNode" presStyleCnt="0"/>
      <dgm:spPr/>
    </dgm:pt>
    <dgm:pt modelId="{146F63A1-A171-4A88-B0D9-9FAE575680D9}" type="pres">
      <dgm:prSet presAssocID="{F71305C3-145B-4994-BCF4-ED9927636CE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91039-89B4-4B89-B44F-C846A0A9A6A5}" type="pres">
      <dgm:prSet presAssocID="{F71305C3-145B-4994-BCF4-ED9927636CE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8B5DC-2359-412A-BF1C-92245958D0B2}" type="pres">
      <dgm:prSet presAssocID="{41809DB4-D667-4608-AB1B-1C8678589BB1}" presName="spacing" presStyleCnt="0"/>
      <dgm:spPr/>
    </dgm:pt>
    <dgm:pt modelId="{9189D35C-E508-476B-8FA7-058C17C9E60B}" type="pres">
      <dgm:prSet presAssocID="{BCDBA14D-B6D8-4D60-B4B9-7215BE49F1C0}" presName="linNode" presStyleCnt="0"/>
      <dgm:spPr/>
    </dgm:pt>
    <dgm:pt modelId="{D8D09F64-37F4-47B2-9D60-9DBDA67F00C9}" type="pres">
      <dgm:prSet presAssocID="{BCDBA14D-B6D8-4D60-B4B9-7215BE49F1C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9FFD5-D797-4447-B5FC-E8C8348693AA}" type="pres">
      <dgm:prSet presAssocID="{BCDBA14D-B6D8-4D60-B4B9-7215BE49F1C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D23BDD-38B6-42C0-9207-8E013D32E12A}" srcId="{BCDBA14D-B6D8-4D60-B4B9-7215BE49F1C0}" destId="{89EBDFB5-DAB8-4818-8634-C418A371D803}" srcOrd="0" destOrd="0" parTransId="{989C861E-D602-4FC1-BCB6-006A236951D6}" sibTransId="{ACFDD984-31BD-478B-A35A-8F78CB8C373B}"/>
    <dgm:cxn modelId="{9F581FFD-14BC-4757-BADB-058E766176E2}" srcId="{BCDBA14D-B6D8-4D60-B4B9-7215BE49F1C0}" destId="{CB1BC9DE-DB03-4E21-BD08-7E46E24AA0A2}" srcOrd="2" destOrd="0" parTransId="{3B7AB79D-1EA8-460A-9AA0-43C5B5DAFC4D}" sibTransId="{E5A35E97-62E6-4BA3-BCA0-AEDBCFAAB3FD}"/>
    <dgm:cxn modelId="{7AD2B44B-AA4B-4C41-97D8-D341DA19EDB3}" srcId="{F71305C3-145B-4994-BCF4-ED9927636CED}" destId="{9C72A458-7483-4DEA-AA82-B239C336B883}" srcOrd="0" destOrd="0" parTransId="{91E63B7C-27F2-4BDB-A704-2783BC97D8AA}" sibTransId="{118CA903-7C9D-449F-A642-0E0289DFCE7B}"/>
    <dgm:cxn modelId="{678F7E57-1BF8-4F26-B020-85E67119D832}" type="presOf" srcId="{AEB3EBA4-B2C9-49D5-B239-83D287C1F748}" destId="{6C29FFD5-D797-4447-B5FC-E8C8348693AA}" srcOrd="0" destOrd="1" presId="urn:microsoft.com/office/officeart/2005/8/layout/vList6"/>
    <dgm:cxn modelId="{08D9AB9A-50F8-43FB-A260-DB42C5068E16}" srcId="{9FF02741-599F-4270-8014-F146CEB7F614}" destId="{F71305C3-145B-4994-BCF4-ED9927636CED}" srcOrd="0" destOrd="0" parTransId="{06576981-F557-4BB9-9729-B33FD5A2242F}" sibTransId="{41809DB4-D667-4608-AB1B-1C8678589BB1}"/>
    <dgm:cxn modelId="{9F31866F-D861-4E33-97DC-8CB97EFF0A5E}" srcId="{9FF02741-599F-4270-8014-F146CEB7F614}" destId="{BCDBA14D-B6D8-4D60-B4B9-7215BE49F1C0}" srcOrd="1" destOrd="0" parTransId="{F85EAC6E-9486-4662-A5A1-022B867F604C}" sibTransId="{9D99A85D-5DCF-4870-B439-F1CFB09C575E}"/>
    <dgm:cxn modelId="{85CF8124-6D84-4BD9-ACA5-3F141D2165E0}" type="presOf" srcId="{5DBAD476-702D-48D7-9B7C-8CEBC48EF01D}" destId="{07591039-89B4-4B89-B44F-C846A0A9A6A5}" srcOrd="0" destOrd="1" presId="urn:microsoft.com/office/officeart/2005/8/layout/vList6"/>
    <dgm:cxn modelId="{D120D2AE-D294-429E-93D4-48D1ED26E359}" srcId="{F71305C3-145B-4994-BCF4-ED9927636CED}" destId="{5DBAD476-702D-48D7-9B7C-8CEBC48EF01D}" srcOrd="1" destOrd="0" parTransId="{C18BA390-736A-419E-9818-60E41A3DBBDC}" sibTransId="{1FBC580F-D35C-4560-A588-C87A24A7F7E6}"/>
    <dgm:cxn modelId="{3F9D1618-1AB1-40C2-A159-5BAAF0311969}" srcId="{BCDBA14D-B6D8-4D60-B4B9-7215BE49F1C0}" destId="{AEB3EBA4-B2C9-49D5-B239-83D287C1F748}" srcOrd="1" destOrd="0" parTransId="{C7C5DC71-F6C5-4D86-846B-0D0F103D63B8}" sibTransId="{FB68440E-50E4-4137-9994-F1E5A1E6C282}"/>
    <dgm:cxn modelId="{72E911CD-5EE7-4731-80BB-9D15E2EDF349}" srcId="{F71305C3-145B-4994-BCF4-ED9927636CED}" destId="{25106A4A-64D6-4E17-BB30-4D77BEABAA06}" srcOrd="2" destOrd="0" parTransId="{984971D7-ECFF-4A0E-B1A1-0658408438F9}" sibTransId="{542C40E7-99A0-4E34-A32E-58867D6C44FF}"/>
    <dgm:cxn modelId="{8E15B28A-F91B-4F34-85D5-C8AAD7E81FB3}" type="presOf" srcId="{25106A4A-64D6-4E17-BB30-4D77BEABAA06}" destId="{07591039-89B4-4B89-B44F-C846A0A9A6A5}" srcOrd="0" destOrd="2" presId="urn:microsoft.com/office/officeart/2005/8/layout/vList6"/>
    <dgm:cxn modelId="{4D28D27A-CDE6-43A4-A5EB-DE2C33854173}" type="presOf" srcId="{9C72A458-7483-4DEA-AA82-B239C336B883}" destId="{07591039-89B4-4B89-B44F-C846A0A9A6A5}" srcOrd="0" destOrd="0" presId="urn:microsoft.com/office/officeart/2005/8/layout/vList6"/>
    <dgm:cxn modelId="{A3EB8F9B-D039-4733-B7BC-89055E852C61}" type="presOf" srcId="{9FF02741-599F-4270-8014-F146CEB7F614}" destId="{4A120433-0CB0-485C-8A73-43AF399F4EC4}" srcOrd="0" destOrd="0" presId="urn:microsoft.com/office/officeart/2005/8/layout/vList6"/>
    <dgm:cxn modelId="{3253AA85-B589-4893-911A-130CC2153018}" type="presOf" srcId="{CB1BC9DE-DB03-4E21-BD08-7E46E24AA0A2}" destId="{6C29FFD5-D797-4447-B5FC-E8C8348693AA}" srcOrd="0" destOrd="2" presId="urn:microsoft.com/office/officeart/2005/8/layout/vList6"/>
    <dgm:cxn modelId="{5B6BD0BE-2A9E-4AE1-8D9E-75760C71517C}" type="presOf" srcId="{F71305C3-145B-4994-BCF4-ED9927636CED}" destId="{146F63A1-A171-4A88-B0D9-9FAE575680D9}" srcOrd="0" destOrd="0" presId="urn:microsoft.com/office/officeart/2005/8/layout/vList6"/>
    <dgm:cxn modelId="{016E79EA-A62A-4C69-898F-358FAB234231}" type="presOf" srcId="{89EBDFB5-DAB8-4818-8634-C418A371D803}" destId="{6C29FFD5-D797-4447-B5FC-E8C8348693AA}" srcOrd="0" destOrd="0" presId="urn:microsoft.com/office/officeart/2005/8/layout/vList6"/>
    <dgm:cxn modelId="{EE042443-8CFD-4E52-9973-F6483A1B5410}" type="presOf" srcId="{BCDBA14D-B6D8-4D60-B4B9-7215BE49F1C0}" destId="{D8D09F64-37F4-47B2-9D60-9DBDA67F00C9}" srcOrd="0" destOrd="0" presId="urn:microsoft.com/office/officeart/2005/8/layout/vList6"/>
    <dgm:cxn modelId="{B0CE10CB-C9CC-45F8-A2ED-F4DD7CF88D91}" type="presParOf" srcId="{4A120433-0CB0-485C-8A73-43AF399F4EC4}" destId="{07E1F710-EA6C-4237-85D6-D939860A500C}" srcOrd="0" destOrd="0" presId="urn:microsoft.com/office/officeart/2005/8/layout/vList6"/>
    <dgm:cxn modelId="{99742BD4-2C5F-44B0-88CB-3F53DEA93DB8}" type="presParOf" srcId="{07E1F710-EA6C-4237-85D6-D939860A500C}" destId="{146F63A1-A171-4A88-B0D9-9FAE575680D9}" srcOrd="0" destOrd="0" presId="urn:microsoft.com/office/officeart/2005/8/layout/vList6"/>
    <dgm:cxn modelId="{B13101B9-B457-46D0-BBDA-C3EDD9BFF4F4}" type="presParOf" srcId="{07E1F710-EA6C-4237-85D6-D939860A500C}" destId="{07591039-89B4-4B89-B44F-C846A0A9A6A5}" srcOrd="1" destOrd="0" presId="urn:microsoft.com/office/officeart/2005/8/layout/vList6"/>
    <dgm:cxn modelId="{9DA8CF85-86EE-4B43-AF31-41DA42222C8C}" type="presParOf" srcId="{4A120433-0CB0-485C-8A73-43AF399F4EC4}" destId="{92B8B5DC-2359-412A-BF1C-92245958D0B2}" srcOrd="1" destOrd="0" presId="urn:microsoft.com/office/officeart/2005/8/layout/vList6"/>
    <dgm:cxn modelId="{60FE6CA8-4E59-41AE-ABAF-D266B07958E5}" type="presParOf" srcId="{4A120433-0CB0-485C-8A73-43AF399F4EC4}" destId="{9189D35C-E508-476B-8FA7-058C17C9E60B}" srcOrd="2" destOrd="0" presId="urn:microsoft.com/office/officeart/2005/8/layout/vList6"/>
    <dgm:cxn modelId="{8C750943-1BD1-47D3-AA46-61167F68435C}" type="presParOf" srcId="{9189D35C-E508-476B-8FA7-058C17C9E60B}" destId="{D8D09F64-37F4-47B2-9D60-9DBDA67F00C9}" srcOrd="0" destOrd="0" presId="urn:microsoft.com/office/officeart/2005/8/layout/vList6"/>
    <dgm:cxn modelId="{5E9550A5-9B23-4BF3-A1B2-5516CAB8C3E6}" type="presParOf" srcId="{9189D35C-E508-476B-8FA7-058C17C9E60B}" destId="{6C29FFD5-D797-4447-B5FC-E8C8348693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1D6D51-C5C9-44BE-A2C3-30A7E3F273A7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56BFC16-D259-40A1-BED2-1E6FB37E2C49}">
      <dgm:prSet phldrT="[Текст]"/>
      <dgm:spPr/>
      <dgm:t>
        <a:bodyPr/>
        <a:lstStyle/>
        <a:p>
          <a:pPr algn="l"/>
          <a:r>
            <a:rPr lang="ru-RU" dirty="0" smtClean="0"/>
            <a:t>«Вот он, смотри, </a:t>
          </a:r>
          <a:r>
            <a:rPr lang="ru-RU" dirty="0" err="1" smtClean="0"/>
            <a:t>Феаген</a:t>
          </a:r>
          <a:r>
            <a:rPr lang="ru-RU" dirty="0" smtClean="0"/>
            <a:t>, </a:t>
          </a:r>
          <a:r>
            <a:rPr lang="ru-RU" dirty="0" smtClean="0"/>
            <a:t>победитель в Олимпии, мальчик</a:t>
          </a:r>
          <a:br>
            <a:rPr lang="ru-RU" dirty="0" smtClean="0"/>
          </a:br>
          <a:r>
            <a:rPr lang="ru-RU" dirty="0" smtClean="0"/>
            <a:t>Столь же прекрасный на вид, как и искусный в борьбе,</a:t>
          </a:r>
          <a:br>
            <a:rPr lang="ru-RU" dirty="0" smtClean="0"/>
          </a:br>
          <a:r>
            <a:rPr lang="ru-RU" dirty="0" smtClean="0"/>
            <a:t>И на ристалищах ловко умеющий править конями,</a:t>
          </a:r>
          <a:br>
            <a:rPr lang="ru-RU" dirty="0" smtClean="0"/>
          </a:br>
          <a:r>
            <a:rPr lang="ru-RU" dirty="0" smtClean="0"/>
            <a:t>Славою он увенчал город почтенных отцов».</a:t>
          </a:r>
          <a:endParaRPr lang="ru-RU" dirty="0"/>
        </a:p>
      </dgm:t>
    </dgm:pt>
    <dgm:pt modelId="{9E497A50-7AE9-45AD-ACD9-18F1AE07A0AF}" type="parTrans" cxnId="{421304F2-28E0-45FF-90F0-F7E257A5AF5D}">
      <dgm:prSet/>
      <dgm:spPr/>
      <dgm:t>
        <a:bodyPr/>
        <a:lstStyle/>
        <a:p>
          <a:pPr algn="l"/>
          <a:endParaRPr lang="ru-RU"/>
        </a:p>
      </dgm:t>
    </dgm:pt>
    <dgm:pt modelId="{4D0E2E7F-17B7-436C-B685-C7E09A70871C}" type="sibTrans" cxnId="{421304F2-28E0-45FF-90F0-F7E257A5AF5D}">
      <dgm:prSet/>
      <dgm:spPr/>
      <dgm:t>
        <a:bodyPr/>
        <a:lstStyle/>
        <a:p>
          <a:pPr algn="l"/>
          <a:endParaRPr lang="ru-RU"/>
        </a:p>
      </dgm:t>
    </dgm:pt>
    <dgm:pt modelId="{EC35EBD8-4729-40F8-87CC-E6A778AB6C2B}" type="pres">
      <dgm:prSet presAssocID="{9A1D6D51-C5C9-44BE-A2C3-30A7E3F273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A56933-D14D-4085-92B3-2F549912F393}" type="pres">
      <dgm:prSet presAssocID="{B56BFC16-D259-40A1-BED2-1E6FB37E2C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034181-BEAE-4385-B02E-48E18CB3436D}" type="presOf" srcId="{9A1D6D51-C5C9-44BE-A2C3-30A7E3F273A7}" destId="{EC35EBD8-4729-40F8-87CC-E6A778AB6C2B}" srcOrd="0" destOrd="0" presId="urn:microsoft.com/office/officeart/2005/8/layout/vList2"/>
    <dgm:cxn modelId="{017A5627-00EC-4480-93CC-B44CB698CAF9}" type="presOf" srcId="{B56BFC16-D259-40A1-BED2-1E6FB37E2C49}" destId="{77A56933-D14D-4085-92B3-2F549912F393}" srcOrd="0" destOrd="0" presId="urn:microsoft.com/office/officeart/2005/8/layout/vList2"/>
    <dgm:cxn modelId="{421304F2-28E0-45FF-90F0-F7E257A5AF5D}" srcId="{9A1D6D51-C5C9-44BE-A2C3-30A7E3F273A7}" destId="{B56BFC16-D259-40A1-BED2-1E6FB37E2C49}" srcOrd="0" destOrd="0" parTransId="{9E497A50-7AE9-45AD-ACD9-18F1AE07A0AF}" sibTransId="{4D0E2E7F-17B7-436C-B685-C7E09A70871C}"/>
    <dgm:cxn modelId="{EFE1F86B-8AEE-4F3C-82F6-92EE8C94E828}" type="presParOf" srcId="{EC35EBD8-4729-40F8-87CC-E6A778AB6C2B}" destId="{77A56933-D14D-4085-92B3-2F549912F3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A0BA-9072-484E-9B2F-F08F5AC5BF69}">
      <dsp:nvSpPr>
        <dsp:cNvPr id="0" name=""/>
        <dsp:cNvSpPr/>
      </dsp:nvSpPr>
      <dsp:spPr>
        <a:xfrm>
          <a:off x="0" y="1761"/>
          <a:ext cx="8784976" cy="8666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Название полуострова, на котором располагалась Древняя Греция.</a:t>
          </a:r>
          <a:endParaRPr lang="ru-RU" sz="2400" kern="1200" dirty="0"/>
        </a:p>
      </dsp:txBody>
      <dsp:txXfrm>
        <a:off x="42306" y="44067"/>
        <a:ext cx="8700364" cy="782033"/>
      </dsp:txXfrm>
    </dsp:sp>
    <dsp:sp modelId="{E573B958-66EF-47BF-AF99-94A7DCD23A10}">
      <dsp:nvSpPr>
        <dsp:cNvPr id="0" name=""/>
        <dsp:cNvSpPr/>
      </dsp:nvSpPr>
      <dsp:spPr>
        <a:xfrm>
          <a:off x="0" y="868406"/>
          <a:ext cx="8784976" cy="299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Балканский</a:t>
          </a:r>
          <a:endParaRPr lang="ru-RU" sz="2000" kern="1200" dirty="0"/>
        </a:p>
      </dsp:txBody>
      <dsp:txXfrm>
        <a:off x="0" y="868406"/>
        <a:ext cx="8784976" cy="299179"/>
      </dsp:txXfrm>
    </dsp:sp>
    <dsp:sp modelId="{54537DEF-8546-4D7B-BAA1-24E0744E414F}">
      <dsp:nvSpPr>
        <dsp:cNvPr id="0" name=""/>
        <dsp:cNvSpPr/>
      </dsp:nvSpPr>
      <dsp:spPr>
        <a:xfrm>
          <a:off x="0" y="1167586"/>
          <a:ext cx="8784976" cy="866645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Как в Древней Греции называют город-государство?</a:t>
          </a:r>
          <a:endParaRPr lang="ru-RU" sz="2400" kern="1200" dirty="0"/>
        </a:p>
      </dsp:txBody>
      <dsp:txXfrm>
        <a:off x="42306" y="1209892"/>
        <a:ext cx="8700364" cy="782033"/>
      </dsp:txXfrm>
    </dsp:sp>
    <dsp:sp modelId="{8977D93E-1041-4B81-99AE-9C2FCB140C22}">
      <dsp:nvSpPr>
        <dsp:cNvPr id="0" name=""/>
        <dsp:cNvSpPr/>
      </dsp:nvSpPr>
      <dsp:spPr>
        <a:xfrm>
          <a:off x="0" y="2034231"/>
          <a:ext cx="8784976" cy="299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Полис </a:t>
          </a:r>
          <a:endParaRPr lang="ru-RU" sz="2000" kern="1200" dirty="0"/>
        </a:p>
      </dsp:txBody>
      <dsp:txXfrm>
        <a:off x="0" y="2034231"/>
        <a:ext cx="8784976" cy="299179"/>
      </dsp:txXfrm>
    </dsp:sp>
    <dsp:sp modelId="{8749195A-23AB-4E8F-AC2B-574F9D663EE7}">
      <dsp:nvSpPr>
        <dsp:cNvPr id="0" name=""/>
        <dsp:cNvSpPr/>
      </dsp:nvSpPr>
      <dsp:spPr>
        <a:xfrm>
          <a:off x="0" y="2333411"/>
          <a:ext cx="8784976" cy="86664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Назовите два самых могущественных полиса в Древней Греции?</a:t>
          </a:r>
          <a:endParaRPr lang="ru-RU" sz="2400" kern="1200" dirty="0"/>
        </a:p>
      </dsp:txBody>
      <dsp:txXfrm>
        <a:off x="42306" y="2375717"/>
        <a:ext cx="8700364" cy="782033"/>
      </dsp:txXfrm>
    </dsp:sp>
    <dsp:sp modelId="{D5E088D0-62C9-4F54-9AB5-FDF328C89CD9}">
      <dsp:nvSpPr>
        <dsp:cNvPr id="0" name=""/>
        <dsp:cNvSpPr/>
      </dsp:nvSpPr>
      <dsp:spPr>
        <a:xfrm>
          <a:off x="0" y="3200056"/>
          <a:ext cx="8784976" cy="299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Спарта и Афины</a:t>
          </a:r>
          <a:endParaRPr lang="ru-RU" sz="2000" kern="1200" dirty="0"/>
        </a:p>
      </dsp:txBody>
      <dsp:txXfrm>
        <a:off x="0" y="3200056"/>
        <a:ext cx="8784976" cy="299179"/>
      </dsp:txXfrm>
    </dsp:sp>
    <dsp:sp modelId="{533A392F-389E-49DE-958D-13C203ABDFB1}">
      <dsp:nvSpPr>
        <dsp:cNvPr id="0" name=""/>
        <dsp:cNvSpPr/>
      </dsp:nvSpPr>
      <dsp:spPr>
        <a:xfrm>
          <a:off x="0" y="3499236"/>
          <a:ext cx="8784976" cy="866645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Что такое демократия?</a:t>
          </a:r>
          <a:endParaRPr lang="ru-RU" sz="2400" kern="1200" dirty="0"/>
        </a:p>
      </dsp:txBody>
      <dsp:txXfrm>
        <a:off x="42306" y="3541542"/>
        <a:ext cx="8700364" cy="782033"/>
      </dsp:txXfrm>
    </dsp:sp>
    <dsp:sp modelId="{283F1FFB-1DDD-4BFC-B040-1D33B2AB4744}">
      <dsp:nvSpPr>
        <dsp:cNvPr id="0" name=""/>
        <dsp:cNvSpPr/>
      </dsp:nvSpPr>
      <dsp:spPr>
        <a:xfrm>
          <a:off x="0" y="4365882"/>
          <a:ext cx="8784976" cy="299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Власть народа</a:t>
          </a:r>
          <a:endParaRPr lang="ru-RU" sz="2000" kern="1200" dirty="0"/>
        </a:p>
      </dsp:txBody>
      <dsp:txXfrm>
        <a:off x="0" y="4365882"/>
        <a:ext cx="8784976" cy="299179"/>
      </dsp:txXfrm>
    </dsp:sp>
    <dsp:sp modelId="{33C22CF3-BA03-4712-876C-085A4357EC7F}">
      <dsp:nvSpPr>
        <dsp:cNvPr id="0" name=""/>
        <dsp:cNvSpPr/>
      </dsp:nvSpPr>
      <dsp:spPr>
        <a:xfrm>
          <a:off x="0" y="4665061"/>
          <a:ext cx="8784976" cy="86664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Какое главное занятие было у древних спартанцев?</a:t>
          </a:r>
          <a:endParaRPr lang="ru-RU" sz="2400" kern="1200" dirty="0"/>
        </a:p>
      </dsp:txBody>
      <dsp:txXfrm>
        <a:off x="42306" y="4707367"/>
        <a:ext cx="8700364" cy="782033"/>
      </dsp:txXfrm>
    </dsp:sp>
    <dsp:sp modelId="{4BBA759A-A9F8-4A61-8C2B-E4CD5511B281}">
      <dsp:nvSpPr>
        <dsp:cNvPr id="0" name=""/>
        <dsp:cNvSpPr/>
      </dsp:nvSpPr>
      <dsp:spPr>
        <a:xfrm>
          <a:off x="0" y="5531707"/>
          <a:ext cx="8784976" cy="299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Спорт и война</a:t>
          </a:r>
          <a:endParaRPr lang="ru-RU" sz="2000" kern="1200" dirty="0"/>
        </a:p>
      </dsp:txBody>
      <dsp:txXfrm>
        <a:off x="0" y="5531707"/>
        <a:ext cx="8784976" cy="299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C73F5-0D47-4D81-9743-18013D4615A0}">
      <dsp:nvSpPr>
        <dsp:cNvPr id="0" name=""/>
        <dsp:cNvSpPr/>
      </dsp:nvSpPr>
      <dsp:spPr>
        <a:xfrm>
          <a:off x="0" y="0"/>
          <a:ext cx="8358188" cy="43538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Нет другой звезды благороднее солнца-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Звезды, дающей столько тепла и блеска в пустыне неба.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Так и мы прославляем те, что всех игр благородней, -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Олимпийские игры.</a:t>
          </a:r>
          <a:endParaRPr lang="ru-RU" sz="3600" kern="1200" dirty="0"/>
        </a:p>
      </dsp:txBody>
      <dsp:txXfrm>
        <a:off x="212538" y="212538"/>
        <a:ext cx="7933112" cy="3928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4FAA1-E2FA-4094-99F0-C18F3D8FC7F4}">
      <dsp:nvSpPr>
        <dsp:cNvPr id="0" name=""/>
        <dsp:cNvSpPr/>
      </dsp:nvSpPr>
      <dsp:spPr>
        <a:xfrm>
          <a:off x="4114800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E08C0-DA5A-498B-92A9-414E63CD15DB}">
      <dsp:nvSpPr>
        <dsp:cNvPr id="0" name=""/>
        <dsp:cNvSpPr/>
      </dsp:nvSpPr>
      <dsp:spPr>
        <a:xfrm>
          <a:off x="1861002" y="1872170"/>
          <a:ext cx="2253797" cy="771087"/>
        </a:xfrm>
        <a:custGeom>
          <a:avLst/>
          <a:gdLst/>
          <a:ahLst/>
          <a:cxnLst/>
          <a:rect l="0" t="0" r="0" b="0"/>
          <a:pathLst>
            <a:path>
              <a:moveTo>
                <a:pt x="2253797" y="0"/>
              </a:moveTo>
              <a:lnTo>
                <a:pt x="2253797" y="380277"/>
              </a:lnTo>
              <a:lnTo>
                <a:pt x="0" y="380277"/>
              </a:lnTo>
              <a:lnTo>
                <a:pt x="0" y="7710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5EAD6-9067-4126-8199-D0E4A75A352A}">
      <dsp:nvSpPr>
        <dsp:cNvPr id="0" name=""/>
        <dsp:cNvSpPr/>
      </dsp:nvSpPr>
      <dsp:spPr>
        <a:xfrm>
          <a:off x="2253797" y="11168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Где проводились Олимпийские игры?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2253797" y="11168"/>
        <a:ext cx="3722005" cy="1861002"/>
      </dsp:txXfrm>
    </dsp:sp>
    <dsp:sp modelId="{F51380B4-03EB-4F27-B23B-4F4FA15F9933}">
      <dsp:nvSpPr>
        <dsp:cNvPr id="0" name=""/>
        <dsp:cNvSpPr/>
      </dsp:nvSpPr>
      <dsp:spPr>
        <a:xfrm>
          <a:off x="0" y="2643258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Гора Олимп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0" y="2643258"/>
        <a:ext cx="3722005" cy="1861002"/>
      </dsp:txXfrm>
    </dsp:sp>
    <dsp:sp modelId="{E99F42B3-CC26-4BE1-87DB-6BD0EBCA4455}">
      <dsp:nvSpPr>
        <dsp:cNvPr id="0" name=""/>
        <dsp:cNvSpPr/>
      </dsp:nvSpPr>
      <dsp:spPr>
        <a:xfrm>
          <a:off x="4505610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Город Олимпия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4505610" y="2653792"/>
        <a:ext cx="3722005" cy="1861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B7804-7CAB-4B22-9037-E43130636044}">
      <dsp:nvSpPr>
        <dsp:cNvPr id="0" name=""/>
        <dsp:cNvSpPr/>
      </dsp:nvSpPr>
      <dsp:spPr>
        <a:xfrm>
          <a:off x="0" y="21505"/>
          <a:ext cx="8229600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День первый: подготовительные церемонии и жертвоприношения</a:t>
          </a:r>
          <a:endParaRPr lang="ru-RU" sz="2500" kern="1200" dirty="0"/>
        </a:p>
      </dsp:txBody>
      <dsp:txXfrm>
        <a:off x="48547" y="70052"/>
        <a:ext cx="8132506" cy="897406"/>
      </dsp:txXfrm>
    </dsp:sp>
    <dsp:sp modelId="{9DC97BB2-E587-4731-9E9F-38AB22863DCD}">
      <dsp:nvSpPr>
        <dsp:cNvPr id="0" name=""/>
        <dsp:cNvSpPr/>
      </dsp:nvSpPr>
      <dsp:spPr>
        <a:xfrm>
          <a:off x="0" y="1088006"/>
          <a:ext cx="8229600" cy="99450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День второй: бега колесниц и скачки</a:t>
          </a:r>
          <a:endParaRPr lang="ru-RU" sz="2500" kern="1200" dirty="0"/>
        </a:p>
      </dsp:txBody>
      <dsp:txXfrm>
        <a:off x="48547" y="1136553"/>
        <a:ext cx="8132506" cy="897406"/>
      </dsp:txXfrm>
    </dsp:sp>
    <dsp:sp modelId="{C04C9A46-0081-414B-8557-A21469C15510}">
      <dsp:nvSpPr>
        <dsp:cNvPr id="0" name=""/>
        <dsp:cNvSpPr/>
      </dsp:nvSpPr>
      <dsp:spPr>
        <a:xfrm>
          <a:off x="0" y="2154506"/>
          <a:ext cx="8229600" cy="9945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День третий: пятиборье</a:t>
          </a:r>
          <a:endParaRPr lang="ru-RU" sz="2500" kern="1200" dirty="0"/>
        </a:p>
      </dsp:txBody>
      <dsp:txXfrm>
        <a:off x="48547" y="2203053"/>
        <a:ext cx="8132506" cy="897406"/>
      </dsp:txXfrm>
    </dsp:sp>
    <dsp:sp modelId="{88EAAABA-6D1B-4EAB-8AFB-EE1A1E298260}">
      <dsp:nvSpPr>
        <dsp:cNvPr id="0" name=""/>
        <dsp:cNvSpPr/>
      </dsp:nvSpPr>
      <dsp:spPr>
        <a:xfrm>
          <a:off x="0" y="3221006"/>
          <a:ext cx="8229600" cy="99450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День четвертый: кулачный бой и состязания мальчиков</a:t>
          </a:r>
          <a:endParaRPr lang="ru-RU" sz="2500" kern="1200" dirty="0"/>
        </a:p>
      </dsp:txBody>
      <dsp:txXfrm>
        <a:off x="48547" y="3269553"/>
        <a:ext cx="8132506" cy="897406"/>
      </dsp:txXfrm>
    </dsp:sp>
    <dsp:sp modelId="{44F3230B-F336-4851-B981-3CFFBD0D504B}">
      <dsp:nvSpPr>
        <dsp:cNvPr id="0" name=""/>
        <dsp:cNvSpPr/>
      </dsp:nvSpPr>
      <dsp:spPr>
        <a:xfrm>
          <a:off x="0" y="4287506"/>
          <a:ext cx="8229600" cy="9945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День пятый: закрытие и награждение</a:t>
          </a:r>
          <a:endParaRPr lang="ru-RU" sz="2500" kern="1200" dirty="0"/>
        </a:p>
      </dsp:txBody>
      <dsp:txXfrm>
        <a:off x="48547" y="4336053"/>
        <a:ext cx="8132506" cy="8974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91039-89B4-4B89-B44F-C846A0A9A6A5}">
      <dsp:nvSpPr>
        <dsp:cNvPr id="0" name=""/>
        <dsp:cNvSpPr/>
      </dsp:nvSpPr>
      <dsp:spPr>
        <a:xfrm>
          <a:off x="3291839" y="584"/>
          <a:ext cx="4937760" cy="22786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Пальмовая ветвь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Амфоры с маслом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Быки </a:t>
          </a:r>
          <a:endParaRPr lang="ru-RU" sz="2700" kern="1200" dirty="0"/>
        </a:p>
      </dsp:txBody>
      <dsp:txXfrm>
        <a:off x="3291839" y="285414"/>
        <a:ext cx="4083270" cy="1708980"/>
      </dsp:txXfrm>
    </dsp:sp>
    <dsp:sp modelId="{146F63A1-A171-4A88-B0D9-9FAE575680D9}">
      <dsp:nvSpPr>
        <dsp:cNvPr id="0" name=""/>
        <dsp:cNvSpPr/>
      </dsp:nvSpPr>
      <dsp:spPr>
        <a:xfrm>
          <a:off x="0" y="584"/>
          <a:ext cx="3291840" cy="2278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Награды, которые получал олимпионик</a:t>
          </a:r>
          <a:endParaRPr lang="ru-RU" sz="3400" kern="1200" dirty="0"/>
        </a:p>
      </dsp:txBody>
      <dsp:txXfrm>
        <a:off x="111234" y="111818"/>
        <a:ext cx="3069372" cy="2056172"/>
      </dsp:txXfrm>
    </dsp:sp>
    <dsp:sp modelId="{6C29FFD5-D797-4447-B5FC-E8C8348693AA}">
      <dsp:nvSpPr>
        <dsp:cNvPr id="0" name=""/>
        <dsp:cNvSpPr/>
      </dsp:nvSpPr>
      <dsp:spPr>
        <a:xfrm>
          <a:off x="3291839" y="2507088"/>
          <a:ext cx="4937760" cy="22786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Пурпуровая одежда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Деньги, пожизненная пенсия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Почетное кресло в театре</a:t>
          </a:r>
          <a:endParaRPr lang="ru-RU" sz="2700" kern="1200" dirty="0"/>
        </a:p>
      </dsp:txBody>
      <dsp:txXfrm>
        <a:off x="3291839" y="2791918"/>
        <a:ext cx="4083270" cy="1708980"/>
      </dsp:txXfrm>
    </dsp:sp>
    <dsp:sp modelId="{D8D09F64-37F4-47B2-9D60-9DBDA67F00C9}">
      <dsp:nvSpPr>
        <dsp:cNvPr id="0" name=""/>
        <dsp:cNvSpPr/>
      </dsp:nvSpPr>
      <dsp:spPr>
        <a:xfrm>
          <a:off x="0" y="2507088"/>
          <a:ext cx="3291840" cy="227864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От города победителю полагалось</a:t>
          </a:r>
          <a:endParaRPr lang="ru-RU" sz="3400" kern="1200" dirty="0"/>
        </a:p>
      </dsp:txBody>
      <dsp:txXfrm>
        <a:off x="111234" y="2618322"/>
        <a:ext cx="3069372" cy="20561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56933-D14D-4085-92B3-2F549912F393}">
      <dsp:nvSpPr>
        <dsp:cNvPr id="0" name=""/>
        <dsp:cNvSpPr/>
      </dsp:nvSpPr>
      <dsp:spPr>
        <a:xfrm>
          <a:off x="0" y="49754"/>
          <a:ext cx="8715436" cy="466829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«Вот он, смотри, </a:t>
          </a:r>
          <a:r>
            <a:rPr lang="ru-RU" sz="3500" kern="1200" dirty="0" err="1" smtClean="0"/>
            <a:t>Феаген</a:t>
          </a:r>
          <a:r>
            <a:rPr lang="ru-RU" sz="3500" kern="1200" dirty="0" smtClean="0"/>
            <a:t>, </a:t>
          </a:r>
          <a:r>
            <a:rPr lang="ru-RU" sz="3500" kern="1200" dirty="0" smtClean="0"/>
            <a:t>победитель в Олимпии, мальчик</a:t>
          </a:r>
          <a:br>
            <a:rPr lang="ru-RU" sz="3500" kern="1200" dirty="0" smtClean="0"/>
          </a:br>
          <a:r>
            <a:rPr lang="ru-RU" sz="3500" kern="1200" dirty="0" smtClean="0"/>
            <a:t>Столь же прекрасный на вид, как и искусный в борьбе,</a:t>
          </a:r>
          <a:br>
            <a:rPr lang="ru-RU" sz="3500" kern="1200" dirty="0" smtClean="0"/>
          </a:br>
          <a:r>
            <a:rPr lang="ru-RU" sz="3500" kern="1200" dirty="0" smtClean="0"/>
            <a:t>И на ристалищах ловко умеющий править конями,</a:t>
          </a:r>
          <a:br>
            <a:rPr lang="ru-RU" sz="3500" kern="1200" dirty="0" smtClean="0"/>
          </a:br>
          <a:r>
            <a:rPr lang="ru-RU" sz="3500" kern="1200" dirty="0" smtClean="0"/>
            <a:t>Славою он увенчал город почтенных отцов».</a:t>
          </a:r>
          <a:endParaRPr lang="ru-RU" sz="3500" kern="1200" dirty="0"/>
        </a:p>
      </dsp:txBody>
      <dsp:txXfrm>
        <a:off x="227888" y="277642"/>
        <a:ext cx="8259660" cy="4212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B7185-86BC-47EA-BA22-827794A14F65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B1121-C6B8-4ED4-8718-E7F183421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7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Семь дорог из разных уголков Греции вели в Олимпию.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B1121-C6B8-4ED4-8718-E7F18342153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B1121-C6B8-4ED4-8718-E7F18342153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B1121-C6B8-4ED4-8718-E7F18342153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Был атлет, которого видели только</a:t>
            </a:r>
            <a:r>
              <a:rPr lang="ru-RU" baseline="0" dirty="0" smtClean="0"/>
              <a:t> в начале и в конце дорожки, - на дистанции его никто не видел – так быстро он бегал. Другой бегун мог обогнать зайца. Третий, бегая, не оставлял следов на песке.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B1121-C6B8-4ED4-8718-E7F18342153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также пожизненное питание, прижизненная</a:t>
            </a:r>
            <a:r>
              <a:rPr lang="ru-RU" baseline="0" dirty="0" smtClean="0"/>
              <a:t> статуя (для победивших 3 раза), монеты с изображением победителя, мраморная стела с хвалебной надписью.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B1121-C6B8-4ED4-8718-E7F18342153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3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2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63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97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73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9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6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0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5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0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01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Исторический диктант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882358"/>
              </p:ext>
            </p:extLst>
          </p:nvPr>
        </p:nvGraphicFramePr>
        <p:xfrm>
          <a:off x="179512" y="692696"/>
          <a:ext cx="878497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40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FDA0BA-9072-484E-9B2F-F08F5AC5B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73B958-66EF-47BF-AF99-94A7DCD23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537DEF-8546-4D7B-BAA1-24E0744E4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77D93E-1041-4B81-99AE-9C2FCB140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49195A-23AB-4E8F-AC2B-574F9D663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E088D0-62C9-4F54-9AB5-FDF328C8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3A392F-389E-49DE-958D-13C203ABD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3F1FFB-1DDD-4BFC-B040-1D33B2AB4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C22CF3-BA03-4712-876C-085A4357E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BA759A-A9F8-4A61-8C2B-E4CD5511B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Программа состязаний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545442"/>
              </p:ext>
            </p:extLst>
          </p:nvPr>
        </p:nvGraphicFramePr>
        <p:xfrm>
          <a:off x="457200" y="1268761"/>
          <a:ext cx="8229600" cy="530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Соревнования колесниц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 descr="C:\Documents and Settings\Soho\Рабочий стол\игры\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194321">
            <a:off x="699034" y="1539084"/>
            <a:ext cx="3371244" cy="4793238"/>
          </a:xfrm>
          <a:prstGeom prst="rect">
            <a:avLst/>
          </a:prstGeom>
          <a:noFill/>
        </p:spPr>
      </p:pic>
      <p:pic>
        <p:nvPicPr>
          <p:cNvPr id="9219" name="Picture 3" descr="C:\Documents and Settings\Soho\Рабочий стол\игры\колесниц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 rot="404368">
            <a:off x="4491854" y="1378138"/>
            <a:ext cx="4156620" cy="2531275"/>
          </a:xfrm>
          <a:prstGeom prst="rect">
            <a:avLst/>
          </a:prstGeom>
          <a:noFill/>
        </p:spPr>
      </p:pic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4643438" y="4572008"/>
            <a:ext cx="4071966" cy="178595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12 кругов по ипподрому.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462 г. до н.э. – из 40 участников в живых остался только один.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Пятиборье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C:\Documents and Settings\Soho\Рабочий стол\игры\9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2557488" cy="438797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8" y="2643182"/>
            <a:ext cx="3071834" cy="2714644"/>
          </a:xfrm>
        </p:spPr>
        <p:txBody>
          <a:bodyPr/>
          <a:lstStyle/>
          <a:p>
            <a:r>
              <a:rPr lang="ru-RU" dirty="0" smtClean="0"/>
              <a:t>Метание копья</a:t>
            </a:r>
          </a:p>
          <a:p>
            <a:r>
              <a:rPr lang="ru-RU" dirty="0" smtClean="0"/>
              <a:t>Метание диска</a:t>
            </a:r>
          </a:p>
          <a:p>
            <a:r>
              <a:rPr lang="ru-RU" dirty="0" smtClean="0"/>
              <a:t>Прыжки в длину</a:t>
            </a:r>
          </a:p>
          <a:p>
            <a:r>
              <a:rPr lang="ru-RU" dirty="0" smtClean="0"/>
              <a:t>Бег – 183 м.</a:t>
            </a:r>
          </a:p>
          <a:p>
            <a:r>
              <a:rPr lang="ru-RU" dirty="0" smtClean="0"/>
              <a:t>Борьба </a:t>
            </a:r>
            <a:endParaRPr lang="ru-RU" dirty="0"/>
          </a:p>
        </p:txBody>
      </p:sp>
      <p:pic>
        <p:nvPicPr>
          <p:cNvPr id="8195" name="Picture 3" descr="C:\Documents and Settings\Soho\Рабочий стол\игры\s000551_6678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000240"/>
            <a:ext cx="299088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Состязание в беге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C:\Documents and Settings\Soho\Рабочий стол\игры\image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28802"/>
            <a:ext cx="4427314" cy="3375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3437741"/>
          </a:xfrm>
        </p:spPr>
        <p:txBody>
          <a:bodyPr/>
          <a:lstStyle/>
          <a:p>
            <a:r>
              <a:rPr lang="ru-RU" dirty="0" smtClean="0"/>
              <a:t>Самая короткая дистанция – 192 м. </a:t>
            </a:r>
          </a:p>
          <a:p>
            <a:r>
              <a:rPr lang="ru-RU" dirty="0" smtClean="0"/>
              <a:t>Долгий бег – 12 раз</a:t>
            </a:r>
          </a:p>
          <a:p>
            <a:r>
              <a:rPr lang="ru-RU" dirty="0" smtClean="0"/>
              <a:t>Марафонский бег – </a:t>
            </a:r>
          </a:p>
          <a:p>
            <a:pPr>
              <a:buNone/>
            </a:pPr>
            <a:r>
              <a:rPr lang="ru-RU" dirty="0" smtClean="0"/>
              <a:t>42 км. 192 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Бег в доспехах</a:t>
            </a:r>
            <a:endParaRPr lang="ru-RU" dirty="0"/>
          </a:p>
        </p:txBody>
      </p:sp>
      <p:pic>
        <p:nvPicPr>
          <p:cNvPr id="1026" name="Picture 2" descr="D:\Катя\Темы\игры\бег в доспех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8193157" cy="4497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14290"/>
            <a:ext cx="8305800" cy="1143000"/>
          </a:xfrm>
        </p:spPr>
        <p:txBody>
          <a:bodyPr/>
          <a:lstStyle/>
          <a:p>
            <a:r>
              <a:rPr lang="ru-RU" dirty="0" smtClean="0"/>
              <a:t>Палестра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D:\Катя\Темы\игры\палест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838597" cy="5082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Борьба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 descr="C:\Documents and Settings\Soho\Рабочий стол\игры\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57" y="1928802"/>
            <a:ext cx="4581535" cy="321471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Кулачный бой</a:t>
            </a:r>
          </a:p>
          <a:p>
            <a:r>
              <a:rPr lang="ru-RU" dirty="0" err="1" smtClean="0"/>
              <a:t>Панкратий</a:t>
            </a:r>
            <a:r>
              <a:rPr lang="ru-RU" dirty="0" smtClean="0"/>
              <a:t> – сочетание кулачного боя и борьбы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«Слава победителям!»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63" y="1571625"/>
          <a:ext cx="8229600" cy="478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F63A1-A171-4A88-B0D9-9FAE57568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146F63A1-A171-4A88-B0D9-9FAE57568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591039-89B4-4B89-B44F-C846A0A9A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07591039-89B4-4B89-B44F-C846A0A9A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D09F64-37F4-47B2-9D60-9DBDA67F0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D8D09F64-37F4-47B2-9D60-9DBDA67F0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29FFD5-D797-4447-B5FC-E8C834869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6C29FFD5-D797-4447-B5FC-E8C834869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Хвалебная надпись в честь победителя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649486"/>
              </p:ext>
            </p:extLst>
          </p:nvPr>
        </p:nvGraphicFramePr>
        <p:xfrm>
          <a:off x="214282" y="1556793"/>
          <a:ext cx="8715436" cy="476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Нарисовать </a:t>
            </a:r>
            <a:r>
              <a:rPr lang="ru-RU" dirty="0" err="1"/>
              <a:t>олимпионика</a:t>
            </a:r>
            <a:r>
              <a:rPr lang="ru-RU" dirty="0"/>
              <a:t>, придумать ему имя.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Написать рассказ от имени своего </a:t>
            </a:r>
            <a:r>
              <a:rPr lang="ru-RU" dirty="0" err="1"/>
              <a:t>олимпионика</a:t>
            </a:r>
            <a:r>
              <a:rPr lang="ru-RU" dirty="0"/>
              <a:t>, в котором  повествуется об его участии в Олимпийских играх: упомянуть дату, состязания, в которых он принимал участие, какие награды он получил.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Сочинить хвалебную надпись в честь своего </a:t>
            </a:r>
            <a:r>
              <a:rPr lang="ru-RU" dirty="0" err="1"/>
              <a:t>олимпионика</a:t>
            </a:r>
            <a:r>
              <a:rPr lang="ru-RU" dirty="0"/>
              <a:t> (можно в стихах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18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569660"/>
          </a:xfrm>
        </p:spPr>
        <p:txBody>
          <a:bodyPr>
            <a:sp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Олимпийские игры в Древней Греции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2143116"/>
            <a:ext cx="6400800" cy="17526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Soho\Рабочий стол\игры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928934"/>
            <a:ext cx="635000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6943548"/>
              </p:ext>
            </p:extLst>
          </p:nvPr>
        </p:nvGraphicFramePr>
        <p:xfrm>
          <a:off x="395536" y="476672"/>
          <a:ext cx="8358188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Documents and Settings\Soho\Рабочий стол\олимп. игры\4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23153" y="4709469"/>
            <a:ext cx="4320847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45EAD6-9067-4126-8199-D0E4A75A3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3345EAD6-9067-4126-8199-D0E4A75A3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9E08C0-DA5A-498B-92A9-414E63CD1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7F9E08C0-DA5A-498B-92A9-414E63CD1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1380B4-03EB-4F27-B23B-4F4FA15F9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F51380B4-03EB-4F27-B23B-4F4FA15F9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4FAA1-E2FA-4094-99F0-C18F3D8FC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5164FAA1-E2FA-4094-99F0-C18F3D8FC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9F42B3-CC26-4BE1-87DB-6BD0EBCA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99F42B3-CC26-4BE1-87DB-6BD0EBCA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Soho\Рабочий стол\игры\zev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4329143" cy="5715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Зевс Олимпийский – самый могущественный из богов, которому посвящены боевые состязания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Первые олимпийские игры состоялись в 776 г. до н.э.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42910" y="2071678"/>
            <a:ext cx="7786742" cy="8572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Сколько лет тому назад состоялись первые Олимпийские игры?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928662" y="3929066"/>
            <a:ext cx="757242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4429124" y="2571744"/>
            <a:ext cx="142876" cy="32861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43834" y="4643446"/>
            <a:ext cx="121444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2013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4500570"/>
            <a:ext cx="114300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776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643438" y="3000372"/>
            <a:ext cx="3786214" cy="928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1000100" y="3000372"/>
            <a:ext cx="3357586" cy="8572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1285852" y="5357826"/>
            <a:ext cx="6929486" cy="128588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7620" y="5786454"/>
            <a:ext cx="150019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2789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9" grpId="0" animBg="1"/>
      <p:bldP spid="10" grpId="0" build="p" animBg="1"/>
      <p:bldP spid="11" grpId="0" build="p" animBg="1"/>
      <p:bldP spid="12" grpId="0" animBg="1"/>
      <p:bldP spid="13" grpId="0" animBg="1"/>
      <p:bldP spid="14" grpId="0" animBg="1"/>
      <p:bldP spid="1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«Священный мир объявлен по всей Элладе! Дороги на суше и на море безопасны. Ступайте же в Олимпию!»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Documents and Settings\Soho\Рабочий стол\олимп. игры\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21317577">
            <a:off x="0" y="3214686"/>
            <a:ext cx="4200555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Documents and Settings\Soho\Рабочий стол\игры\khutorskoy_ru_100_13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1668">
            <a:off x="2708475" y="1818632"/>
            <a:ext cx="6429420" cy="4289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Загорался священный огонь Олимпии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3" name="Picture 3" descr="C:\Documents and Settings\Soho\Рабочий стол\олимп. игры\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2428892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C:\Documents and Settings\Soho\Рабочий стол\олимп. игры\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928802"/>
            <a:ext cx="3346596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5" name="Picture 5" descr="C:\Documents and Settings\Soho\Рабочий стол\олимп. игры\1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143380"/>
            <a:ext cx="3798286" cy="2328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Soho\Рабочий стол\игры\000099d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4517"/>
            <a:ext cx="7860870" cy="6553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448</Words>
  <Application>Microsoft Office PowerPoint</Application>
  <PresentationFormat>Экран (4:3)</PresentationFormat>
  <Paragraphs>77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Исторический диктант</vt:lpstr>
      <vt:lpstr>Олимпийские игры в Древней Греции</vt:lpstr>
      <vt:lpstr>Презентация PowerPoint</vt:lpstr>
      <vt:lpstr>Задание </vt:lpstr>
      <vt:lpstr>Презентация PowerPoint</vt:lpstr>
      <vt:lpstr>Первые олимпийские игры состоялись в 776 г. до н.э.</vt:lpstr>
      <vt:lpstr>«Священный мир объявлен по всей Элладе! Дороги на суше и на море безопасны. Ступайте же в Олимпию!»</vt:lpstr>
      <vt:lpstr>Загорался священный огонь Олимпии</vt:lpstr>
      <vt:lpstr>Презентация PowerPoint</vt:lpstr>
      <vt:lpstr>Программа состязаний</vt:lpstr>
      <vt:lpstr>Соревнования колесниц</vt:lpstr>
      <vt:lpstr>Пятиборье </vt:lpstr>
      <vt:lpstr>Состязание в беге</vt:lpstr>
      <vt:lpstr>Бег в доспехах</vt:lpstr>
      <vt:lpstr>Палестра </vt:lpstr>
      <vt:lpstr>Борьба </vt:lpstr>
      <vt:lpstr>«Слава победителям!»</vt:lpstr>
      <vt:lpstr>Хвалебная надпись в честь победителя</vt:lpstr>
      <vt:lpstr>Творческое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 в Древней Греции</dc:title>
  <cp:lastModifiedBy>1</cp:lastModifiedBy>
  <cp:revision>29</cp:revision>
  <dcterms:modified xsi:type="dcterms:W3CDTF">2013-12-29T08:43:56Z</dcterms:modified>
</cp:coreProperties>
</file>