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8"/>
  </p:notesMasterIdLst>
  <p:sldIdLst>
    <p:sldId id="257" r:id="rId5"/>
    <p:sldId id="259" r:id="rId6"/>
    <p:sldId id="258" r:id="rId7"/>
    <p:sldId id="260" r:id="rId8"/>
    <p:sldId id="256" r:id="rId9"/>
    <p:sldId id="271" r:id="rId10"/>
    <p:sldId id="266" r:id="rId11"/>
    <p:sldId id="268" r:id="rId12"/>
    <p:sldId id="267" r:id="rId13"/>
    <p:sldId id="269" r:id="rId14"/>
    <p:sldId id="272" r:id="rId15"/>
    <p:sldId id="263" r:id="rId16"/>
    <p:sldId id="262" r:id="rId17"/>
    <p:sldId id="261" r:id="rId18"/>
    <p:sldId id="264" r:id="rId19"/>
    <p:sldId id="265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00B3B-D646-4447-A9C2-CA79F9EAE972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C35DA-9170-44E6-89DF-292BC8FF65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C35DA-9170-44E6-89DF-292BC8FF654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273630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/>
              <a:t>Добрый праздник среди зимы</a:t>
            </a:r>
            <a:endParaRPr lang="ru-RU" sz="6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4581128"/>
            <a:ext cx="4968552" cy="208823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000" dirty="0" smtClean="0"/>
              <a:t>Амирханова Винера Вагизовна,</a:t>
            </a:r>
          </a:p>
          <a:p>
            <a:pPr algn="ctr"/>
            <a:r>
              <a:rPr lang="ru-RU" sz="2000" dirty="0" smtClean="0"/>
              <a:t> учитель музыки </a:t>
            </a:r>
          </a:p>
          <a:p>
            <a:pPr algn="ctr"/>
            <a:r>
              <a:rPr lang="ru-RU" sz="2000" dirty="0" smtClean="0"/>
              <a:t>высшей квалификационной категории </a:t>
            </a:r>
          </a:p>
          <a:p>
            <a:pPr algn="ctr"/>
            <a:r>
              <a:rPr lang="ru-RU" sz="2000" dirty="0" smtClean="0"/>
              <a:t>МОБУ СОШ №6 </a:t>
            </a:r>
          </a:p>
          <a:p>
            <a:pPr algn="ctr"/>
            <a:r>
              <a:rPr lang="ru-RU" sz="2000" dirty="0" smtClean="0"/>
              <a:t>города Нефтекамска </a:t>
            </a:r>
          </a:p>
          <a:p>
            <a:pPr algn="ctr"/>
            <a:r>
              <a:rPr lang="ru-RU" sz="2000" dirty="0" smtClean="0"/>
              <a:t>Республики Башкортостан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levkonoe.com/wp-content/uploads/2009/10/Autumnbouquethorizonta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2657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Зимние Святки </a:t>
            </a:r>
            <a:br>
              <a:rPr lang="ru-RU" sz="6000" b="1" dirty="0" smtClean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ru-RU" sz="6000" b="1" dirty="0" smtClean="0"/>
              <a:t>Рождество Христово</a:t>
            </a:r>
            <a:endParaRPr lang="ru-RU" sz="60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http://i060.radikal.ru/1106/95/af92ea3bddb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404664"/>
            <a:ext cx="8640960" cy="6264696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img1.liveinternet.ru/images/attach/c/4/81/972/81972897_3035399_yuletidedivination_bi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2570928" cy="554461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«В чашу с чистою водой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Клали перстень золотой,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Серьги  изумрудны,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Расстилали белый плат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над чашей пели в лад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Песенки подблюдные».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encrypted-tbn3.gstatic.com/images?q=tbn:ANd9GcTC8KHn36MoyP7seZtvsoHY6LoOZraI5ttmScWDWU1zVvKpLm6_Fw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 l="5636" r="5636"/>
          <a:stretch>
            <a:fillRect/>
          </a:stretch>
        </p:blipFill>
        <p:spPr bwMode="auto">
          <a:xfrm>
            <a:off x="2843808" y="260648"/>
            <a:ext cx="6120680" cy="56166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6237312"/>
            <a:ext cx="9144000" cy="36004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Государственный академический русский народный хор имени Пятницкого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 descr="http://mskcc.ru/Images/b0559851-c575-42dc-853a-ee670036791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237312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6093296"/>
            <a:ext cx="8712968" cy="76470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err="1" smtClean="0"/>
              <a:t>Митрофан</a:t>
            </a:r>
            <a:r>
              <a:rPr lang="ru-RU" sz="2000" b="1" dirty="0" smtClean="0"/>
              <a:t> Ефимович Пятницкий </a:t>
            </a:r>
          </a:p>
          <a:p>
            <a:pPr algn="ctr"/>
            <a:r>
              <a:rPr lang="ru-RU" sz="2000" b="1" dirty="0" smtClean="0"/>
              <a:t> организатор </a:t>
            </a:r>
            <a:r>
              <a:rPr lang="ru-RU" sz="2000" b="1" dirty="0"/>
              <a:t>первого в России Государственного русского народного хора</a:t>
            </a:r>
            <a:endParaRPr lang="ru-RU" sz="2000" dirty="0"/>
          </a:p>
        </p:txBody>
      </p:sp>
      <p:pic>
        <p:nvPicPr>
          <p:cNvPr id="61444" name="Picture 4" descr="http://lib.rus.ec/i/88/152788/i009-001-23235742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 t="13248" b="13248"/>
          <a:stretch>
            <a:fillRect/>
          </a:stretch>
        </p:blipFill>
        <p:spPr bwMode="auto">
          <a:xfrm>
            <a:off x="1792288" y="188641"/>
            <a:ext cx="5486400" cy="576131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/>
              <a:t>                  </a:t>
            </a:r>
            <a:r>
              <a:rPr lang="ru-RU" b="1" i="1" dirty="0" err="1" smtClean="0"/>
              <a:t>Нардуган</a:t>
            </a:r>
            <a:r>
              <a:rPr lang="ru-RU" b="1" i="1" dirty="0" smtClean="0"/>
              <a:t> </a:t>
            </a:r>
            <a:br>
              <a:rPr lang="ru-RU" b="1" i="1" dirty="0" smtClean="0"/>
            </a:br>
            <a:r>
              <a:rPr lang="ru-RU" b="1" i="1" dirty="0" smtClean="0"/>
              <a:t>             Зимний  </a:t>
            </a:r>
            <a:r>
              <a:rPr lang="ru-RU" b="1" i="1" dirty="0" err="1" smtClean="0"/>
              <a:t>Нардуган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dirty="0" smtClean="0"/>
              <a:t> </a:t>
            </a:r>
            <a:r>
              <a:rPr lang="ru-RU" b="1" u="sng" dirty="0" smtClean="0"/>
              <a:t>Аксакал</a:t>
            </a:r>
            <a:r>
              <a:rPr lang="ru-RU" b="1" dirty="0" smtClean="0"/>
              <a:t> (</a:t>
            </a:r>
            <a:r>
              <a:rPr lang="ru-RU" b="1" i="1" dirty="0" smtClean="0"/>
              <a:t>седая борода)</a:t>
            </a:r>
            <a:r>
              <a:rPr lang="ru-RU" b="1" dirty="0" smtClean="0"/>
              <a:t>,</a:t>
            </a:r>
            <a:r>
              <a:rPr lang="ru-RU" dirty="0" smtClean="0"/>
              <a:t> </a:t>
            </a:r>
            <a:r>
              <a:rPr lang="ru-RU" b="1" dirty="0" smtClean="0"/>
              <a:t>глава рода, старейшина, почтенный, мудрый, пожилой человек.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 smtClean="0"/>
              <a:t> Игра  «Перстенёк». </a:t>
            </a:r>
            <a:endParaRPr lang="ru-RU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6021288"/>
            <a:ext cx="8496944" cy="83671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Пётр Ильич Чайковский</a:t>
            </a:r>
            <a:endParaRPr lang="ru-RU" sz="4000" b="1" dirty="0"/>
          </a:p>
        </p:txBody>
      </p:sp>
      <p:pic>
        <p:nvPicPr>
          <p:cNvPr id="1028" name="Picture 4" descr="http://muzruk.info/wp-content/uploads/2012/01/chaykovskiy-41.jpe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88913"/>
            <a:ext cx="8642350" cy="5832475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muzruk.info/wp-content/uploads/2011/11/vremena_god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0"/>
            <a:ext cx="5544616" cy="685800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s017.radikal.ru/i407/1201/a5/9057be61f11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3813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 smtClean="0"/>
              <a:t/>
            </a:r>
            <a:br>
              <a:rPr lang="ru-RU" sz="5300" b="1" dirty="0" smtClean="0"/>
            </a:br>
            <a:r>
              <a:rPr lang="ru-RU" sz="5300" b="1" dirty="0" smtClean="0"/>
              <a:t/>
            </a:r>
            <a:br>
              <a:rPr lang="ru-RU" sz="5300" b="1" dirty="0" smtClean="0"/>
            </a:br>
            <a:r>
              <a:rPr lang="ru-RU" sz="5300" b="1" dirty="0" smtClean="0"/>
              <a:t/>
            </a:r>
            <a:br>
              <a:rPr lang="ru-RU" sz="5300" b="1" dirty="0" smtClean="0"/>
            </a:br>
            <a:r>
              <a:rPr lang="ru-RU" sz="5300" b="1" dirty="0" smtClean="0"/>
              <a:t>Возле ёлки снова, </a:t>
            </a:r>
            <a:br>
              <a:rPr lang="ru-RU" sz="5300" b="1" dirty="0" smtClean="0"/>
            </a:br>
            <a:r>
              <a:rPr lang="ru-RU" sz="5300" b="1" dirty="0" smtClean="0"/>
              <a:t>Возле ёлки снова </a:t>
            </a:r>
            <a:br>
              <a:rPr lang="ru-RU" sz="5300" b="1" dirty="0" smtClean="0"/>
            </a:br>
            <a:r>
              <a:rPr lang="ru-RU" sz="5300" b="1" dirty="0" smtClean="0"/>
              <a:t>Торжество, торжество.</a:t>
            </a:r>
            <a:br>
              <a:rPr lang="ru-RU" sz="5300" b="1" dirty="0" smtClean="0"/>
            </a:br>
            <a:r>
              <a:rPr lang="ru-RU" sz="5300" b="1" dirty="0" smtClean="0"/>
              <a:t>Рождество Христово, </a:t>
            </a:r>
            <a:br>
              <a:rPr lang="ru-RU" sz="5300" b="1" dirty="0" smtClean="0"/>
            </a:br>
            <a:r>
              <a:rPr lang="ru-RU" sz="5300" b="1" dirty="0" smtClean="0"/>
              <a:t>Рождество Христово,</a:t>
            </a:r>
            <a:br>
              <a:rPr lang="ru-RU" sz="5300" b="1" dirty="0" smtClean="0"/>
            </a:br>
            <a:r>
              <a:rPr lang="ru-RU" sz="5300" b="1" dirty="0" smtClean="0"/>
              <a:t>Рождество, Рождество.</a:t>
            </a:r>
            <a:br>
              <a:rPr lang="ru-RU" sz="5300" b="1" dirty="0" smtClean="0"/>
            </a:br>
            <a:r>
              <a:rPr lang="en-US" dirty="0" smtClean="0"/>
              <a:t> 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892480" cy="626469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Во владеньях инея и снега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Расцвели хрустальные сады.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 нам в окошко с праздничного неба Льется свет Рождественской Звезды. Расцвели хрустальные сады,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Льется свет Рождественской Звезды. </a:t>
            </a: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Припев: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Возле елки снова, возле елки снова Торжество, торжество –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Рождество Христово, Рождество Христово, Рождество, Рождество.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04088"/>
            <a:ext cx="8964488" cy="596527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 каждый терем, в каждую светёлку Златокрылый ангел прилетел,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Он зажег рождественскую елку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 на нас с улыбкой поглядел. Златокрылый ангел прилетел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 на нас с улыбкой поглядел.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Припев: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Возле елки снова, возле елки снова Торжество, торжество –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Рождество Христово, Рождество Христово, Рождество, Рождество.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04088"/>
            <a:ext cx="8892480" cy="596527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Снится нам в рождественский сочельник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Вереница праздничных чудес.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Сам Господь в чудесных облаченьях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 нам с тобой спускается с небес. Вереница праздничных чудес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 нам с тобой спускается с небес.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Припев: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Возле елки снова, возле елки снова Торжество, торжество –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Рождество Христово, Рождество Христово, Рождество, Рождество.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forum.materinstvo.ru/uploads/1291135840/post-221-129114675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*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Коляда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старинный рождественский и новогодний обряд, сопровождающийся обходом соседей с обрядовой песни.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Колядка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старинная рождественская и новогодняя обрядовая песня.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6237312"/>
            <a:ext cx="8352928" cy="43204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Константин Трутовский «Колядки в Малороссии»</a:t>
            </a:r>
            <a:endParaRPr lang="ru-RU" sz="2800" b="1" dirty="0"/>
          </a:p>
        </p:txBody>
      </p:sp>
      <p:pic>
        <p:nvPicPr>
          <p:cNvPr id="1026" name="Picture 2" descr="http://md.artmeteo.ru/img/exhibits/1b/e7/1be7ca3a75fbf6684523bfa52340a64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23731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>
            <a:normAutofit/>
          </a:bodyPr>
          <a:lstStyle/>
          <a:p>
            <a:pPr algn="l"/>
            <a:r>
              <a:rPr lang="ru-RU" sz="5400" b="1" dirty="0" smtClean="0"/>
              <a:t>На поле – приплод,</a:t>
            </a:r>
            <a:br>
              <a:rPr lang="ru-RU" sz="5400" b="1" dirty="0" smtClean="0"/>
            </a:br>
            <a:r>
              <a:rPr lang="ru-RU" sz="5400" b="1" dirty="0" smtClean="0"/>
              <a:t>На гумне – примолот,</a:t>
            </a:r>
            <a:br>
              <a:rPr lang="ru-RU" sz="5400" b="1" dirty="0" smtClean="0"/>
            </a:br>
            <a:r>
              <a:rPr lang="ru-RU" sz="5400" b="1" dirty="0" smtClean="0"/>
              <a:t>На столе – гущина,</a:t>
            </a:r>
            <a:br>
              <a:rPr lang="ru-RU" sz="5400" b="1" dirty="0" smtClean="0"/>
            </a:br>
            <a:r>
              <a:rPr lang="ru-RU" sz="5400" b="1" dirty="0" smtClean="0"/>
              <a:t>В закромах – спорынья.</a:t>
            </a:r>
            <a:endParaRPr lang="ru-RU" sz="54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ibliotekar.ru/Kkustodiev/11.files/image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www.mastermaslom.ru/content/pictures/365/logo/vesna_prishla%5b1%5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xn----8sbiecm6bhdx8i.xn--p1ai/sites/default/files/Mashkov_Klubnika_i_beliy_kuvshi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104</Words>
  <Application>Microsoft Office PowerPoint</Application>
  <PresentationFormat>Экран (4:3)</PresentationFormat>
  <Paragraphs>22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Тема Office</vt:lpstr>
      <vt:lpstr>Поток</vt:lpstr>
      <vt:lpstr>1_Тема Office</vt:lpstr>
      <vt:lpstr>Яркая</vt:lpstr>
      <vt:lpstr>Добрый праздник среди зимы</vt:lpstr>
      <vt:lpstr>Слайд 2</vt:lpstr>
      <vt:lpstr>Слайд 3</vt:lpstr>
      <vt:lpstr>* Коляда - старинный рождественский и новогодний обряд, сопровождающийся обходом соседей с обрядовой песни. * Колядка - старинная рождественская и новогодняя обрядовая песня.</vt:lpstr>
      <vt:lpstr>Слайд 5</vt:lpstr>
      <vt:lpstr>На поле – приплод, На гумне – примолот, На столе – гущина, В закромах – спорынья.</vt:lpstr>
      <vt:lpstr>Слайд 7</vt:lpstr>
      <vt:lpstr>Слайд 8</vt:lpstr>
      <vt:lpstr>Слайд 9</vt:lpstr>
      <vt:lpstr>Слайд 10</vt:lpstr>
      <vt:lpstr>Зимние Святки   Рождество Христово</vt:lpstr>
      <vt:lpstr>Слайд 12</vt:lpstr>
      <vt:lpstr>Слайд 13</vt:lpstr>
      <vt:lpstr>«В чашу с чистою водой   Клали перстень золотой, Серьги  изумрудны, Расстилали белый плат И над чашей пели в лад Песенки подблюдные». </vt:lpstr>
      <vt:lpstr>Слайд 15</vt:lpstr>
      <vt:lpstr>Слайд 16</vt:lpstr>
      <vt:lpstr>                  Нардуган               Зимний  Нардуган   Аксакал (седая борода), глава рода, старейшина, почтенный, мудрый, пожилой человек.    Игра  «Перстенёк». </vt:lpstr>
      <vt:lpstr>Слайд 18</vt:lpstr>
      <vt:lpstr>Слайд 19</vt:lpstr>
      <vt:lpstr>   Возле ёлки снова,  Возле ёлки снова  Торжество, торжество. Рождество Христово,  Рождество Христово, Рождество, Рождество.   </vt:lpstr>
      <vt:lpstr>Во владеньях инея и снега Расцвели хрустальные сады.  К нам в окошко с праздничного неба Льется свет Рождественской Звезды. Расцвели хрустальные сады,  Льется свет Рождественской Звезды. Припев:  Возле елки снова, возле елки снова Торжество, торжество –  Рождество Христово, Рождество Христово, Рождество, Рождество.</vt:lpstr>
      <vt:lpstr>В каждый терем, в каждую светёлку Златокрылый ангел прилетел,  Он зажег рождественскую елку  И на нас с улыбкой поглядел. Златокрылый ангел прилетел  И на нас с улыбкой поглядел.  Припев:  Возле елки снова, возле елки снова Торжество, торжество –  Рождество Христово, Рождество Христово, Рождество, Рождество.</vt:lpstr>
      <vt:lpstr>Снится нам в рождественский сочельник  Вереница праздничных чудес.  Сам Господь в чудесных облаченьях  К нам с тобой спускается с небес. Вереница праздничных чудес  К нам с тобой спускается с небес.  Припев:  Возле елки снова, возле елки снова Торжество, торжество –  Рождество Христово, Рождество Христово, Рождество, Рождество.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Tata</cp:lastModifiedBy>
  <cp:revision>56</cp:revision>
  <dcterms:modified xsi:type="dcterms:W3CDTF">2014-05-01T18:41:07Z</dcterms:modified>
</cp:coreProperties>
</file>