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82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8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0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9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58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50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0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69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04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24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12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169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>
            <a:normAutofit/>
          </a:bodyPr>
          <a:lstStyle/>
          <a:p>
            <a:r>
              <a:rPr lang="ru-RU" altLang="ru-RU" sz="5000" b="1" dirty="0" smtClean="0">
                <a:latin typeface="Comic Sans MS" panose="030F0702030302020204" pitchFamily="66" charset="0"/>
              </a:rPr>
              <a:t>Устройства компьютера</a:t>
            </a:r>
            <a:endParaRPr lang="ru-RU" altLang="ru-RU" sz="5000" b="1" dirty="0">
              <a:latin typeface="Comic Sans MS" panose="030F0702030302020204" pitchFamily="66" charset="0"/>
            </a:endParaRPr>
          </a:p>
        </p:txBody>
      </p:sp>
      <p:pic>
        <p:nvPicPr>
          <p:cNvPr id="11268" name="Picture 4" descr="j02332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8650" y="1752600"/>
            <a:ext cx="1538288" cy="319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j028245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j028245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0"/>
            <a:ext cx="3122613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j028245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22863"/>
            <a:ext cx="13716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j023320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2382838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16002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Системный блок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Монитор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0" y="6096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Клавиатура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620000" y="4953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Мышь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0" y="3124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Колонки</a:t>
            </a: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омой 2">
            <a:hlinkClick r:id="" action="ppaction://hlinkshowjump?jump=endshow" highlightClick="1"/>
          </p:cNvPr>
          <p:cNvSpPr/>
          <p:nvPr/>
        </p:nvSpPr>
        <p:spPr>
          <a:xfrm>
            <a:off x="8111357" y="836712"/>
            <a:ext cx="675456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4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76" grpId="0"/>
      <p:bldP spid="11277" grpId="0"/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Мышь</a:t>
            </a:r>
            <a:r>
              <a:rPr lang="ru-RU" altLang="ru-RU" sz="3200" b="1" dirty="0" smtClean="0">
                <a:latin typeface="Comic Sans MS" pitchFamily="66" charset="0"/>
              </a:rPr>
              <a:t>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sz="3200" b="1" dirty="0" smtClean="0">
                <a:latin typeface="Comic Sans MS" pitchFamily="66" charset="0"/>
              </a:rPr>
              <a:t>управления компьютером</a:t>
            </a:r>
            <a:r>
              <a:rPr lang="ru-RU" altLang="ru-RU" b="1" dirty="0">
                <a:latin typeface="Comic Sans MS" pitchFamily="66" charset="0"/>
              </a:rPr>
              <a:t>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7" name="Picture 9" descr="j023334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308" y="3140968"/>
            <a:ext cx="4071383" cy="247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446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Колонки</a:t>
            </a:r>
            <a:r>
              <a:rPr lang="ru-RU" altLang="ru-RU" sz="3200" b="1" dirty="0" smtClean="0">
                <a:latin typeface="Comic Sans MS" pitchFamily="66" charset="0"/>
              </a:rPr>
              <a:t> – устройство вывода звуковой информации.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6" name="Picture 8" descr="j02344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378349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4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Сканер</a:t>
            </a:r>
            <a:r>
              <a:rPr lang="ru-RU" altLang="ru-RU" b="1" dirty="0">
                <a:latin typeface="Comic Sans MS" pitchFamily="66" charset="0"/>
              </a:rPr>
              <a:t>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b="1" dirty="0">
                <a:latin typeface="Comic Sans MS" pitchFamily="66" charset="0"/>
              </a:rPr>
              <a:t>ввода и преобразования в цифровую форму изображений и </a:t>
            </a:r>
            <a:r>
              <a:rPr lang="ru-RU" altLang="ru-RU" b="1" dirty="0" smtClean="0">
                <a:latin typeface="Comic Sans MS" pitchFamily="66" charset="0"/>
              </a:rPr>
              <a:t>текстов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3" name="Picture 5" descr="j028250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61270"/>
            <a:ext cx="3528392" cy="20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8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Джойстик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sz="3200" b="1" dirty="0" smtClean="0">
                <a:latin typeface="Comic Sans MS" pitchFamily="66" charset="0"/>
              </a:rPr>
              <a:t>для </a:t>
            </a:r>
            <a:r>
              <a:rPr lang="ru-RU" altLang="ru-RU" sz="3200" b="1" dirty="0">
                <a:latin typeface="Comic Sans MS" pitchFamily="66" charset="0"/>
              </a:rPr>
              <a:t>ввода данных в память </a:t>
            </a:r>
            <a:r>
              <a:rPr lang="ru-RU" altLang="ru-RU" sz="3200" b="1" dirty="0" smtClean="0">
                <a:latin typeface="Comic Sans MS" pitchFamily="66" charset="0"/>
              </a:rPr>
              <a:t>компьютера</a:t>
            </a:r>
            <a:endParaRPr lang="ru-RU" altLang="ru-RU" sz="3200" b="1" dirty="0"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50219"/>
            <a:ext cx="3168352" cy="2651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8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Микрофон </a:t>
            </a:r>
            <a:r>
              <a:rPr lang="ru-RU" altLang="ru-RU" b="1" dirty="0" smtClean="0">
                <a:latin typeface="Comic Sans MS" pitchFamily="66" charset="0"/>
              </a:rPr>
              <a:t>– устройство для ввода </a:t>
            </a:r>
            <a:r>
              <a:rPr lang="ru-RU" altLang="ru-RU" b="1" dirty="0">
                <a:latin typeface="Comic Sans MS" pitchFamily="66" charset="0"/>
              </a:rPr>
              <a:t>звуковой </a:t>
            </a:r>
            <a:r>
              <a:rPr lang="ru-RU" altLang="ru-RU" b="1" dirty="0" smtClean="0">
                <a:latin typeface="Comic Sans MS" pitchFamily="66" charset="0"/>
              </a:rPr>
              <a:t>информации в компьютер.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15362" name="Picture 2" descr="https://encrypted-tbn3.gstatic.com/images?q=tbn:ANd9GcQSyswxZv2L3O6yWWTwwxaM_eZU4pXrnEpTWdCQktqMEu1UgXi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59"/>
            <a:ext cx="2647181" cy="2647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назад 1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озврат 2">
            <a:hlinkClick r:id="" action="ppaction://hlinkshowjump?jump=firstslide" highlightClick="1"/>
          </p:cNvPr>
          <p:cNvSpPr/>
          <p:nvPr/>
        </p:nvSpPr>
        <p:spPr>
          <a:xfrm>
            <a:off x="8172400" y="6165304"/>
            <a:ext cx="614413" cy="358751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63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Процессор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5307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dirty="0">
                <a:solidFill>
                  <a:srgbClr val="003399"/>
                </a:solidFill>
                <a:latin typeface="Comic Sans MS" panose="030F0702030302020204" pitchFamily="66" charset="0"/>
              </a:rPr>
              <a:t>Процессор</a:t>
            </a:r>
            <a:r>
              <a:rPr lang="ru-RU" altLang="ru-RU" dirty="0">
                <a:latin typeface="Comic Sans MS" panose="030F0702030302020204" pitchFamily="66" charset="0"/>
              </a:rPr>
              <a:t> – предназначен для вычислений, обработки информации и управления работой компьютера</a:t>
            </a:r>
            <a:r>
              <a:rPr lang="ru-RU" altLang="ru-RU" dirty="0" smtClean="0">
                <a:latin typeface="Comic Sans MS" panose="030F0702030302020204" pitchFamily="66" charset="0"/>
              </a:rPr>
              <a:t>.</a:t>
            </a:r>
            <a:endParaRPr lang="ru-RU" altLang="ru-RU" dirty="0">
              <a:latin typeface="Comic Sans MS" panose="030F0702030302020204" pitchFamily="66" charset="0"/>
            </a:endParaRPr>
          </a:p>
        </p:txBody>
      </p:sp>
      <p:pic>
        <p:nvPicPr>
          <p:cNvPr id="17410" name="Picture 2" descr="http://itnewbie.ru/wp-content/uploads/2013/07/4-1processor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61048"/>
            <a:ext cx="1899766" cy="1664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t0.gstatic.com/images?q=tbn:ANd9GcROEOVeMOrgNIRfGR28lH9GP-LlsKiXNZeDP2w4TJqUh7YfkHE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364" y="3861048"/>
            <a:ext cx="2588675" cy="1664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409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6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b="1" dirty="0">
                <a:solidFill>
                  <a:srgbClr val="003399"/>
                </a:solidFill>
                <a:latin typeface="Comic Sans MS" pitchFamily="66" charset="0"/>
              </a:rPr>
              <a:t>Память</a:t>
            </a:r>
            <a:r>
              <a:rPr lang="ru-RU" altLang="ru-RU" dirty="0">
                <a:latin typeface="Comic Sans MS" panose="030F0702030302020204" pitchFamily="66" charset="0"/>
              </a:rPr>
              <a:t> – служит для хранения данных. Существуют два вида памяти</a:t>
            </a:r>
            <a:r>
              <a:rPr lang="ru-RU" altLang="ru-RU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ru-RU" alt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sz="2000" dirty="0">
              <a:latin typeface="Comic Sans MS" panose="030F0702030302020204" pitchFamily="66" charset="0"/>
            </a:endParaRPr>
          </a:p>
          <a:p>
            <a:pPr lvl="1"/>
            <a:endParaRPr lang="ru-RU" altLang="ru-RU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ru-RU" altLang="ru-RU" sz="2000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988840"/>
            <a:ext cx="2880320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в</a:t>
            </a:r>
            <a:r>
              <a:rPr lang="ru-RU" alt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нешняя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369649" y="2708921"/>
            <a:ext cx="2906423" cy="1314772"/>
            <a:chOff x="4369649" y="2708921"/>
            <a:chExt cx="2906423" cy="131477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369649" y="2708921"/>
              <a:ext cx="2906423" cy="795437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ru-RU" sz="28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внутренняя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4715456" y="3504358"/>
              <a:ext cx="598782" cy="5193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6331485" y="3504358"/>
              <a:ext cx="560417" cy="51933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Скругленный прямоугольник 14"/>
          <p:cNvSpPr/>
          <p:nvPr/>
        </p:nvSpPr>
        <p:spPr>
          <a:xfrm>
            <a:off x="3012002" y="4023692"/>
            <a:ext cx="2496102" cy="1133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altLang="ru-RU" sz="2800" dirty="0" smtClean="0">
                <a:solidFill>
                  <a:schemeClr val="tx1"/>
                </a:solidFill>
                <a:latin typeface="Comic Sans MS" pitchFamily="66" charset="0"/>
              </a:rPr>
              <a:t>оперативная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22859" y="4023693"/>
            <a:ext cx="2757006" cy="1133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altLang="ru-RU" sz="2800" dirty="0" smtClean="0">
                <a:solidFill>
                  <a:schemeClr val="tx1"/>
                </a:solidFill>
                <a:latin typeface="Comic Sans MS" pitchFamily="66" charset="0"/>
              </a:rPr>
              <a:t>постоянная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Память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5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0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2620888"/>
          </a:xfr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b="1" dirty="0" smtClean="0">
                <a:latin typeface="Comic Sans MS" pitchFamily="66" charset="0"/>
              </a:rPr>
              <a:t>В </a:t>
            </a:r>
            <a:r>
              <a:rPr lang="ru-RU" altLang="ru-RU" b="1" dirty="0" smtClean="0">
                <a:solidFill>
                  <a:schemeClr val="accent1"/>
                </a:solidFill>
                <a:latin typeface="Comic Sans MS" pitchFamily="66" charset="0"/>
              </a:rPr>
              <a:t>постоянной памяти (ПЗУ) </a:t>
            </a:r>
            <a:r>
              <a:rPr lang="ru-RU" altLang="ru-RU" b="1" dirty="0" smtClean="0">
                <a:latin typeface="Comic Sans MS" pitchFamily="66" charset="0"/>
              </a:rPr>
              <a:t>хранятся </a:t>
            </a:r>
            <a:r>
              <a:rPr lang="ru-RU" altLang="ru-RU" b="1" dirty="0">
                <a:latin typeface="Comic Sans MS" pitchFamily="66" charset="0"/>
              </a:rPr>
              <a:t>инструкции, определяющие порядок работы при включении компьютера. </a:t>
            </a:r>
          </a:p>
          <a:p>
            <a:pPr marL="0" indent="0">
              <a:buNone/>
            </a:pPr>
            <a:r>
              <a:rPr lang="ru-RU" altLang="ru-RU" b="1" dirty="0">
                <a:latin typeface="Comic Sans MS" pitchFamily="66" charset="0"/>
              </a:rPr>
              <a:t>Эти инструкции </a:t>
            </a: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не удаляются </a:t>
            </a:r>
            <a:r>
              <a:rPr lang="ru-RU" altLang="ru-RU" b="1" dirty="0">
                <a:latin typeface="Comic Sans MS" pitchFamily="66" charset="0"/>
              </a:rPr>
              <a:t>даже при </a:t>
            </a: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выключении</a:t>
            </a:r>
            <a:r>
              <a:rPr lang="ru-RU" altLang="ru-RU" b="1" dirty="0">
                <a:latin typeface="Comic Sans MS" pitchFamily="66" charset="0"/>
              </a:rPr>
              <a:t> компьютера.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51054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11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3"/>
            <a:ext cx="8003232" cy="53993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latin typeface="Comic Sans MS" pitchFamily="66" charset="0"/>
              </a:rPr>
              <a:t>В </a:t>
            </a:r>
            <a:r>
              <a:rPr lang="ru-RU" alt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оперативной</a:t>
            </a:r>
            <a:r>
              <a:rPr lang="ru-RU" altLang="ru-RU" sz="2800" b="1" dirty="0" smtClean="0">
                <a:latin typeface="Comic Sans MS" pitchFamily="66" charset="0"/>
              </a:rPr>
              <a:t> </a:t>
            </a:r>
            <a:r>
              <a:rPr lang="ru-RU" alt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(ОЗУ) </a:t>
            </a:r>
            <a:r>
              <a:rPr lang="ru-RU" altLang="ru-RU" sz="2800" b="1" dirty="0" smtClean="0">
                <a:latin typeface="Comic Sans MS" pitchFamily="66" charset="0"/>
              </a:rPr>
              <a:t>помещаются </a:t>
            </a:r>
            <a:r>
              <a:rPr lang="ru-RU" altLang="ru-RU" sz="2800" b="1" dirty="0">
                <a:latin typeface="Comic Sans MS" pitchFamily="66" charset="0"/>
              </a:rPr>
              <a:t>все программы и данные, необходимые для работы компьютера.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Comic Sans MS" pitchFamily="66" charset="0"/>
              </a:rPr>
              <a:t>После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отключения</a:t>
            </a:r>
            <a:r>
              <a:rPr lang="ru-RU" altLang="ru-RU" sz="2800" b="1" dirty="0">
                <a:latin typeface="Comic Sans MS" pitchFamily="66" charset="0"/>
              </a:rPr>
              <a:t> компьютера вся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информация</a:t>
            </a:r>
            <a:r>
              <a:rPr lang="ru-RU" altLang="ru-RU" sz="2800" b="1" dirty="0">
                <a:latin typeface="Comic Sans MS" pitchFamily="66" charset="0"/>
              </a:rPr>
              <a:t>, содержащаяся в оперативной памяти,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теряется</a:t>
            </a:r>
            <a:r>
              <a:rPr lang="ru-RU" altLang="ru-RU" sz="2800" b="1" dirty="0">
                <a:latin typeface="Comic Sans MS" pitchFamily="66" charset="0"/>
              </a:rPr>
              <a:t>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64512"/>
            <a:ext cx="2768352" cy="19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8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59" y="980728"/>
            <a:ext cx="8175253" cy="410445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8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Внешняя память (ВЗУ) </a:t>
            </a:r>
            <a:r>
              <a:rPr lang="ru-RU" altLang="ru-RU" sz="2800" b="1" dirty="0">
                <a:latin typeface="Comic Sans MS" panose="030F0702030302020204" pitchFamily="66" charset="0"/>
              </a:rPr>
              <a:t>предназначена для длительного хранения программ и данных и целостность её содержимого не зависит от того, включён или выключен компьютер</a:t>
            </a:r>
            <a:r>
              <a:rPr lang="ru-RU" altLang="ru-RU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8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К внешним устройствам хранения информации относятся:</a:t>
            </a:r>
            <a:r>
              <a:rPr lang="ru-RU" altLang="ru-RU" sz="2800" b="1" dirty="0" smtClean="0">
                <a:latin typeface="Comic Sans MS" panose="030F0702030302020204" pitchFamily="66" charset="0"/>
              </a:rPr>
              <a:t> жесткие магнитные диски (винчестеры), дискеты, лазерные диски.</a:t>
            </a:r>
            <a:endParaRPr lang="ru-RU" altLang="ru-RU" sz="2800" b="1" dirty="0">
              <a:latin typeface="Comic Sans MS" panose="030F0702030302020204" pitchFamily="66" charset="0"/>
            </a:endParaRPr>
          </a:p>
        </p:txBody>
      </p:sp>
      <p:pic>
        <p:nvPicPr>
          <p:cNvPr id="15364" name="Picture 4" descr="j02331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19050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j023826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48200"/>
            <a:ext cx="2046288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j023319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48200"/>
            <a:ext cx="14478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7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Устройства ввода-вывода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Клавиатура</a:t>
            </a:r>
            <a:r>
              <a:rPr lang="ru-RU" altLang="ru-RU" sz="3600" b="1" dirty="0">
                <a:latin typeface="Comic Sans MS" panose="030F0702030302020204" pitchFamily="66" charset="0"/>
              </a:rPr>
              <a:t> применяется для ввода информации в память компьютера.</a:t>
            </a:r>
          </a:p>
        </p:txBody>
      </p:sp>
      <p:pic>
        <p:nvPicPr>
          <p:cNvPr id="20485" name="Picture 5" descr="j028245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00600"/>
            <a:ext cx="5027613" cy="158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5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52600"/>
            <a:ext cx="8003232" cy="2590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Монитор</a:t>
            </a:r>
            <a:r>
              <a:rPr lang="ru-RU" altLang="ru-RU" sz="3600" b="1" dirty="0">
                <a:latin typeface="Comic Sans MS" panose="030F0702030302020204" pitchFamily="66" charset="0"/>
              </a:rPr>
              <a:t> предназначен для вывода информации на экран или, еще говорят, для отображения информации на экране.</a:t>
            </a:r>
          </a:p>
        </p:txBody>
      </p:sp>
      <p:pic>
        <p:nvPicPr>
          <p:cNvPr id="21509" name="Picture 5" descr="j02824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45713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47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>
                <a:solidFill>
                  <a:schemeClr val="accent1"/>
                </a:solidFill>
                <a:latin typeface="Comic Sans MS" pitchFamily="66" charset="0"/>
              </a:rPr>
              <a:t>Принтер</a:t>
            </a:r>
            <a:r>
              <a:rPr lang="ru-RU" altLang="ru-RU" sz="3200" b="1" dirty="0">
                <a:latin typeface="Comic Sans MS" pitchFamily="66" charset="0"/>
              </a:rPr>
              <a:t> </a:t>
            </a:r>
            <a:r>
              <a:rPr lang="ru-RU" altLang="ru-RU" sz="3200" b="1" smtClean="0">
                <a:latin typeface="Comic Sans MS" pitchFamily="66" charset="0"/>
              </a:rPr>
              <a:t>– устройство, </a:t>
            </a:r>
            <a:r>
              <a:rPr lang="ru-RU" altLang="ru-RU" sz="3200" b="1" dirty="0" smtClean="0">
                <a:latin typeface="Comic Sans MS" pitchFamily="66" charset="0"/>
              </a:rPr>
              <a:t>предназначенное для </a:t>
            </a:r>
            <a:r>
              <a:rPr lang="ru-RU" altLang="ru-RU" sz="3200" b="1" dirty="0">
                <a:latin typeface="Comic Sans MS" pitchFamily="66" charset="0"/>
              </a:rPr>
              <a:t>вывода данных на </a:t>
            </a:r>
            <a:r>
              <a:rPr lang="ru-RU" altLang="ru-RU" sz="3200" b="1" dirty="0" smtClean="0">
                <a:latin typeface="Comic Sans MS" pitchFamily="66" charset="0"/>
              </a:rPr>
              <a:t>бумагу.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4" name="Picture 6" descr="j0282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7804" y="3140968"/>
            <a:ext cx="3328392" cy="299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72413" y="6205254"/>
            <a:ext cx="914400" cy="300603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88" y="6165304"/>
            <a:ext cx="1118468" cy="358751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8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221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Устройства компьютера</vt:lpstr>
      <vt:lpstr>Процессор</vt:lpstr>
      <vt:lpstr>Память</vt:lpstr>
      <vt:lpstr>Слайд 4</vt:lpstr>
      <vt:lpstr>Слайд 5</vt:lpstr>
      <vt:lpstr>Слайд 6</vt:lpstr>
      <vt:lpstr>Устройства ввода-вывода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</dc:title>
  <dc:creator>Sladylik</dc:creator>
  <cp:lastModifiedBy>re</cp:lastModifiedBy>
  <cp:revision>5</cp:revision>
  <dcterms:created xsi:type="dcterms:W3CDTF">2014-02-04T20:26:35Z</dcterms:created>
  <dcterms:modified xsi:type="dcterms:W3CDTF">2014-04-15T22:51:01Z</dcterms:modified>
</cp:coreProperties>
</file>