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310" r:id="rId4"/>
    <p:sldId id="260" r:id="rId5"/>
    <p:sldId id="279" r:id="rId6"/>
    <p:sldId id="263" r:id="rId7"/>
    <p:sldId id="298" r:id="rId8"/>
    <p:sldId id="299" r:id="rId9"/>
    <p:sldId id="300" r:id="rId10"/>
    <p:sldId id="301" r:id="rId11"/>
    <p:sldId id="302" r:id="rId12"/>
    <p:sldId id="303" r:id="rId13"/>
    <p:sldId id="304" r:id="rId14"/>
    <p:sldId id="305" r:id="rId15"/>
    <p:sldId id="306" r:id="rId16"/>
    <p:sldId id="307" r:id="rId17"/>
    <p:sldId id="317" r:id="rId18"/>
    <p:sldId id="318" r:id="rId19"/>
    <p:sldId id="319" r:id="rId20"/>
    <p:sldId id="320" r:id="rId21"/>
    <p:sldId id="275" r:id="rId22"/>
    <p:sldId id="276" r:id="rId23"/>
    <p:sldId id="277" r:id="rId24"/>
    <p:sldId id="323" r:id="rId25"/>
    <p:sldId id="280" r:id="rId26"/>
    <p:sldId id="278" r:id="rId27"/>
    <p:sldId id="308" r:id="rId28"/>
    <p:sldId id="281" r:id="rId29"/>
    <p:sldId id="283" r:id="rId30"/>
    <p:sldId id="282" r:id="rId31"/>
    <p:sldId id="258" r:id="rId32"/>
    <p:sldId id="286" r:id="rId33"/>
    <p:sldId id="288" r:id="rId34"/>
    <p:sldId id="289" r:id="rId35"/>
    <p:sldId id="290" r:id="rId36"/>
    <p:sldId id="291" r:id="rId37"/>
    <p:sldId id="295" r:id="rId38"/>
    <p:sldId id="297" r:id="rId39"/>
    <p:sldId id="285" r:id="rId40"/>
    <p:sldId id="259" r:id="rId41"/>
    <p:sldId id="314" r:id="rId42"/>
    <p:sldId id="313" r:id="rId43"/>
    <p:sldId id="315" r:id="rId44"/>
    <p:sldId id="316" r:id="rId45"/>
    <p:sldId id="324" r:id="rId46"/>
    <p:sldId id="322" r:id="rId47"/>
    <p:sldId id="325" r:id="rId48"/>
    <p:sldId id="326"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812"/>
    <a:srgbClr val="B29D1E"/>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75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6E2A9-9A2D-469D-BCDE-0EF34B65AF78}"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6E2A9-9A2D-469D-BCDE-0EF34B65AF78}" type="datetimeFigureOut">
              <a:rPr lang="ru-RU" smtClean="0"/>
              <a:pPr/>
              <a:t>17.02.2014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4B024-964B-4C7A-8FA3-D9019E5880E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hyperlink" Target="http://images.yandex.ru/yandsearch?source=wiz&amp;fp=1&amp;uinfo=ww-1124-wh-561-fw-899-fh-448-pd-1&amp;p=1&amp;text=%D0%BE%D0%BB%D0%B8%D0%BC%D0%BF%D0%B8%D0%B9%D1%81%D0%BA%D0%B8%D0%B9%20%D1%84%D0%BB%D0%B0%D0%B3&amp;noreask=1&amp;pos=58&amp;rpt=simage&amp;lr=65&amp;img_url=http://uncoveringtheolympicgames.webs.com/800px-Olympic_flag_transparent_svg.png" TargetMode="External"/><Relationship Id="rId1" Type="http://schemas.openxmlformats.org/officeDocument/2006/relationships/slideLayout" Target="../slideLayouts/slideLayout1.xml"/><Relationship Id="rId6" Type="http://schemas.openxmlformats.org/officeDocument/2006/relationships/hyperlink" Target="http://images.yandex.ru/yandsearch?p=4&amp;text=%D1%84%D0%BE%D0%BD%20%D1%81%D0%BE%D1%87%D0%B8%D0%BD%D1%81%D0%BA%D0%BE%D0%B9%20%D0%BE%D0%BB%D0%B8%D0%BC%D0%BF%D0%B8%D0%B0%D0%B4%D1%8B%20%D1%81%D0%BE%D1%87%D0%B8%D0%BD%D1%81%D0%BA%D0%BE%D0%B9%20%D0%BE%D0%BB%D0%B8%D0%BC%D0%BF%D0%B8%D0%B0%D0%B4%D1%8B&amp;fp=4&amp;pos=128&amp;uinfo=ww-1903-wh-986-fw-1678-fh-598-pd-1&amp;rpt=simage&amp;img_url=http://img1.1tv.ru/imgsize640x360/PR20110111124916.JPG"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upload.wikimedia.org/wikipedia/ru/e/e3/Sochi_2014_-_Logo.sv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7.jpeg"/><Relationship Id="rId4" Type="http://schemas.openxmlformats.org/officeDocument/2006/relationships/hyperlink" Target="//upload.wikimedia.org/wikipedia/commons/9/9c/Stamps_of_Russia_2012_No_1559-61_Mascots_2014_Winter_Olympics.jp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images.yandex.ru/yandsearch?text=%D1%82%D0%B0%D0%BB%D0%B8%D1%81%D0%BC%D0%B0%D0%BD%D1%8B%20%D0%BE%D0%BB%D0%B8%D0%BC%D0%BF%D0%B8%D0%B9%D1%81%D0%BA%D0%B8%D1%85%20%D0%B8%D0%B3%D1%80&amp;img_url=http://img.encyc.yandex.net/illustrations/olympic/pictures/02/W1984-M_.jpg&amp;pos=1&amp;rpt=simage&amp;lr=65&amp;noreask=1&amp;source=wiz" TargetMode="External"/><Relationship Id="rId13" Type="http://schemas.openxmlformats.org/officeDocument/2006/relationships/image" Target="../media/image12.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hyperlink" Target="http://images.yandex.ru/yandsearch?source=wiz&amp;fp=3&amp;uinfo=ww-1124-wh-561-fw-899-fh-448-pd-1&amp;p=3&amp;text=%D1%82%D0%B0%D0%BB%D0%B8%D1%81%D0%BC%D0%B0%D0%BD%D1%8B%20%D0%BE%D0%BB%D0%B8%D0%BC%D0%BF%D0%B8%D0%B9%D1%81%D0%BA%D0%B8%D1%85%20%D0%B8%D0%B3%D1%80&amp;noreask=1&amp;pos=98&amp;rpt=simage&amp;lr=65&amp;img_url=http://images.beijing2008.cn/20070709/Img214108291.jpg" TargetMode="External"/><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hyperlink" Target="http://images.yandex.ru/yandsearch?source=wiz&amp;fp=0&amp;img_url=http://forgottenadvertisements.files.wordpress.com/2012/02/2009_09_21_izzy.gif&amp;text=%D0%98%D0%B7%D0%B7%D0%B8%20(%D0%BE%D0%BB%D0%B8%D0%BC%D0%BF%D0%B8%D0%B9%D1%81%D0%BA%D0%B8%D0%B9%20%D1%82%D0%B0%D0%BB%D0%B8%D1%81%D0%BC%D0%B0%D0%BD)&amp;noreask=1&amp;pos=4&amp;lr=65&amp;rpt=simage"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3.jpeg"/><Relationship Id="rId10" Type="http://schemas.openxmlformats.org/officeDocument/2006/relationships/hyperlink" Target="http://images.yandex.ru/yandsearch?source=wiz&amp;fp=1&amp;img_url=http://www.sostav.ru/articles/rus/2008/24.11/news/images/kak/ca16ee97140614ecd099b63480ef9198.jpg&amp;uinfo=ww-1124-wh-561-fw-899-fh-448-pd-1&amp;p=1&amp;text=%D1%82%D0%B0%D0%BB%D0%B8%D1%81%D0%BC%D0%B0%D0%BD%D1%8B%20%D0%BE%D0%BB%D0%B8%D0%BC%D0%BF%D0%B8%D0%B9%D1%81%D0%BA%D0%B8%D1%85%20%D0%B8%D0%B3%D1%80&amp;noreask=1&amp;pos=38&amp;rpt=simage&amp;lr=65" TargetMode="External"/><Relationship Id="rId4" Type="http://schemas.openxmlformats.org/officeDocument/2006/relationships/hyperlink" Target="http://images.yandex.ru/yandsearch?text=%D0%BC%D0%B5%D0%B4%D0%B2%D0%B5%D0%B6%D0%BE%D0%BD%D0%BE%D0%BA%20%D0%BC%D0%B8%D1%88%D0%B0&amp;img_url=http://evolutsia.com/images/stories/999/999/3/2390309.jpg&amp;pos=4&amp;rpt=simage&amp;lr=65&amp;noreask=1&amp;source=wiz" TargetMode="External"/><Relationship Id="rId9" Type="http://schemas.openxmlformats.org/officeDocument/2006/relationships/image" Target="../media/image10.gif"/><Relationship Id="rId14" Type="http://schemas.openxmlformats.org/officeDocument/2006/relationships/hyperlink" Target="http://images.yandex.ru/yandsearch?text=%D1%82%D0%B0%D0%BB%D0%B8%D1%81%D0%BC%D0%B0%D0%BD%20%D0%BE%D0%BB%D0%B8%D0%BC%D0%BF%D0%B8%D0%B9%D1%81%D0%BA%D0%B8%D1%85%20%D0%B8%D0%B3%D1%80%20%D0%BA%D0%BE%D0%B1%D0%B8&amp;fp=0&amp;img_url=http://static.eva.ru/eva/100000-110000/103150/channel/41287038633098999.jpg&amp;pos=5&amp;uinfo=ww-1124-wh-561-fw-899-fh-448-pd-1&amp;rpt=simag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images.yandex.ru/yandsearch?text=%D1%82%D0%B0%D0%BB%D0%B8%D1%81%D0%BC%D0%B0%D0%BD%D1%8B%20%D0%BE%D0%BB%D0%B8%D0%BC%D0%BF%D0%B8%D0%B9%D1%81%D0%BA%D0%B8%D1%85%20%D0%B8%D0%B3%D1%80&amp;img_url=http://img.encyc.yandex.net/illustrations/olympic/pictures/02/W1984-M_.jpg&amp;pos=1&amp;rpt=simage&amp;lr=65&amp;noreask=1&amp;source=wiz" TargetMode="External"/><Relationship Id="rId13" Type="http://schemas.openxmlformats.org/officeDocument/2006/relationships/image" Target="../media/image12.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hyperlink" Target="http://images.yandex.ru/yandsearch?source=wiz&amp;fp=3&amp;uinfo=ww-1124-wh-561-fw-899-fh-448-pd-1&amp;p=3&amp;text=%D1%82%D0%B0%D0%BB%D0%B8%D1%81%D0%BC%D0%B0%D0%BD%D1%8B%20%D0%BE%D0%BB%D0%B8%D0%BC%D0%BF%D0%B8%D0%B9%D1%81%D0%BA%D0%B8%D1%85%20%D0%B8%D0%B3%D1%80&amp;noreask=1&amp;pos=98&amp;rpt=simage&amp;lr=65&amp;img_url=http://images.beijing2008.cn/20070709/Img214108291.jpg" TargetMode="External"/><Relationship Id="rId1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6"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hyperlink" Target="http://images.yandex.ru/yandsearch?source=wiz&amp;fp=0&amp;img_url=http://forgottenadvertisements.files.wordpress.com/2012/02/2009_09_21_izzy.gif&amp;text=%D0%98%D0%B7%D0%B7%D0%B8%20(%D0%BE%D0%BB%D0%B8%D0%BC%D0%BF%D0%B8%D0%B9%D1%81%D0%BA%D0%B8%D0%B9%20%D1%82%D0%B0%D0%BB%D0%B8%D1%81%D0%BC%D0%B0%D0%BD)&amp;noreask=1&amp;pos=4&amp;lr=65&amp;rpt=simage"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3.jpeg"/><Relationship Id="rId10" Type="http://schemas.openxmlformats.org/officeDocument/2006/relationships/hyperlink" Target="http://images.yandex.ru/yandsearch?source=wiz&amp;fp=1&amp;img_url=http://www.sostav.ru/articles/rus/2008/24.11/news/images/kak/ca16ee97140614ecd099b63480ef9198.jpg&amp;uinfo=ww-1124-wh-561-fw-899-fh-448-pd-1&amp;p=1&amp;text=%D1%82%D0%B0%D0%BB%D0%B8%D1%81%D0%BC%D0%B0%D0%BD%D1%8B%20%D0%BE%D0%BB%D0%B8%D0%BC%D0%BF%D0%B8%D0%B9%D1%81%D0%BA%D0%B8%D1%85%20%D0%B8%D0%B3%D1%80&amp;noreask=1&amp;pos=38&amp;rpt=simage&amp;lr=65" TargetMode="External"/><Relationship Id="rId4" Type="http://schemas.openxmlformats.org/officeDocument/2006/relationships/hyperlink" Target="http://images.yandex.ru/yandsearch?text=%D0%BC%D0%B5%D0%B4%D0%B2%D0%B5%D0%B6%D0%BE%D0%BD%D0%BE%D0%BA%20%D0%BC%D0%B8%D1%88%D0%B0&amp;img_url=http://evolutsia.com/images/stories/999/999/3/2390309.jpg&amp;pos=4&amp;rpt=simage&amp;lr=65&amp;noreask=1&amp;source=wiz" TargetMode="External"/><Relationship Id="rId9" Type="http://schemas.openxmlformats.org/officeDocument/2006/relationships/image" Target="../media/image10.gif"/><Relationship Id="rId14" Type="http://schemas.openxmlformats.org/officeDocument/2006/relationships/hyperlink" Target="http://images.yandex.ru/yandsearch?text=%D1%82%D0%B0%D0%BB%D0%B8%D1%81%D0%BC%D0%B0%D0%BD%20%D0%BE%D0%BB%D0%B8%D0%BC%D0%BF%D0%B8%D0%B9%D1%81%D0%BA%D0%B8%D1%85%20%D0%B8%D0%B3%D1%80%20%D0%BA%D0%BE%D0%B1%D0%B8&amp;fp=0&amp;img_url=http://static.eva.ru/eva/100000-110000/103150/channel/41287038633098999.jpg&amp;pos=5&amp;uinfo=ww-1124-wh-561-fw-899-fh-448-pd-1&amp;rpt=simag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images.yandex.ru/yandsearch?source=wiz&amp;fp=8&amp;uinfo=ww-1124-wh-561-fw-899-fh-448-pd-1&amp;p=8&amp;text=%D0%BB%D0%B0%D1%80%D0%B8%D1%81%D0%B0%20%D0%BB%D0%B0%D1%82%D1%8B%D0%BD%D0%B8%D0%BD%D0%B0&amp;noreask=1&amp;pos=253&amp;rpt=simage&amp;lr=65&amp;img_url=http://amorez.com/uploads/posts/2012-08/1345367018_latynina-phelps_3.jpg" TargetMode="External"/><Relationship Id="rId3" Type="http://schemas.openxmlformats.org/officeDocument/2006/relationships/image" Target="../media/image6.jpeg"/><Relationship Id="rId7" Type="http://schemas.openxmlformats.org/officeDocument/2006/relationships/image" Target="../media/image15.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hyperlink" Target="http://images.yandex.ru/yandsearch?source=wiz&amp;fp=0&amp;text=%D0%BB%D0%B8%D0%B4%D0%B8%D1%8F%20%D1%81%D0%BA%D0%BE%D0%B1%D0%BB%D0%B8%D0%BA%D0%BE%D0%B2%D0%B0&amp;noreask=1&amp;pos=0&amp;lr=65&amp;rpt=simage&amp;uinfo=ww-1124-wh-561-fw-899-fh-448-pd-1&amp;img_url=http://img.championat.com/i/article/15/92/1329891592_b_chempionka-mira-po-konkobezhnomu-sportu-lidija-skoblikova-1968-god.jpg" TargetMode="External"/><Relationship Id="rId11" Type="http://schemas.openxmlformats.org/officeDocument/2006/relationships/image" Target="../media/image1.png"/><Relationship Id="rId5" Type="http://schemas.openxmlformats.org/officeDocument/2006/relationships/image" Target="../media/image14.jpeg"/><Relationship Id="rId10" Type="http://schemas.openxmlformats.org/officeDocument/2006/relationships/slide" Target="slide3.xml"/><Relationship Id="rId4" Type="http://schemas.openxmlformats.org/officeDocument/2006/relationships/hyperlink" Target="http://ru.wikipedia.org/w/index.php?title=%D0%A4%D0%B0%D0%B9%D0%BB:%D0%A5%D0%B0%D1%80%D0%BB%D0%B0%D0%BC%D0%BE%D0%B2.jpg&amp;filetimestamp=20140118200204&amp;" TargetMode="External"/><Relationship Id="rId9"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hyperlink" Target="http://images.yandex.ru/yandsearch?text=%D1%82%D1%80%D0%B5%D1%82%D1%8C%D1%8F%D0%BA&amp;fp=0&amp;pos=16&amp;uinfo=ww-1124-wh-561-fw-899-fh-448-pd-1&amp;rpt=simage&amp;img_url=http://img.lenta.ru/articles/2010/10/23/ruscan/pic003.jpg" TargetMode="External"/><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7.jpeg"/><Relationship Id="rId12" Type="http://schemas.openxmlformats.org/officeDocument/2006/relationships/hyperlink" Target="http://images.yandex.ru/yandsearch?source=wiz&amp;fp=8&amp;uinfo=ww-1124-wh-561-fw-899-fh-448-pd-1&amp;p=8&amp;text=%D0%BB%D0%B0%D1%80%D0%B8%D1%81%D0%B0%20%D0%BB%D0%B0%D1%82%D1%8B%D0%BD%D0%B8%D0%BD%D0%B0&amp;noreask=1&amp;pos=253&amp;rpt=simage&amp;lr=65&amp;img_url=http://amorez.com/uploads/posts/2012-08/1345367018_latynina-phelps_3.jpg" TargetMode="External"/><Relationship Id="rId17" Type="http://schemas.openxmlformats.org/officeDocument/2006/relationships/image" Target="../media/image20.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6" Type="http://schemas.openxmlformats.org/officeDocument/2006/relationships/hyperlink" Target="http://images.yandex.ru/yandsearch?source=wiz&amp;fp=3&amp;img_url=http://pics.sport.rbc.ru/sport_pics/uniora/08/1368774470_0208.1000x800.jpeg&amp;uinfo=ww-1124-wh-561-fw-899-fh-448-pd-1&amp;p=3&amp;text=%D0%BB%D0%B5%D0%B2%20%D1%8F%D1%88%D0%B8%D0%BD&amp;noreask=1&amp;pos=92&amp;rpt=simage&amp;lr=65" TargetMode="External"/><Relationship Id="rId1" Type="http://schemas.openxmlformats.org/officeDocument/2006/relationships/slideLayout" Target="../slideLayouts/slideLayout2.xml"/><Relationship Id="rId6" Type="http://schemas.openxmlformats.org/officeDocument/2006/relationships/hyperlink" Target="http://images.yandex.ru/yandsearch?p=3&amp;text=%D1%81%D0%B5%D1%80%D0%B3%D0%B5%D0%B9%20%D0%B1%D1%83%D0%B1%D0%BA%D0%B0&amp;fp=3&amp;img_url=http://www.russkiymir.ru/export/sites/default/russkiymir/ru/images/publications/2013/Bubka31.07.13.jpg_1125399700.jpg&amp;pos=100&amp;uinfo=ww-1124-wh-561-fw-899-fh-448-pd-1&amp;rpt=simage" TargetMode="External"/><Relationship Id="rId11" Type="http://schemas.openxmlformats.org/officeDocument/2006/relationships/image" Target="../media/image15.jpeg"/><Relationship Id="rId5" Type="http://schemas.openxmlformats.org/officeDocument/2006/relationships/image" Target="../media/image14.jpeg"/><Relationship Id="rId15" Type="http://schemas.openxmlformats.org/officeDocument/2006/relationships/image" Target="../media/image19.jpeg"/><Relationship Id="rId10" Type="http://schemas.openxmlformats.org/officeDocument/2006/relationships/hyperlink" Target="http://images.yandex.ru/yandsearch?source=wiz&amp;fp=0&amp;text=%D0%BB%D0%B8%D0%B4%D0%B8%D1%8F%20%D1%81%D0%BA%D0%BE%D0%B1%D0%BB%D0%B8%D0%BA%D0%BE%D0%B2%D0%B0&amp;noreask=1&amp;pos=0&amp;lr=65&amp;rpt=simage&amp;uinfo=ww-1124-wh-561-fw-899-fh-448-pd-1&amp;img_url=http://img.championat.com/i/article/15/92/1329891592_b_chempionka-mira-po-konkobezhnomu-sportu-lidija-skoblikova-1968-god.jpg" TargetMode="External"/><Relationship Id="rId4" Type="http://schemas.openxmlformats.org/officeDocument/2006/relationships/hyperlink" Target="http://ru.wikipedia.org/w/index.php?title=%D0%A4%D0%B0%D0%B9%D0%BB:%D0%A5%D0%B0%D1%80%D0%BB%D0%B0%D0%BC%D0%BE%D0%B2.jpg&amp;filetimestamp=20140118200204&amp;" TargetMode="External"/><Relationship Id="rId9" Type="http://schemas.openxmlformats.org/officeDocument/2006/relationships/image" Target="../media/image18.jpeg"/><Relationship Id="rId14" Type="http://schemas.openxmlformats.org/officeDocument/2006/relationships/hyperlink" Target="http://images.yandex.ru/yandsearch?text=%D1%80%D0%BE%D0%B4%D0%BD%D0%B8%D0%BD%D0%B0&amp;fp=0&amp;img_url=http://i058.radikal.ru/1112/30/bc90a9ab30c9.jpg&amp;pos=7&amp;uinfo=ww-1124-wh-561-fw-899-fh-448-pd-1&amp;rpt=simag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images.yandex.ru/yandsearch?text=%D1%82%D1%80%D0%B5%D1%82%D1%8C%D1%8F%D0%BA&amp;fp=0&amp;pos=16&amp;uinfo=ww-1124-wh-561-fw-899-fh-448-pd-1&amp;rpt=simage&amp;img_url=http://img.lenta.ru/articles/2010/10/23/ruscan/pic003.jpg" TargetMode="External"/><Relationship Id="rId13" Type="http://schemas.openxmlformats.org/officeDocument/2006/relationships/image" Target="../media/image16.jpeg"/><Relationship Id="rId18" Type="http://schemas.openxmlformats.org/officeDocument/2006/relationships/slide" Target="slide3.xml"/><Relationship Id="rId3" Type="http://schemas.openxmlformats.org/officeDocument/2006/relationships/image" Target="../media/image6.jpeg"/><Relationship Id="rId7" Type="http://schemas.openxmlformats.org/officeDocument/2006/relationships/image" Target="../media/image17.jpeg"/><Relationship Id="rId12" Type="http://schemas.openxmlformats.org/officeDocument/2006/relationships/hyperlink" Target="http://images.yandex.ru/yandsearch?source=wiz&amp;fp=8&amp;uinfo=ww-1124-wh-561-fw-899-fh-448-pd-1&amp;p=8&amp;text=%D0%BB%D0%B0%D1%80%D0%B8%D1%81%D0%B0%20%D0%BB%D0%B0%D1%82%D1%8B%D0%BD%D0%B8%D0%BD%D0%B0&amp;noreask=1&amp;pos=253&amp;rpt=simage&amp;lr=65&amp;img_url=http://amorez.com/uploads/posts/2012-08/1345367018_latynina-phelps_3.jpg" TargetMode="External"/><Relationship Id="rId17" Type="http://schemas.openxmlformats.org/officeDocument/2006/relationships/image" Target="../media/image20.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6" Type="http://schemas.openxmlformats.org/officeDocument/2006/relationships/hyperlink" Target="http://images.yandex.ru/yandsearch?source=wiz&amp;fp=3&amp;img_url=http://pics.sport.rbc.ru/sport_pics/uniora/08/1368774470_0208.1000x800.jpeg&amp;uinfo=ww-1124-wh-561-fw-899-fh-448-pd-1&amp;p=3&amp;text=%D0%BB%D0%B5%D0%B2%20%D1%8F%D1%88%D0%B8%D0%BD&amp;noreask=1&amp;pos=92&amp;rpt=simage&amp;lr=65" TargetMode="External"/><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images.yandex.ru/yandsearch?p=3&amp;text=%D1%81%D0%B5%D1%80%D0%B3%D0%B5%D0%B9%20%D0%B1%D1%83%D0%B1%D0%BA%D0%B0&amp;fp=3&amp;img_url=http://www.russkiymir.ru/export/sites/default/russkiymir/ru/images/publications/2013/Bubka31.07.13.jpg_1125399700.jpg&amp;pos=100&amp;uinfo=ww-1124-wh-561-fw-899-fh-448-pd-1&amp;rpt=simage" TargetMode="External"/><Relationship Id="rId11" Type="http://schemas.openxmlformats.org/officeDocument/2006/relationships/image" Target="../media/image15.jpeg"/><Relationship Id="rId5" Type="http://schemas.openxmlformats.org/officeDocument/2006/relationships/image" Target="../media/image14.jpeg"/><Relationship Id="rId15" Type="http://schemas.openxmlformats.org/officeDocument/2006/relationships/image" Target="../media/image19.jpeg"/><Relationship Id="rId10" Type="http://schemas.openxmlformats.org/officeDocument/2006/relationships/hyperlink" Target="http://images.yandex.ru/yandsearch?source=wiz&amp;fp=0&amp;text=%D0%BB%D0%B8%D0%B4%D0%B8%D1%8F%20%D1%81%D0%BA%D0%BE%D0%B1%D0%BB%D0%B8%D0%BA%D0%BE%D0%B2%D0%B0&amp;noreask=1&amp;pos=0&amp;lr=65&amp;rpt=simage&amp;uinfo=ww-1124-wh-561-fw-899-fh-448-pd-1&amp;img_url=http://img.championat.com/i/article/15/92/1329891592_b_chempionka-mira-po-konkobezhnomu-sportu-lidija-skoblikova-1968-god.jpg" TargetMode="External"/><Relationship Id="rId19" Type="http://schemas.openxmlformats.org/officeDocument/2006/relationships/image" Target="../media/image1.png"/><Relationship Id="rId4" Type="http://schemas.openxmlformats.org/officeDocument/2006/relationships/hyperlink" Target="http://ru.wikipedia.org/w/index.php?title=%D0%A4%D0%B0%D0%B9%D0%BB:%D0%A5%D0%B0%D1%80%D0%BB%D0%B0%D0%BC%D0%BE%D0%B2.jpg&amp;filetimestamp=20140118200204&amp;" TargetMode="External"/><Relationship Id="rId9" Type="http://schemas.openxmlformats.org/officeDocument/2006/relationships/image" Target="../media/image18.jpeg"/><Relationship Id="rId14" Type="http://schemas.openxmlformats.org/officeDocument/2006/relationships/hyperlink" Target="http://images.yandex.ru/yandsearch?text=%D1%80%D0%BE%D0%B4%D0%BD%D0%B8%D0%BD%D0%B0&amp;fp=0&amp;img_url=http://i058.radikal.ru/1112/30/bc90a9ab30c9.jpg&amp;pos=7&amp;uinfo=ww-1124-wh-561-fw-899-fh-448-pd-1&amp;rpt=simage"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images.yandex.ru/yandsearch?source=wiz&amp;fp=1&amp;img_url=http://i514.odnoklassniki.ru/getImage?photoId=427325291496&amp;photoType=5&amp;uinfo=ww-1124-wh-561-fw-899-fh-448-pd-1&amp;p=1&amp;text=%D1%81%D0%BF%D0%BE%D1%80%D1%82%D1%81%D0%BC%D0%B5%D0%BD%D1%8B%20%D1%81%D0%BE%D0%B2%D1%80%D0%B5%D0%BC%D0%B5%D0%BD%D0%BD%D0%BE%D1%81%D1%82%D0%B8&amp;noreask=1&amp;pos=49&amp;rpt=simage&amp;lr=65" TargetMode="External"/><Relationship Id="rId3" Type="http://schemas.openxmlformats.org/officeDocument/2006/relationships/image" Target="../media/image6.jpeg"/><Relationship Id="rId7" Type="http://schemas.openxmlformats.org/officeDocument/2006/relationships/image" Target="../media/image23.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hyperlink" Target="http://images.yandex.ru/yandsearch?source=wiz&amp;fp=1&amp;img_url=http://www.sport-express.ua/upload/news/2013/5/214009-6-ukraintsev-poluchili-pravo-vystupat-v-finale-kubka-mira-po-sovremennomu-pjatiborju.jpg&amp;uinfo=ww-1124-wh-561-fw-899-fh-448-pd-1&amp;p=1&amp;text=%D1%81%D0%BF%D0%BE%D1%80%D1%82%D1%81%D0%BC%D0%B5%D0%BD%D1%8B%20%D1%81%D0%BE%D0%B2%D1%80%D0%B5%D0%BC%D0%B5%D0%BD%D0%BD%D0%BE%D1%81%D1%82%D0%B8&amp;noreask=1&amp;pos=53&amp;rpt=simage&amp;lr=65" TargetMode="External"/><Relationship Id="rId11" Type="http://schemas.openxmlformats.org/officeDocument/2006/relationships/image" Target="../media/image1.png"/><Relationship Id="rId5" Type="http://schemas.openxmlformats.org/officeDocument/2006/relationships/image" Target="../media/image22.jpeg"/><Relationship Id="rId10" Type="http://schemas.openxmlformats.org/officeDocument/2006/relationships/slide" Target="slide3.xml"/><Relationship Id="rId4" Type="http://schemas.openxmlformats.org/officeDocument/2006/relationships/hyperlink" Target="http://images.yandex.ru/yandsearch?source=wiz&amp;fp=0&amp;text=%D0%BD%D0%B0%D1%82%D0%B0%D0%BB%D1%8C%D1%8F%20%D0%B1%D0%B0%D1%80%D0%B0%D0%BD%D0%BE%D0%B2%D0%B0&amp;noreask=1&amp;pos=10&amp;lr=65&amp;rpt=simage&amp;uinfo=ww-1124-wh-561-fw-899-fh-448-pd-1&amp;img_url=http://dl.hostingfailov.com/jbig_photo/7d4acc7c35.jpg" TargetMode="External"/><Relationship Id="rId9"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6.jpeg"/><Relationship Id="rId7"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6.xml"/><Relationship Id="rId10" Type="http://schemas.openxmlformats.org/officeDocument/2006/relationships/image" Target="../media/image1.png"/><Relationship Id="rId4" Type="http://schemas.openxmlformats.org/officeDocument/2006/relationships/slide" Target="slide21.xml"/><Relationship Id="rId9" Type="http://schemas.openxmlformats.org/officeDocument/2006/relationships/hyperlink" Target="http://images.yandex.ru/yandsearch?source=wiz&amp;fp=1&amp;uinfo=ww-1124-wh-561-fw-899-fh-448-pd-1&amp;p=1&amp;text=%D0%BE%D0%BB%D0%B8%D0%BC%D0%BF%D0%B8%D0%B9%D1%81%D0%BA%D0%B8%D0%B9%20%D1%84%D0%BB%D0%B0%D0%B3&amp;noreask=1&amp;pos=58&amp;rpt=simage&amp;lr=65&amp;img_url=http://uncoveringtheolympicgames.webs.com/800px-Olympic_flag_transparent_svg.png" TargetMode="External"/></Relationships>
</file>

<file path=ppt/slides/_rels/slide3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png"/><Relationship Id="rId3" Type="http://schemas.openxmlformats.org/officeDocument/2006/relationships/slide" Target="slide32.xml"/><Relationship Id="rId7" Type="http://schemas.openxmlformats.org/officeDocument/2006/relationships/slide" Target="slide36.xml"/><Relationship Id="rId12" Type="http://schemas.openxmlformats.org/officeDocument/2006/relationships/slide" Target="slide3.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image" Target="../media/image6.jpeg"/><Relationship Id="rId5" Type="http://schemas.openxmlformats.org/officeDocument/2006/relationships/slide" Target="slide35.xml"/><Relationship Id="rId10"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4" Type="http://schemas.openxmlformats.org/officeDocument/2006/relationships/slide" Target="slide33.xml"/><Relationship Id="rId9" Type="http://schemas.openxmlformats.org/officeDocument/2006/relationships/slide" Target="slide38.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2.jpeg"/><Relationship Id="rId4" Type="http://schemas.openxmlformats.org/officeDocument/2006/relationships/hyperlink" Target="http://images.yandex.ru/yandsearch?source=wiz&amp;fp=0&amp;text=%D0%BD%D0%B0%D1%82%D0%B0%D0%BB%D1%8C%D1%8F%20%D0%B1%D0%B0%D1%80%D0%B0%D0%BD%D0%BE%D0%B2%D0%B0&amp;noreask=1&amp;pos=10&amp;lr=65&amp;rpt=simage&amp;uinfo=ww-1124-wh-561-fw-899-fh-448-pd-1&amp;img_url=http://dl.hostingfailov.com/jbig_photo/7d4acc7c35.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5.jpeg"/><Relationship Id="rId4" Type="http://schemas.openxmlformats.org/officeDocument/2006/relationships/hyperlink" Target="http://images.yandex.ru/yandsearch?text=%D0%B5%D0%BB%D0%B5%D0%BD%D0%B0%20%D0%B8%D1%81%D0%B8%D0%BD%D0%B1%D0%B0%D0%B5%D0%B2%D0%B0&amp;fp=0&amp;pos=17&amp;uinfo=ww-1124-wh-561-fw-899-fh-448-pd-1&amp;rpt=simage&amp;img_url=http://img0.liveinternet.ru/images/attach/c/0/48/111/48111588_lena2.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6.jpeg"/><Relationship Id="rId4" Type="http://schemas.openxmlformats.org/officeDocument/2006/relationships/hyperlink" Target="http://images.yandex.ru/yandsearch?p=1&amp;text=%D1%8F%D0%B3%D1%83%D0%B4%D0%B8%D0%BD&amp;fp=1&amp;pos=34&amp;uinfo=ww-1124-wh-561-fw-899-fh-448-pd-1&amp;rpt=simage&amp;img_url=http://img-fotki.yandex.ru/get/3204/gobyrainbow.1/0_26a9f_2cd0fe0b_X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7.jpeg"/><Relationship Id="rId4" Type="http://schemas.openxmlformats.org/officeDocument/2006/relationships/hyperlink" Target="http://images.yandex.ru/yandsearch?text=%D0%BE%D0%BB%D1%8C%D0%B3%D0%B0%20%D0%B7%D0%B0%D0%B9%D1%86%D0%B5%D0%B2%D0%B0&amp;fp=0&amp;pos=11&amp;uinfo=ww-1124-wh-561-fw-899-fh-448-pd-1&amp;rpt=simage&amp;img_url=http://lichnosti.net/photos/2717/12916596342.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8.jpeg"/><Relationship Id="rId4" Type="http://schemas.openxmlformats.org/officeDocument/2006/relationships/hyperlink" Target="http://images.yandex.ru/yandsearch?source=wiz&amp;fp=7&amp;uinfo=ww-1124-wh-561-fw-899-fh-448-pd-1&amp;p=7&amp;text=%D0%B4%D0%B0%D1%86%D1%8E%D0%BA&amp;noreask=1&amp;pos=222&amp;rpt=simage&amp;lr=65&amp;img_url=http://img.championat.com/news/big/l/t/dacjuk-finalnyj-match-byl-tjazhjolym_13382007131087313451.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9.jpeg"/><Relationship Id="rId4" Type="http://schemas.openxmlformats.org/officeDocument/2006/relationships/hyperlink" Target="//commons.wikimedia.org/wiki/File:Aleksandr_Legkov_by_Ivan_Isaev_from_Russian_Ski_Magazine.JPG?uselang=r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30.jpeg"/><Relationship Id="rId4" Type="http://schemas.openxmlformats.org/officeDocument/2006/relationships/hyperlink" Target="http://images.yandex.ru/yandsearch?text=%D0%B5%D0%B2%D0%B3%D0%B5%D0%BD%D0%B8%D0%B9%20%D1%83%D1%81%D1%82%D1%8E%D0%B3%D0%BE%D0%B2&amp;img_url=http://www.epochtimes.ru/images/stories/06/sport/115_EU.JPG&amp;pos=0&amp;rpt=simage&amp;lr=65&amp;noreask=1&amp;source=wiz"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31.jpeg"/><Relationship Id="rId4" Type="http://schemas.openxmlformats.org/officeDocument/2006/relationships/hyperlink" Target="http://images.yandex.ru/yandsearch?source=wiz&amp;fp=2&amp;uinfo=ww-1124-wh-561-fw-899-fh-448-pd-1&amp;p=2&amp;text=%D1%87%D0%B5%D0%BC%D0%BF%D0%B8%D0%BE%D0%BD%20%D0%BF%D0%BE%20%D1%85%D0%BE%D0%B4%D1%8C%D0%B1%D0%B5%20%D0%BA%D0%B8%D1%80%D0%B4%D1%8F%D0%BF%D0%BA%D0%B8%D0%BD&amp;noreask=1&amp;pos=66&amp;rpt=simage&amp;lr=65&amp;img_url=http://cs315516.userapi.com/v315516581/2464/xlif5d7QHeo.jp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images.yandex.ru/yandsearch?text=%D0%BE%D0%BB%D0%B8%D0%BC%D0%BF%D0%B8%D0%B0%D0%B4%D0%B0%20%D0%B2%20%D1%81%D0%BE%D1%87%D0%B8%202014%20%D0%BA%D0%B0%D1%80%D1%82%D0%B8%D0%BD%D0%BA%D0%B8&amp;fp=0&amp;pos=20&amp;uinfo=ww-1124-wh-561-fw-899-fh-448-pd-1&amp;rpt=simage&amp;img_url=http://cs419229.vk.me/v419229427/b14/XB1BQv8iCDk.jpg" TargetMode="External"/><Relationship Id="rId13" Type="http://schemas.openxmlformats.org/officeDocument/2006/relationships/image" Target="../media/image36.png"/><Relationship Id="rId3" Type="http://schemas.openxmlformats.org/officeDocument/2006/relationships/image" Target="../media/image6.jpeg"/><Relationship Id="rId7" Type="http://schemas.openxmlformats.org/officeDocument/2006/relationships/image" Target="../media/image33.png"/><Relationship Id="rId12" Type="http://schemas.openxmlformats.org/officeDocument/2006/relationships/hyperlink" Target="http://images.yandex.ru/yandsearch?p=8&amp;text=%D0%BE%D0%BB%D0%B8%D0%BC%D0%BF%D0%B8%D0%B0%D0%B4%D0%B0%20%D0%B2%20%D1%81%D0%BE%D1%87%D0%B8%202014%20%D0%BA%D0%B0%D1%80%D1%82%D0%B8%D0%BD%D0%BA%D0%B8&amp;fp=8&amp;pos=248&amp;uinfo=ww-1124-wh-561-fw-899-fh-448-pd-1&amp;rpt=simage&amp;img_url=http://distilleryimage9.s3.amazonaws.com/f435211223fa11e2b82c22000a1fbca3_6.jpg" TargetMode="External"/><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hyperlink" Target="http://images.yandex.ru/yandsearch?text=%D0%BE%D0%BB%D0%B8%D0%BC%D0%BF%D0%B8%D0%B0%D0%B4%D0%B0%20%D0%B2%20%D1%81%D0%BE%D1%87%D0%B8%202014%20%D0%BA%D0%B0%D1%80%D1%82%D0%B8%D0%BD%D0%BA%D0%B8&amp;fp=0&amp;pos=20&amp;uinfo=ww-1124-wh-561-fw-899-fh-448-pd-1&amp;rpt=simage&amp;img_url=http://cs308719.userapi.com/u1681542/e_3ddb4cd9.jpg" TargetMode="Externa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jpeg"/><Relationship Id="rId10" Type="http://schemas.openxmlformats.org/officeDocument/2006/relationships/hyperlink" Target="http://images.yandex.ru/yandsearch?p=6&amp;text=%D0%BE%D0%BB%D0%B8%D0%BC%D0%BF%D0%B8%D0%B0%D0%B4%D0%B0%20%D0%B2%20%D1%81%D0%BE%D1%87%D0%B8%202014%20%D0%BA%D0%B0%D1%80%D1%82%D0%B8%D0%BD%D0%BA%D0%B8&amp;fp=6&amp;pos=195&amp;uinfo=ww-1124-wh-561-fw-899-fh-448-pd-1&amp;rpt=simage&amp;img_url=http://vev.ru/uploads/images/00/34/71/2012/12/10/sochi2014pictograms2.png" TargetMode="External"/><Relationship Id="rId4" Type="http://schemas.openxmlformats.org/officeDocument/2006/relationships/hyperlink" Target="http://images.yandex.ru/yandsearch?p=3&amp;text=%D0%BE%D0%BB%D0%B8%D0%BC%D0%BF%D0%B8%D0%B0%D0%B4%D0%B0%20%D0%B2%20%D1%81%D0%BE%D1%87%D0%B8%202014%20%D0%BA%D0%B0%D1%80%D1%82%D0%B8%D0%BD%D0%BA%D0%B8&amp;fp=3&amp;pos=102&amp;uinfo=ww-1124-wh-561-fw-899-fh-448-pd-1&amp;rpt=simage&amp;img_url=http://www.sochi2014.com/Content/i/games/icons/200/2.jpg" TargetMode="External"/><Relationship Id="rId9" Type="http://schemas.openxmlformats.org/officeDocument/2006/relationships/image" Target="../media/image34.png"/><Relationship Id="rId14" Type="http://schemas.openxmlformats.org/officeDocument/2006/relationships/hyperlink" Target="http://images.yandex.ru/yandsearch?p=10&amp;text=%D0%BE%D0%BB%D0%B8%D0%BC%D0%BF%D0%B8%D0%B0%D0%B4%D0%B0%20%D0%B2%20%D1%81%D0%BE%D1%87%D0%B8%202014%20%D0%BA%D0%B0%D1%80%D1%82%D0%B8%D0%BD%D0%BA%D0%B8&amp;fp=10&amp;img_url=http://www.dv-reclama.ru/download/2011/kartinki_vidy_sporta_olimpiyskie_piktogrammy_olimpiada_sochi_2014_09.jpg&amp;pos=327&amp;uinfo=ww-1124-wh-561-fw-899-fh-448-pd-1&amp;rpt=sim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mages.yandex.ru/yandsearch?source=wiz&amp;fp=1&amp;uinfo=ww-1124-wh-561-fw-899-fh-448-pd-1&amp;p=1&amp;text=%D0%BE%D0%BB%D0%B8%D0%BC%D0%BF%D0%B8%D0%B9%D1%81%D0%BA%D0%B8%D0%B9%20%D1%84%D0%BB%D0%B0%D0%B3&amp;noreask=1&amp;pos=58&amp;rpt=simage&amp;lr=65&amp;img_url=http://uncoveringtheolympicgames.webs.com/800px-Olympic_flag_transparent_svg.pn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hyperlink" Target="//upload.wikimedia.org/wikipedia/ru/e/e3/Sochi_2014_-_Logo.sv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image" Target="../media/image6.jpeg"/><Relationship Id="rId7" Type="http://schemas.openxmlformats.org/officeDocument/2006/relationships/slide" Target="slide10.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6" Type="http://schemas.openxmlformats.org/officeDocument/2006/relationships/slide" Target="slide18.xml"/><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slide" Target="slide12.xml"/><Relationship Id="rId19" Type="http://schemas.openxmlformats.org/officeDocument/2006/relationships/slide" Target="slide3.xml"/><Relationship Id="rId4" Type="http://schemas.openxmlformats.org/officeDocument/2006/relationships/slide" Target="slide6.xml"/><Relationship Id="rId9" Type="http://schemas.openxmlformats.org/officeDocument/2006/relationships/slide" Target="slide9.xml"/><Relationship Id="rId1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p:spPr>
        <p:txBody>
          <a:bodyPr>
            <a:normAutofit/>
          </a:bodyPr>
          <a:lstStyle/>
          <a:p>
            <a:r>
              <a:rPr lang="ru-RU" sz="1400" b="1" dirty="0">
                <a:solidFill>
                  <a:srgbClr val="C00000"/>
                </a:solidFill>
                <a:latin typeface="Times New Roman" pitchFamily="18" charset="0"/>
                <a:cs typeface="Times New Roman" pitchFamily="18" charset="0"/>
              </a:rPr>
              <a:t>Муниципальное бюджетное общеобразовательное учреждение</a:t>
            </a:r>
            <a:endParaRPr lang="ru-RU" sz="1400" dirty="0">
              <a:solidFill>
                <a:srgbClr val="C00000"/>
              </a:solidFill>
              <a:latin typeface="Times New Roman" pitchFamily="18" charset="0"/>
              <a:cs typeface="Times New Roman" pitchFamily="18" charset="0"/>
            </a:endParaRPr>
          </a:p>
          <a:p>
            <a:r>
              <a:rPr lang="ru-RU" sz="1400" b="1" dirty="0">
                <a:solidFill>
                  <a:srgbClr val="C00000"/>
                </a:solidFill>
                <a:latin typeface="Times New Roman" pitchFamily="18" charset="0"/>
                <a:cs typeface="Times New Roman" pitchFamily="18" charset="0"/>
              </a:rPr>
              <a:t>«Клюквинская средняя общеобразовательная школа-интернат»</a:t>
            </a:r>
            <a:endParaRPr lang="ru-RU" sz="1400" dirty="0">
              <a:solidFill>
                <a:srgbClr val="C00000"/>
              </a:solidFill>
              <a:latin typeface="Times New Roman" pitchFamily="18" charset="0"/>
              <a:cs typeface="Times New Roman" pitchFamily="18" charset="0"/>
            </a:endParaRPr>
          </a:p>
          <a:p>
            <a:r>
              <a:rPr lang="ru-RU" sz="1400" b="1" dirty="0">
                <a:solidFill>
                  <a:srgbClr val="C00000"/>
                </a:solidFill>
                <a:latin typeface="Times New Roman" pitchFamily="18" charset="0"/>
                <a:cs typeface="Times New Roman" pitchFamily="18" charset="0"/>
              </a:rPr>
              <a:t>Верхнекетского района Томской области</a:t>
            </a:r>
            <a:endParaRPr lang="ru-RU" sz="1400" dirty="0">
              <a:solidFill>
                <a:srgbClr val="C00000"/>
              </a:solidFill>
              <a:latin typeface="Times New Roman" pitchFamily="18" charset="0"/>
              <a:cs typeface="Times New Roman" pitchFamily="18" charset="0"/>
            </a:endParaRPr>
          </a:p>
          <a:p>
            <a:endParaRPr lang="ru-RU" dirty="0" smtClean="0"/>
          </a:p>
          <a:p>
            <a:endParaRPr lang="ru-RU" dirty="0" smtClean="0"/>
          </a:p>
          <a:p>
            <a:endParaRPr lang="ru-RU" dirty="0" smtClean="0"/>
          </a:p>
          <a:p>
            <a:r>
              <a:rPr lang="ru-RU" b="1" dirty="0">
                <a:solidFill>
                  <a:srgbClr val="C00000"/>
                </a:solidFill>
                <a:latin typeface="Times New Roman" pitchFamily="18" charset="0"/>
                <a:cs typeface="Times New Roman" pitchFamily="18" charset="0"/>
              </a:rPr>
              <a:t>Интеллектуальная игра </a:t>
            </a:r>
            <a:endParaRPr lang="ru-RU" b="1" dirty="0" smtClean="0">
              <a:solidFill>
                <a:srgbClr val="C00000"/>
              </a:solidFill>
              <a:latin typeface="Times New Roman" pitchFamily="18" charset="0"/>
              <a:cs typeface="Times New Roman" pitchFamily="18" charset="0"/>
            </a:endParaRPr>
          </a:p>
          <a:p>
            <a:r>
              <a:rPr lang="ru-RU" b="1" dirty="0" smtClean="0">
                <a:solidFill>
                  <a:srgbClr val="C00000"/>
                </a:solidFill>
                <a:latin typeface="Times New Roman" pitchFamily="18" charset="0"/>
                <a:cs typeface="Times New Roman" pitchFamily="18" charset="0"/>
              </a:rPr>
              <a:t>«</a:t>
            </a:r>
            <a:r>
              <a:rPr lang="ru-RU" b="1" dirty="0">
                <a:solidFill>
                  <a:srgbClr val="C00000"/>
                </a:solidFill>
                <a:latin typeface="Times New Roman" pitchFamily="18" charset="0"/>
                <a:cs typeface="Times New Roman" pitchFamily="18" charset="0"/>
              </a:rPr>
              <a:t>История Олимпийских игр и Олимпийского </a:t>
            </a:r>
            <a:r>
              <a:rPr lang="ru-RU" b="1" dirty="0" smtClean="0">
                <a:solidFill>
                  <a:srgbClr val="C00000"/>
                </a:solidFill>
                <a:latin typeface="Times New Roman" pitchFamily="18" charset="0"/>
                <a:cs typeface="Times New Roman" pitchFamily="18" charset="0"/>
              </a:rPr>
              <a:t>движения </a:t>
            </a:r>
            <a:r>
              <a:rPr lang="ru-RU" b="1" dirty="0">
                <a:solidFill>
                  <a:srgbClr val="C00000"/>
                </a:solidFill>
                <a:latin typeface="Times New Roman" pitchFamily="18" charset="0"/>
                <a:cs typeface="Times New Roman" pitchFamily="18" charset="0"/>
              </a:rPr>
              <a:t>в России</a:t>
            </a:r>
            <a:r>
              <a:rPr lang="ru-RU" b="1" dirty="0" smtClean="0">
                <a:solidFill>
                  <a:srgbClr val="C00000"/>
                </a:solidFill>
                <a:latin typeface="Times New Roman" pitchFamily="18" charset="0"/>
                <a:cs typeface="Times New Roman" pitchFamily="18" charset="0"/>
              </a:rPr>
              <a:t>»</a:t>
            </a:r>
          </a:p>
          <a:p>
            <a:pPr algn="r"/>
            <a:r>
              <a:rPr lang="ru-RU" sz="1600" b="1" dirty="0" smtClean="0">
                <a:solidFill>
                  <a:srgbClr val="C00000"/>
                </a:solidFill>
                <a:latin typeface="Times New Roman" pitchFamily="18" charset="0"/>
                <a:cs typeface="Times New Roman" pitchFamily="18" charset="0"/>
              </a:rPr>
              <a:t>Автор: </a:t>
            </a:r>
            <a:r>
              <a:rPr lang="ru-RU" sz="1600" dirty="0" smtClean="0">
                <a:solidFill>
                  <a:schemeClr val="tx1"/>
                </a:solidFill>
                <a:latin typeface="Times New Roman" pitchFamily="18" charset="0"/>
                <a:cs typeface="Times New Roman" pitchFamily="18" charset="0"/>
              </a:rPr>
              <a:t>учитель истории и обществознания </a:t>
            </a:r>
          </a:p>
          <a:p>
            <a:pPr algn="r"/>
            <a:r>
              <a:rPr lang="ru-RU" sz="1600" dirty="0" smtClean="0">
                <a:solidFill>
                  <a:schemeClr val="tx1"/>
                </a:solidFill>
                <a:latin typeface="Times New Roman" pitchFamily="18" charset="0"/>
                <a:cs typeface="Times New Roman" pitchFamily="18" charset="0"/>
              </a:rPr>
              <a:t>Чумаченко Татьяна Ивановна</a:t>
            </a:r>
            <a:endParaRPr lang="ru-RU" sz="1600" dirty="0" smtClean="0">
              <a:solidFill>
                <a:schemeClr val="tx1"/>
              </a:solidFill>
              <a:latin typeface="Times New Roman" pitchFamily="18" charset="0"/>
              <a:cs typeface="Times New Roman" pitchFamily="18" charset="0"/>
            </a:endParaRPr>
          </a:p>
          <a:p>
            <a:endParaRPr lang="ru-RU" b="1" dirty="0">
              <a:solidFill>
                <a:srgbClr val="C00000"/>
              </a:solidFill>
              <a:latin typeface="Times New Roman" pitchFamily="18" charset="0"/>
              <a:cs typeface="Times New Roman" pitchFamily="18" charset="0"/>
            </a:endParaRPr>
          </a:p>
        </p:txBody>
      </p:sp>
      <p:pic>
        <p:nvPicPr>
          <p:cNvPr id="4" name="Рисунок 3" descr="http://images4.wikia.nocookie.net/__cb20110629141037/science/ru/images/thumb/f/fc/Olympic_flag_transparent.svg/640px-Olympic_flag_transparent.svg.png">
            <a:hlinkClick r:id="rId2"/>
          </p:cNvPr>
          <p:cNvPicPr/>
          <p:nvPr/>
        </p:nvPicPr>
        <p:blipFill>
          <a:blip r:embed="rId3" cstate="print"/>
          <a:srcRect l="8971" t="6077" r="5691" b="10862"/>
          <a:stretch>
            <a:fillRect/>
          </a:stretch>
        </p:blipFill>
        <p:spPr bwMode="auto">
          <a:xfrm>
            <a:off x="2627784" y="332656"/>
            <a:ext cx="4051004" cy="2594345"/>
          </a:xfrm>
          <a:prstGeom prst="rect">
            <a:avLst/>
          </a:prstGeom>
          <a:ln>
            <a:noFill/>
          </a:ln>
          <a:effectLst>
            <a:outerShdw blurRad="292100" dist="139700" dir="2700000" algn="tl" rotWithShape="0">
              <a:srgbClr val="333333">
                <a:alpha val="65000"/>
              </a:srgbClr>
            </a:outerShdw>
          </a:effectLst>
        </p:spPr>
      </p:pic>
      <p:pic>
        <p:nvPicPr>
          <p:cNvPr id="5" name="Рисунок 4" descr="http://www.e-vl.ru/photo/20121127092516.jpg"/>
          <p:cNvPicPr/>
          <p:nvPr/>
        </p:nvPicPr>
        <p:blipFill>
          <a:blip r:embed="rId4" cstate="print"/>
          <a:srcRect/>
          <a:stretch>
            <a:fillRect/>
          </a:stretch>
        </p:blipFill>
        <p:spPr bwMode="auto">
          <a:xfrm>
            <a:off x="3000364" y="4786322"/>
            <a:ext cx="2071702" cy="1428760"/>
          </a:xfrm>
          <a:prstGeom prst="rect">
            <a:avLst/>
          </a:prstGeom>
          <a:ln>
            <a:noFill/>
          </a:ln>
          <a:effectLst>
            <a:outerShdw blurRad="292100" dist="139700" dir="2700000" algn="tl" rotWithShape="0">
              <a:srgbClr val="333333">
                <a:alpha val="65000"/>
              </a:srgbClr>
            </a:outerShdw>
          </a:effectLst>
        </p:spPr>
      </p:pic>
      <p:pic>
        <p:nvPicPr>
          <p:cNvPr id="6" name="Рисунок 5" descr="G:\index.jpg"/>
          <p:cNvPicPr/>
          <p:nvPr/>
        </p:nvPicPr>
        <p:blipFill>
          <a:blip r:embed="rId5" cstate="print"/>
          <a:srcRect/>
          <a:stretch>
            <a:fillRect/>
          </a:stretch>
        </p:blipFill>
        <p:spPr bwMode="auto">
          <a:xfrm>
            <a:off x="5429256" y="4929198"/>
            <a:ext cx="1571636" cy="1714488"/>
          </a:xfrm>
          <a:prstGeom prst="rect">
            <a:avLst/>
          </a:prstGeom>
          <a:ln>
            <a:noFill/>
          </a:ln>
          <a:effectLst>
            <a:outerShdw blurRad="292100" dist="139700" dir="2700000" algn="tl" rotWithShape="0">
              <a:srgbClr val="333333">
                <a:alpha val="65000"/>
              </a:srgbClr>
            </a:outerShdw>
          </a:effectLst>
        </p:spPr>
      </p:pic>
      <p:pic>
        <p:nvPicPr>
          <p:cNvPr id="11268" name="Picture 4" descr="http://www.vestikavkaza.ru/upload/nvk/Gruziya-opredelilas-s-uchastiem-v-Sochinskoy-Olimpiade-sochi.jpg">
            <a:hlinkClick r:id="rId6"/>
          </p:cNvPr>
          <p:cNvPicPr>
            <a:picLocks noChangeAspect="1" noChangeArrowheads="1"/>
          </p:cNvPicPr>
          <p:nvPr/>
        </p:nvPicPr>
        <p:blipFill>
          <a:blip r:embed="rId7" cstate="print"/>
          <a:srcRect/>
          <a:stretch>
            <a:fillRect/>
          </a:stretch>
        </p:blipFill>
        <p:spPr bwMode="auto">
          <a:xfrm>
            <a:off x="571472" y="4214818"/>
            <a:ext cx="2143140" cy="160622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Кто является основателем  современных Олимпийских игр?</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Барон Пьер де Кубертен</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Какая страна принимала Зимние Олимпийские игры чаще других?</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США, четыре раза</a:t>
            </a:r>
          </a:p>
          <a:p>
            <a:pPr algn="ctr"/>
            <a:r>
              <a:rPr lang="ru-RU" sz="2400" b="1" dirty="0" smtClean="0">
                <a:solidFill>
                  <a:srgbClr val="C00000"/>
                </a:solidFill>
                <a:latin typeface="Times New Roman" pitchFamily="18" charset="0"/>
                <a:cs typeface="Times New Roman" pitchFamily="18" charset="0"/>
              </a:rPr>
              <a:t>1932, 1960,1980, 2002</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Когда и где были проведены первые Олимпийские игры современности?</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1896 год, Греция Афины</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Когда и во сколько в Китае открылась Олимпиада-2008?</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8.08.2008 в 8 часов 8 минут</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algn="ctr">
              <a:buNone/>
            </a:pPr>
            <a:r>
              <a:rPr lang="ru-RU" dirty="0" smtClean="0">
                <a:latin typeface="Times New Roman" pitchFamily="18" charset="0"/>
                <a:cs typeface="Times New Roman" pitchFamily="18" charset="0"/>
              </a:rPr>
              <a:t>Сколько легкоатлетов одной команды принимают участие в олимпийском эстафетном забеге?</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Четыре</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Когда в Олимпийских играх стали принимать участие женщины?</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В 1900 году</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В  каком году и где  Летние Олимпийские игры прошли зимой?</a:t>
            </a:r>
          </a:p>
          <a:p>
            <a:pPr algn="ctr">
              <a:buNone/>
            </a:pP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В 1956 году, Мельбурн Австралия</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В каком олимпийском водном виде спорта выступают только женщины?</a:t>
            </a:r>
          </a:p>
          <a:p>
            <a:pPr algn="ctr">
              <a:buNone/>
            </a:pP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Синхронное плаванье</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Как называется организация, возглавляющая олимпийское движение в мире?</a:t>
            </a:r>
          </a:p>
          <a:p>
            <a:pPr algn="ctr">
              <a:buNone/>
            </a:pP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Международный олимпийский комитет (МОК)</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Какова протяжённость дистанции марафонского бега?</a:t>
            </a:r>
          </a:p>
          <a:p>
            <a:pPr algn="ctr">
              <a:buNone/>
            </a:pP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42 км 195 м</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Файл:Sochi 2014 - Logo.svg">
            <a:hlinkClick r:id="rId2"/>
          </p:cNvPr>
          <p:cNvPicPr>
            <a:picLocks noChangeAspect="1" noChangeArrowheads="1"/>
          </p:cNvPicPr>
          <p:nvPr/>
        </p:nvPicPr>
        <p:blipFill>
          <a:blip r:embed="rId3" cstate="print"/>
          <a:srcRect/>
          <a:stretch>
            <a:fillRect/>
          </a:stretch>
        </p:blipFill>
        <p:spPr bwMode="auto">
          <a:xfrm>
            <a:off x="0" y="785794"/>
            <a:ext cx="9144000" cy="40005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algn="ctr">
              <a:buNone/>
            </a:pPr>
            <a:r>
              <a:rPr lang="ru-RU" dirty="0" smtClean="0">
                <a:latin typeface="Times New Roman" pitchFamily="18" charset="0"/>
                <a:cs typeface="Times New Roman" pitchFamily="18" charset="0"/>
              </a:rPr>
              <a:t>Как звучит девиз олимпийских игр?</a:t>
            </a: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a:t>
            </a:r>
            <a:r>
              <a:rPr lang="ru-RU" sz="2400" b="1" dirty="0" err="1" smtClean="0">
                <a:solidFill>
                  <a:srgbClr val="C00000"/>
                </a:solidFill>
                <a:latin typeface="Times New Roman" pitchFamily="18" charset="0"/>
                <a:cs typeface="Times New Roman" pitchFamily="18" charset="0"/>
              </a:rPr>
              <a:t>Citius</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altius</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fortius</a:t>
            </a:r>
            <a:r>
              <a:rPr lang="ru-RU" sz="2400" b="1" dirty="0" smtClean="0">
                <a:solidFill>
                  <a:srgbClr val="C00000"/>
                </a:solidFill>
                <a:latin typeface="Times New Roman" pitchFamily="18" charset="0"/>
                <a:cs typeface="Times New Roman" pitchFamily="18" charset="0"/>
              </a:rPr>
              <a:t>»</a:t>
            </a:r>
          </a:p>
          <a:p>
            <a:pPr algn="ctr"/>
            <a:r>
              <a:rPr lang="ru-RU" sz="2400" b="1" dirty="0" smtClean="0">
                <a:solidFill>
                  <a:srgbClr val="C00000"/>
                </a:solidFill>
                <a:latin typeface="Times New Roman" pitchFamily="18" charset="0"/>
                <a:cs typeface="Times New Roman" pitchFamily="18" charset="0"/>
              </a:rPr>
              <a:t>«Быстрее, выше, сильнее»</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6329378" cy="1785950"/>
          </a:xfrm>
        </p:spPr>
        <p:txBody>
          <a:bodyPr>
            <a:normAutofit fontScale="90000"/>
          </a:bodyPr>
          <a:lstStyle/>
          <a:p>
            <a:r>
              <a:rPr lang="ru-RU" b="1" dirty="0" smtClean="0">
                <a:solidFill>
                  <a:srgbClr val="00B050"/>
                </a:solidFill>
                <a:latin typeface="Times New Roman" pitchFamily="18" charset="0"/>
                <a:cs typeface="Times New Roman" pitchFamily="18" charset="0"/>
              </a:rPr>
              <a:t>Второй тур</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«Талисманы Олимпийских игр»</a:t>
            </a:r>
            <a:endParaRPr lang="ru-RU" b="1" dirty="0">
              <a:solidFill>
                <a:srgbClr val="00B050"/>
              </a:solidFill>
              <a:latin typeface="Times New Roman" pitchFamily="18" charset="0"/>
              <a:cs typeface="Times New Roman" pitchFamily="18" charset="0"/>
            </a:endParaRPr>
          </a:p>
        </p:txBody>
      </p:sp>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pic>
        <p:nvPicPr>
          <p:cNvPr id="7" name="Picture 2" descr="File:Stamps of Russia 2012 No 1559-61 Mascots 2014 Winter Olympics.jpg">
            <a:hlinkClick r:id="rId4"/>
          </p:cNvPr>
          <p:cNvPicPr>
            <a:picLocks noChangeAspect="1" noChangeArrowheads="1"/>
          </p:cNvPicPr>
          <p:nvPr/>
        </p:nvPicPr>
        <p:blipFill>
          <a:blip r:embed="rId5" cstate="print"/>
          <a:srcRect l="4688" t="7267" r="5312" b="20057"/>
          <a:stretch>
            <a:fillRect/>
          </a:stretch>
        </p:blipFill>
        <p:spPr bwMode="auto">
          <a:xfrm>
            <a:off x="500034" y="2643182"/>
            <a:ext cx="6357982" cy="3311449"/>
          </a:xfrm>
          <a:prstGeom prst="rect">
            <a:avLst/>
          </a:prstGeom>
          <a:noFill/>
        </p:spPr>
      </p:pic>
      <p:pic>
        <p:nvPicPr>
          <p:cNvPr id="5" name="Рисунок 4"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pic>
        <p:nvPicPr>
          <p:cNvPr id="9" name="Рисунок 8" descr="http://i.allday.ru/uploads/posts/2009-12/1260675808_721678.jpg">
            <a:hlinkClick r:id="rId4"/>
          </p:cNvPr>
          <p:cNvPicPr/>
          <p:nvPr/>
        </p:nvPicPr>
        <p:blipFill>
          <a:blip r:embed="rId5" cstate="print"/>
          <a:srcRect l="10517" t="2459" r="7624" b="8197"/>
          <a:stretch>
            <a:fillRect/>
          </a:stretch>
        </p:blipFill>
        <p:spPr bwMode="auto">
          <a:xfrm>
            <a:off x="357158" y="571480"/>
            <a:ext cx="1643074"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http://im1-tub-ru.yandex.net/i?id=149841550-12-72&amp;n=21">
            <a:hlinkClick r:id="rId6" tgtFrame="&quot;_blank&quot;"/>
          </p:cNvPr>
          <p:cNvPicPr/>
          <p:nvPr/>
        </p:nvPicPr>
        <p:blipFill>
          <a:blip r:embed="rId7" cstate="print"/>
          <a:srcRect/>
          <a:stretch>
            <a:fillRect/>
          </a:stretch>
        </p:blipFill>
        <p:spPr bwMode="auto">
          <a:xfrm>
            <a:off x="4786314" y="571480"/>
            <a:ext cx="2143140"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4" name="Picture 2" descr="http://i349.photobucket.com/albums/q377/piratamovil/W1984-M.gif">
            <a:hlinkClick r:id="rId8"/>
          </p:cNvPr>
          <p:cNvPicPr>
            <a:picLocks noChangeAspect="1" noChangeArrowheads="1"/>
          </p:cNvPicPr>
          <p:nvPr/>
        </p:nvPicPr>
        <p:blipFill>
          <a:blip r:embed="rId9" cstate="print"/>
          <a:srcRect/>
          <a:stretch>
            <a:fillRect/>
          </a:stretch>
        </p:blipFill>
        <p:spPr bwMode="auto">
          <a:xfrm>
            <a:off x="2428860" y="571480"/>
            <a:ext cx="2004404"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6" name="Picture 4" descr="http://im4-tub-ru.yandex.net/i?id=193180376-13-72&amp;n=21">
            <a:hlinkClick r:id="rId10"/>
          </p:cNvPr>
          <p:cNvPicPr>
            <a:picLocks noChangeAspect="1" noChangeArrowheads="1"/>
          </p:cNvPicPr>
          <p:nvPr/>
        </p:nvPicPr>
        <p:blipFill>
          <a:blip r:embed="rId11" cstate="print"/>
          <a:srcRect r="43832"/>
          <a:stretch>
            <a:fillRect/>
          </a:stretch>
        </p:blipFill>
        <p:spPr bwMode="auto">
          <a:xfrm>
            <a:off x="2500298" y="3714752"/>
            <a:ext cx="2000264" cy="2428892"/>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8" name="Picture 6" descr="http://evzek.net/wp-content/uploads/2008/08/mascotas-mascota-oficial-oficiales-beijin.jpg">
            <a:hlinkClick r:id="rId12"/>
          </p:cNvPr>
          <p:cNvPicPr>
            <a:picLocks noChangeAspect="1" noChangeArrowheads="1"/>
          </p:cNvPicPr>
          <p:nvPr/>
        </p:nvPicPr>
        <p:blipFill>
          <a:blip r:embed="rId13" cstate="print"/>
          <a:srcRect l="40353" t="10067" r="20686" b="7313"/>
          <a:stretch>
            <a:fillRect/>
          </a:stretch>
        </p:blipFill>
        <p:spPr bwMode="auto">
          <a:xfrm>
            <a:off x="4786314" y="3714752"/>
            <a:ext cx="2071702" cy="2428892"/>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80" name="Picture 8" descr="http://im0-tub-ru.yandex.net/i?id=107818436-18-72&amp;n=21">
            <a:hlinkClick r:id="rId14"/>
          </p:cNvPr>
          <p:cNvPicPr>
            <a:picLocks noChangeAspect="1" noChangeArrowheads="1"/>
          </p:cNvPicPr>
          <p:nvPr/>
        </p:nvPicPr>
        <p:blipFill>
          <a:blip r:embed="rId15" cstate="print"/>
          <a:srcRect l="5504" r="52299"/>
          <a:stretch>
            <a:fillRect/>
          </a:stretch>
        </p:blipFill>
        <p:spPr bwMode="auto">
          <a:xfrm>
            <a:off x="428596" y="3714752"/>
            <a:ext cx="1643074" cy="247650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Прямоугольник 13"/>
          <p:cNvSpPr/>
          <p:nvPr/>
        </p:nvSpPr>
        <p:spPr>
          <a:xfrm>
            <a:off x="285720" y="214290"/>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1</a:t>
            </a:r>
            <a:endParaRPr lang="ru-RU" b="1" dirty="0">
              <a:solidFill>
                <a:srgbClr val="C00000"/>
              </a:solidFill>
              <a:latin typeface="Times New Roman" pitchFamily="18" charset="0"/>
              <a:cs typeface="Times New Roman" pitchFamily="18" charset="0"/>
            </a:endParaRPr>
          </a:p>
        </p:txBody>
      </p:sp>
      <p:sp>
        <p:nvSpPr>
          <p:cNvPr id="15" name="Прямоугольник 14"/>
          <p:cNvSpPr/>
          <p:nvPr/>
        </p:nvSpPr>
        <p:spPr>
          <a:xfrm>
            <a:off x="2357422" y="214290"/>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2</a:t>
            </a:r>
            <a:endParaRPr lang="ru-RU" b="1" dirty="0">
              <a:solidFill>
                <a:srgbClr val="C00000"/>
              </a:solidFill>
              <a:latin typeface="Times New Roman" pitchFamily="18" charset="0"/>
              <a:cs typeface="Times New Roman" pitchFamily="18" charset="0"/>
            </a:endParaRPr>
          </a:p>
        </p:txBody>
      </p:sp>
      <p:sp>
        <p:nvSpPr>
          <p:cNvPr id="16" name="Прямоугольник 15"/>
          <p:cNvSpPr/>
          <p:nvPr/>
        </p:nvSpPr>
        <p:spPr>
          <a:xfrm>
            <a:off x="4714876" y="214290"/>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3</a:t>
            </a:r>
            <a:endParaRPr lang="ru-RU" b="1" dirty="0">
              <a:solidFill>
                <a:srgbClr val="C00000"/>
              </a:solidFill>
              <a:latin typeface="Times New Roman" pitchFamily="18" charset="0"/>
              <a:cs typeface="Times New Roman" pitchFamily="18" charset="0"/>
            </a:endParaRPr>
          </a:p>
        </p:txBody>
      </p:sp>
      <p:sp>
        <p:nvSpPr>
          <p:cNvPr id="17" name="Прямоугольник 16"/>
          <p:cNvSpPr/>
          <p:nvPr/>
        </p:nvSpPr>
        <p:spPr>
          <a:xfrm>
            <a:off x="357158" y="3286124"/>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4</a:t>
            </a:r>
            <a:endParaRPr lang="ru-RU" b="1" dirty="0">
              <a:solidFill>
                <a:srgbClr val="C00000"/>
              </a:solidFill>
              <a:latin typeface="Times New Roman" pitchFamily="18" charset="0"/>
              <a:cs typeface="Times New Roman" pitchFamily="18" charset="0"/>
            </a:endParaRPr>
          </a:p>
        </p:txBody>
      </p:sp>
      <p:sp>
        <p:nvSpPr>
          <p:cNvPr id="18" name="Прямоугольник 17"/>
          <p:cNvSpPr/>
          <p:nvPr/>
        </p:nvSpPr>
        <p:spPr>
          <a:xfrm>
            <a:off x="2428860" y="3286124"/>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5</a:t>
            </a:r>
            <a:endParaRPr lang="ru-RU" b="1" dirty="0">
              <a:solidFill>
                <a:srgbClr val="C00000"/>
              </a:solidFill>
              <a:latin typeface="Times New Roman" pitchFamily="18" charset="0"/>
              <a:cs typeface="Times New Roman" pitchFamily="18" charset="0"/>
            </a:endParaRPr>
          </a:p>
        </p:txBody>
      </p:sp>
      <p:sp>
        <p:nvSpPr>
          <p:cNvPr id="19" name="Прямоугольник 18"/>
          <p:cNvSpPr/>
          <p:nvPr/>
        </p:nvSpPr>
        <p:spPr>
          <a:xfrm>
            <a:off x="4714876" y="3286124"/>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6</a:t>
            </a:r>
            <a:endParaRPr lang="ru-RU"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graphicFrame>
        <p:nvGraphicFramePr>
          <p:cNvPr id="8" name="Таблица 7"/>
          <p:cNvGraphicFramePr>
            <a:graphicFrameLocks noGrp="1"/>
          </p:cNvGraphicFramePr>
          <p:nvPr/>
        </p:nvGraphicFramePr>
        <p:xfrm>
          <a:off x="500034" y="857232"/>
          <a:ext cx="6096000" cy="5181600"/>
        </p:xfrm>
        <a:graphic>
          <a:graphicData uri="http://schemas.openxmlformats.org/drawingml/2006/table">
            <a:tbl>
              <a:tblPr firstRow="1" bandRow="1">
                <a:tableStyleId>{5940675A-B579-460E-94D1-54222C63F5DA}</a:tableStyleId>
              </a:tblPr>
              <a:tblGrid>
                <a:gridCol w="609600"/>
                <a:gridCol w="609600"/>
                <a:gridCol w="609600"/>
                <a:gridCol w="609600"/>
                <a:gridCol w="609600"/>
                <a:gridCol w="609600"/>
                <a:gridCol w="609600"/>
                <a:gridCol w="609600"/>
                <a:gridCol w="609600"/>
                <a:gridCol w="609600"/>
              </a:tblGrid>
              <a:tr h="370840">
                <a:tc>
                  <a:txBody>
                    <a:bodyPr/>
                    <a:lstStyle/>
                    <a:p>
                      <a:pPr algn="ctr"/>
                      <a:r>
                        <a:rPr lang="ru-RU" sz="2800" b="1" dirty="0" smtClean="0">
                          <a:latin typeface="Times New Roman" pitchFamily="18" charset="0"/>
                          <a:cs typeface="Times New Roman" pitchFamily="18" charset="0"/>
                        </a:rPr>
                        <a:t>М</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Ш</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Д</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Ж</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В</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Ц</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Д</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Д</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Ж</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graphicFrame>
        <p:nvGraphicFramePr>
          <p:cNvPr id="8" name="Таблица 7"/>
          <p:cNvGraphicFramePr>
            <a:graphicFrameLocks noGrp="1"/>
          </p:cNvGraphicFramePr>
          <p:nvPr/>
        </p:nvGraphicFramePr>
        <p:xfrm>
          <a:off x="500034" y="857232"/>
          <a:ext cx="6096000" cy="5181600"/>
        </p:xfrm>
        <a:graphic>
          <a:graphicData uri="http://schemas.openxmlformats.org/drawingml/2006/table">
            <a:tbl>
              <a:tblPr firstRow="1" bandRow="1">
                <a:tableStyleId>{5940675A-B579-460E-94D1-54222C63F5DA}</a:tableStyleId>
              </a:tblPr>
              <a:tblGrid>
                <a:gridCol w="609600"/>
                <a:gridCol w="609600"/>
                <a:gridCol w="609600"/>
                <a:gridCol w="609600"/>
                <a:gridCol w="609600"/>
                <a:gridCol w="609600"/>
                <a:gridCol w="609600"/>
                <a:gridCol w="609600"/>
                <a:gridCol w="609600"/>
                <a:gridCol w="609600"/>
              </a:tblGrid>
              <a:tr h="370840">
                <a:tc>
                  <a:txBody>
                    <a:bodyPr/>
                    <a:lstStyle/>
                    <a:p>
                      <a:pPr algn="ctr"/>
                      <a:r>
                        <a:rPr lang="ru-RU" sz="2800" b="1" dirty="0" smtClean="0">
                          <a:solidFill>
                            <a:srgbClr val="C00000"/>
                          </a:solidFill>
                          <a:latin typeface="Times New Roman" pitchFamily="18" charset="0"/>
                          <a:cs typeface="Times New Roman" pitchFamily="18" charset="0"/>
                        </a:rPr>
                        <a:t>М</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Ш</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А</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Д</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Ж</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К</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О</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Б</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Е</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В</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Ц</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Т</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У</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Х</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Ч</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О</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У</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К</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Д</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Д</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О</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О</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А</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solidFill>
                            <a:srgbClr val="C00000"/>
                          </a:solidFill>
                          <a:latin typeface="Times New Roman" pitchFamily="18" charset="0"/>
                          <a:cs typeface="Times New Roman" pitchFamily="18" charset="0"/>
                        </a:rPr>
                        <a:t>З</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Р</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Ч</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solidFill>
                            <a:srgbClr val="C00000"/>
                          </a:solidFill>
                          <a:latin typeface="Times New Roman" pitchFamily="18" charset="0"/>
                          <a:cs typeface="Times New Roman" pitchFamily="18" charset="0"/>
                        </a:rPr>
                        <a:t>З</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Ж</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pic>
        <p:nvPicPr>
          <p:cNvPr id="9" name="Рисунок 8" descr="http://i.allday.ru/uploads/posts/2009-12/1260675808_721678.jpg">
            <a:hlinkClick r:id="rId4"/>
          </p:cNvPr>
          <p:cNvPicPr/>
          <p:nvPr/>
        </p:nvPicPr>
        <p:blipFill>
          <a:blip r:embed="rId5" cstate="print"/>
          <a:srcRect l="10517" t="2459" r="7624" b="8197"/>
          <a:stretch>
            <a:fillRect/>
          </a:stretch>
        </p:blipFill>
        <p:spPr bwMode="auto">
          <a:xfrm>
            <a:off x="357158" y="571480"/>
            <a:ext cx="1643074"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http://im1-tub-ru.yandex.net/i?id=149841550-12-72&amp;n=21">
            <a:hlinkClick r:id="rId6" tgtFrame="&quot;_blank&quot;"/>
          </p:cNvPr>
          <p:cNvPicPr/>
          <p:nvPr/>
        </p:nvPicPr>
        <p:blipFill>
          <a:blip r:embed="rId7" cstate="print"/>
          <a:srcRect/>
          <a:stretch>
            <a:fillRect/>
          </a:stretch>
        </p:blipFill>
        <p:spPr bwMode="auto">
          <a:xfrm>
            <a:off x="4786314" y="571480"/>
            <a:ext cx="2214578"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4" name="Picture 2" descr="http://i349.photobucket.com/albums/q377/piratamovil/W1984-M.gif">
            <a:hlinkClick r:id="rId8"/>
          </p:cNvPr>
          <p:cNvPicPr>
            <a:picLocks noChangeAspect="1" noChangeArrowheads="1"/>
          </p:cNvPicPr>
          <p:nvPr/>
        </p:nvPicPr>
        <p:blipFill>
          <a:blip r:embed="rId9" cstate="print"/>
          <a:srcRect/>
          <a:stretch>
            <a:fillRect/>
          </a:stretch>
        </p:blipFill>
        <p:spPr bwMode="auto">
          <a:xfrm>
            <a:off x="2428860" y="571480"/>
            <a:ext cx="2004404"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6" name="Picture 4" descr="http://im4-tub-ru.yandex.net/i?id=193180376-13-72&amp;n=21">
            <a:hlinkClick r:id="rId10"/>
          </p:cNvPr>
          <p:cNvPicPr>
            <a:picLocks noChangeAspect="1" noChangeArrowheads="1"/>
          </p:cNvPicPr>
          <p:nvPr/>
        </p:nvPicPr>
        <p:blipFill>
          <a:blip r:embed="rId11" cstate="print"/>
          <a:srcRect r="43832"/>
          <a:stretch>
            <a:fillRect/>
          </a:stretch>
        </p:blipFill>
        <p:spPr bwMode="auto">
          <a:xfrm>
            <a:off x="2500298" y="3714752"/>
            <a:ext cx="2000264" cy="2428892"/>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8" name="Picture 6" descr="http://evzek.net/wp-content/uploads/2008/08/mascotas-mascota-oficial-oficiales-beijin.jpg">
            <a:hlinkClick r:id="rId12"/>
          </p:cNvPr>
          <p:cNvPicPr>
            <a:picLocks noChangeAspect="1" noChangeArrowheads="1"/>
          </p:cNvPicPr>
          <p:nvPr/>
        </p:nvPicPr>
        <p:blipFill>
          <a:blip r:embed="rId13" cstate="print"/>
          <a:srcRect l="40353" t="10067" r="20686" b="7313"/>
          <a:stretch>
            <a:fillRect/>
          </a:stretch>
        </p:blipFill>
        <p:spPr bwMode="auto">
          <a:xfrm>
            <a:off x="4786314" y="3714752"/>
            <a:ext cx="2214578" cy="2428892"/>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80" name="Picture 8" descr="http://im0-tub-ru.yandex.net/i?id=107818436-18-72&amp;n=21">
            <a:hlinkClick r:id="rId14"/>
          </p:cNvPr>
          <p:cNvPicPr>
            <a:picLocks noChangeAspect="1" noChangeArrowheads="1"/>
          </p:cNvPicPr>
          <p:nvPr/>
        </p:nvPicPr>
        <p:blipFill>
          <a:blip r:embed="rId15" cstate="print"/>
          <a:srcRect l="5504" r="52299"/>
          <a:stretch>
            <a:fillRect/>
          </a:stretch>
        </p:blipFill>
        <p:spPr bwMode="auto">
          <a:xfrm>
            <a:off x="428596" y="3714752"/>
            <a:ext cx="1643074" cy="247650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Прямоугольник 13"/>
          <p:cNvSpPr/>
          <p:nvPr/>
        </p:nvSpPr>
        <p:spPr>
          <a:xfrm>
            <a:off x="285720" y="214290"/>
            <a:ext cx="1785950"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1. Миша, 1980г.</a:t>
            </a:r>
            <a:endParaRPr lang="ru-RU" b="1" dirty="0">
              <a:solidFill>
                <a:srgbClr val="C00000"/>
              </a:solidFill>
              <a:latin typeface="Times New Roman" pitchFamily="18" charset="0"/>
              <a:cs typeface="Times New Roman" pitchFamily="18" charset="0"/>
            </a:endParaRPr>
          </a:p>
        </p:txBody>
      </p:sp>
      <p:sp>
        <p:nvSpPr>
          <p:cNvPr id="15" name="Прямоугольник 14"/>
          <p:cNvSpPr/>
          <p:nvPr/>
        </p:nvSpPr>
        <p:spPr>
          <a:xfrm>
            <a:off x="2357422" y="214290"/>
            <a:ext cx="2143140"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2. </a:t>
            </a:r>
            <a:r>
              <a:rPr lang="ru-RU" b="1" dirty="0" err="1" smtClean="0">
                <a:solidFill>
                  <a:srgbClr val="C00000"/>
                </a:solidFill>
                <a:latin typeface="Times New Roman" pitchFamily="18" charset="0"/>
                <a:cs typeface="Times New Roman" pitchFamily="18" charset="0"/>
              </a:rPr>
              <a:t>Вучко</a:t>
            </a:r>
            <a:r>
              <a:rPr lang="ru-RU" b="1" dirty="0" smtClean="0">
                <a:solidFill>
                  <a:srgbClr val="C00000"/>
                </a:solidFill>
                <a:latin typeface="Times New Roman" pitchFamily="18" charset="0"/>
                <a:cs typeface="Times New Roman" pitchFamily="18" charset="0"/>
              </a:rPr>
              <a:t>, 1984г.</a:t>
            </a:r>
            <a:endParaRPr lang="ru-RU" b="1" dirty="0">
              <a:solidFill>
                <a:srgbClr val="C00000"/>
              </a:solidFill>
              <a:latin typeface="Times New Roman" pitchFamily="18" charset="0"/>
              <a:cs typeface="Times New Roman" pitchFamily="18" charset="0"/>
            </a:endParaRPr>
          </a:p>
        </p:txBody>
      </p:sp>
      <p:sp>
        <p:nvSpPr>
          <p:cNvPr id="16" name="Прямоугольник 15"/>
          <p:cNvSpPr/>
          <p:nvPr/>
        </p:nvSpPr>
        <p:spPr>
          <a:xfrm>
            <a:off x="4714876" y="214290"/>
            <a:ext cx="228601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3.Иззи, 1996г.</a:t>
            </a:r>
            <a:endParaRPr lang="ru-RU" b="1" dirty="0">
              <a:solidFill>
                <a:srgbClr val="C00000"/>
              </a:solidFill>
              <a:latin typeface="Times New Roman" pitchFamily="18" charset="0"/>
              <a:cs typeface="Times New Roman" pitchFamily="18" charset="0"/>
            </a:endParaRPr>
          </a:p>
        </p:txBody>
      </p:sp>
      <p:sp>
        <p:nvSpPr>
          <p:cNvPr id="17" name="Прямоугольник 16"/>
          <p:cNvSpPr/>
          <p:nvPr/>
        </p:nvSpPr>
        <p:spPr>
          <a:xfrm>
            <a:off x="357158" y="3286124"/>
            <a:ext cx="1785950"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4. </a:t>
            </a:r>
            <a:r>
              <a:rPr lang="ru-RU" b="1" dirty="0" err="1" smtClean="0">
                <a:solidFill>
                  <a:srgbClr val="C00000"/>
                </a:solidFill>
                <a:latin typeface="Times New Roman" pitchFamily="18" charset="0"/>
                <a:cs typeface="Times New Roman" pitchFamily="18" charset="0"/>
              </a:rPr>
              <a:t>Коби</a:t>
            </a:r>
            <a:r>
              <a:rPr lang="ru-RU" b="1" dirty="0" smtClean="0">
                <a:solidFill>
                  <a:srgbClr val="C00000"/>
                </a:solidFill>
                <a:latin typeface="Times New Roman" pitchFamily="18" charset="0"/>
                <a:cs typeface="Times New Roman" pitchFamily="18" charset="0"/>
              </a:rPr>
              <a:t>, 1992г.</a:t>
            </a:r>
            <a:endParaRPr lang="ru-RU" b="1" dirty="0">
              <a:solidFill>
                <a:srgbClr val="C00000"/>
              </a:solidFill>
              <a:latin typeface="Times New Roman" pitchFamily="18" charset="0"/>
              <a:cs typeface="Times New Roman" pitchFamily="18" charset="0"/>
            </a:endParaRPr>
          </a:p>
        </p:txBody>
      </p:sp>
      <p:sp>
        <p:nvSpPr>
          <p:cNvPr id="18" name="Прямоугольник 17"/>
          <p:cNvSpPr/>
          <p:nvPr/>
        </p:nvSpPr>
        <p:spPr>
          <a:xfrm>
            <a:off x="2428860" y="3286124"/>
            <a:ext cx="2143140"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5. </a:t>
            </a:r>
            <a:r>
              <a:rPr lang="ru-RU" b="1" dirty="0" err="1" smtClean="0">
                <a:solidFill>
                  <a:srgbClr val="C00000"/>
                </a:solidFill>
                <a:latin typeface="Times New Roman" pitchFamily="18" charset="0"/>
                <a:cs typeface="Times New Roman" pitchFamily="18" charset="0"/>
              </a:rPr>
              <a:t>Ходори</a:t>
            </a:r>
            <a:r>
              <a:rPr lang="ru-RU" b="1" dirty="0" smtClean="0">
                <a:solidFill>
                  <a:srgbClr val="C00000"/>
                </a:solidFill>
                <a:latin typeface="Times New Roman" pitchFamily="18" charset="0"/>
                <a:cs typeface="Times New Roman" pitchFamily="18" charset="0"/>
              </a:rPr>
              <a:t>, 1988г.</a:t>
            </a:r>
            <a:endParaRPr lang="ru-RU" b="1" dirty="0">
              <a:solidFill>
                <a:srgbClr val="C00000"/>
              </a:solidFill>
              <a:latin typeface="Times New Roman" pitchFamily="18" charset="0"/>
              <a:cs typeface="Times New Roman" pitchFamily="18" charset="0"/>
            </a:endParaRPr>
          </a:p>
        </p:txBody>
      </p:sp>
      <p:sp>
        <p:nvSpPr>
          <p:cNvPr id="19" name="Прямоугольник 18"/>
          <p:cNvSpPr/>
          <p:nvPr/>
        </p:nvSpPr>
        <p:spPr>
          <a:xfrm>
            <a:off x="4714876" y="3286124"/>
            <a:ext cx="2357454"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solidFill>
                  <a:srgbClr val="C00000"/>
                </a:solidFill>
                <a:latin typeface="Times New Roman" pitchFamily="18" charset="0"/>
                <a:cs typeface="Times New Roman" pitchFamily="18" charset="0"/>
              </a:rPr>
              <a:t>6. Дети удачи, 2008г.</a:t>
            </a:r>
            <a:endParaRPr lang="ru-RU" b="1" dirty="0">
              <a:solidFill>
                <a:srgbClr val="C00000"/>
              </a:solidFill>
              <a:latin typeface="Times New Roman" pitchFamily="18" charset="0"/>
              <a:cs typeface="Times New Roman" pitchFamily="18" charset="0"/>
            </a:endParaRPr>
          </a:p>
        </p:txBody>
      </p:sp>
      <p:pic>
        <p:nvPicPr>
          <p:cNvPr id="20" name="Рисунок 19" descr="http://images4.wikia.nocookie.net/__cb20110629141037/science/ru/images/thumb/f/fc/Olympic_flag_transparent.svg/640px-Olympic_flag_transparent.svg.png">
            <a:hlinkClick r:id="rId16" action="ppaction://hlinksldjump"/>
          </p:cNvPr>
          <p:cNvPicPr/>
          <p:nvPr/>
        </p:nvPicPr>
        <p:blipFill>
          <a:blip r:embed="rId17" cstate="print"/>
          <a:srcRect l="8971" t="6077" r="5691" b="10862"/>
          <a:stretch>
            <a:fillRect/>
          </a:stretch>
        </p:blipFill>
        <p:spPr bwMode="auto">
          <a:xfrm>
            <a:off x="7092280" y="-387424"/>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6329378" cy="1928826"/>
          </a:xfrm>
        </p:spPr>
        <p:txBody>
          <a:bodyPr>
            <a:normAutofit fontScale="90000"/>
          </a:bodyPr>
          <a:lstStyle/>
          <a:p>
            <a:r>
              <a:rPr lang="ru-RU" b="1" dirty="0" smtClean="0">
                <a:solidFill>
                  <a:srgbClr val="C00000"/>
                </a:solidFill>
                <a:latin typeface="Times New Roman" pitchFamily="18" charset="0"/>
                <a:cs typeface="Times New Roman" pitchFamily="18" charset="0"/>
              </a:rPr>
              <a:t>Третий тур</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«Легенды спорта СССР»</a:t>
            </a:r>
            <a:endParaRPr lang="ru-RU" b="1" dirty="0">
              <a:solidFill>
                <a:srgbClr val="C00000"/>
              </a:solidFill>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r="81250"/>
          <a:stretch>
            <a:fillRect/>
          </a:stretch>
        </p:blipFill>
        <p:spPr bwMode="auto">
          <a:xfrm>
            <a:off x="7143768" y="0"/>
            <a:ext cx="2000232" cy="6858000"/>
          </a:xfrm>
          <a:prstGeom prst="rect">
            <a:avLst/>
          </a:prstGeom>
          <a:noFill/>
        </p:spPr>
      </p:pic>
      <p:pic>
        <p:nvPicPr>
          <p:cNvPr id="8" name="Рисунок 7" descr="Харламов.jpg">
            <a:hlinkClick r:id="rId4"/>
          </p:cNvPr>
          <p:cNvPicPr/>
          <p:nvPr/>
        </p:nvPicPr>
        <p:blipFill>
          <a:blip r:embed="rId5" cstate="print"/>
          <a:srcRect/>
          <a:stretch>
            <a:fillRect/>
          </a:stretch>
        </p:blipFill>
        <p:spPr bwMode="auto">
          <a:xfrm>
            <a:off x="642910" y="2214554"/>
            <a:ext cx="1490774" cy="2069865"/>
          </a:xfrm>
          <a:prstGeom prst="rect">
            <a:avLst/>
          </a:prstGeom>
          <a:noFill/>
          <a:ln w="9525">
            <a:noFill/>
            <a:miter lim="800000"/>
            <a:headEnd/>
            <a:tailEnd/>
          </a:ln>
        </p:spPr>
      </p:pic>
      <p:pic>
        <p:nvPicPr>
          <p:cNvPr id="9" name="Рисунок 8" descr="http://beautifulrus.com/wp-content/uploads/2013/08/Lidiya-Skoblikova.jpg">
            <a:hlinkClick r:id="rId6"/>
          </p:cNvPr>
          <p:cNvPicPr/>
          <p:nvPr/>
        </p:nvPicPr>
        <p:blipFill>
          <a:blip r:embed="rId7" cstate="print"/>
          <a:srcRect/>
          <a:stretch>
            <a:fillRect/>
          </a:stretch>
        </p:blipFill>
        <p:spPr bwMode="auto">
          <a:xfrm>
            <a:off x="2714612" y="3214686"/>
            <a:ext cx="1928826" cy="2071702"/>
          </a:xfrm>
          <a:prstGeom prst="rect">
            <a:avLst/>
          </a:prstGeom>
          <a:noFill/>
          <a:ln w="9525">
            <a:noFill/>
            <a:miter lim="800000"/>
            <a:headEnd/>
            <a:tailEnd/>
          </a:ln>
        </p:spPr>
      </p:pic>
      <p:pic>
        <p:nvPicPr>
          <p:cNvPr id="10" name="Рисунок 9" descr="http://amorez.com/uploads/posts/2012-08/1345367018_latynina-phelps_3.jpg">
            <a:hlinkClick r:id="rId8"/>
          </p:cNvPr>
          <p:cNvPicPr/>
          <p:nvPr/>
        </p:nvPicPr>
        <p:blipFill>
          <a:blip r:embed="rId9" cstate="print"/>
          <a:srcRect t="4985" r="47782" b="5572"/>
          <a:stretch>
            <a:fillRect/>
          </a:stretch>
        </p:blipFill>
        <p:spPr bwMode="auto">
          <a:xfrm>
            <a:off x="5000628" y="4500570"/>
            <a:ext cx="1714512" cy="2071702"/>
          </a:xfrm>
          <a:prstGeom prst="rect">
            <a:avLst/>
          </a:prstGeom>
          <a:noFill/>
          <a:ln w="9525">
            <a:noFill/>
            <a:miter lim="800000"/>
            <a:headEnd/>
            <a:tailEnd/>
          </a:ln>
        </p:spPr>
      </p:pic>
      <p:pic>
        <p:nvPicPr>
          <p:cNvPr id="7" name="Рисунок 6" descr="http://images4.wikia.nocookie.net/__cb20110629141037/science/ru/images/thumb/f/fc/Olympic_flag_transparent.svg/640px-Olympic_flag_transparent.svg.png">
            <a:hlinkClick r:id="rId10" action="ppaction://hlinksldjump"/>
          </p:cNvPr>
          <p:cNvPicPr/>
          <p:nvPr/>
        </p:nvPicPr>
        <p:blipFill>
          <a:blip r:embed="rId11"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r="81250"/>
          <a:stretch>
            <a:fillRect/>
          </a:stretch>
        </p:blipFill>
        <p:spPr bwMode="auto">
          <a:xfrm>
            <a:off x="7143768" y="0"/>
            <a:ext cx="2000232" cy="6858000"/>
          </a:xfrm>
          <a:prstGeom prst="rect">
            <a:avLst/>
          </a:prstGeom>
          <a:noFill/>
        </p:spPr>
      </p:pic>
      <p:pic>
        <p:nvPicPr>
          <p:cNvPr id="15" name="Рисунок 14" descr="Харламов.jpg">
            <a:hlinkClick r:id="rId4"/>
          </p:cNvPr>
          <p:cNvPicPr/>
          <p:nvPr/>
        </p:nvPicPr>
        <p:blipFill>
          <a:blip r:embed="rId5" cstate="print"/>
          <a:srcRect b="12500"/>
          <a:stretch>
            <a:fillRect/>
          </a:stretch>
        </p:blipFill>
        <p:spPr bwMode="auto">
          <a:xfrm>
            <a:off x="285720" y="357166"/>
            <a:ext cx="1714512" cy="2000264"/>
          </a:xfrm>
          <a:prstGeom prst="rect">
            <a:avLst/>
          </a:prstGeom>
          <a:noFill/>
          <a:ln w="9525">
            <a:noFill/>
            <a:miter lim="800000"/>
            <a:headEnd/>
            <a:tailEnd/>
          </a:ln>
        </p:spPr>
      </p:pic>
      <p:pic>
        <p:nvPicPr>
          <p:cNvPr id="16" name="Рисунок 15" descr="http://im3-tub-ru.yandex.net/i?id=158769869-37-72&amp;n=21">
            <a:hlinkClick r:id="rId6" tgtFrame="&quot;_blank&quot;"/>
          </p:cNvPr>
          <p:cNvPicPr/>
          <p:nvPr/>
        </p:nvPicPr>
        <p:blipFill>
          <a:blip r:embed="rId7" cstate="print"/>
          <a:srcRect l="13589" r="22497" b="12500"/>
          <a:stretch>
            <a:fillRect/>
          </a:stretch>
        </p:blipFill>
        <p:spPr bwMode="auto">
          <a:xfrm>
            <a:off x="2357422" y="357166"/>
            <a:ext cx="2000264" cy="2000264"/>
          </a:xfrm>
          <a:prstGeom prst="rect">
            <a:avLst/>
          </a:prstGeom>
          <a:noFill/>
          <a:ln w="9525">
            <a:noFill/>
            <a:miter lim="800000"/>
            <a:headEnd/>
            <a:tailEnd/>
          </a:ln>
        </p:spPr>
      </p:pic>
      <p:pic>
        <p:nvPicPr>
          <p:cNvPr id="17" name="Рисунок 16" descr="http://www.smsport.ru/image/hk/people/tretyak/Tretyak-7.jpg">
            <a:hlinkClick r:id="rId8"/>
          </p:cNvPr>
          <p:cNvPicPr/>
          <p:nvPr/>
        </p:nvPicPr>
        <p:blipFill>
          <a:blip r:embed="rId9" cstate="print"/>
          <a:srcRect b="35556"/>
          <a:stretch>
            <a:fillRect/>
          </a:stretch>
        </p:blipFill>
        <p:spPr bwMode="auto">
          <a:xfrm>
            <a:off x="4643438" y="357166"/>
            <a:ext cx="2071702" cy="2000264"/>
          </a:xfrm>
          <a:prstGeom prst="rect">
            <a:avLst/>
          </a:prstGeom>
          <a:noFill/>
          <a:ln w="9525">
            <a:noFill/>
            <a:miter lim="800000"/>
            <a:headEnd/>
            <a:tailEnd/>
          </a:ln>
        </p:spPr>
      </p:pic>
      <p:pic>
        <p:nvPicPr>
          <p:cNvPr id="18" name="Рисунок 17" descr="http://beautifulrus.com/wp-content/uploads/2013/08/Lidiya-Skoblikova.jpg">
            <a:hlinkClick r:id="rId10"/>
          </p:cNvPr>
          <p:cNvPicPr/>
          <p:nvPr/>
        </p:nvPicPr>
        <p:blipFill>
          <a:blip r:embed="rId11" cstate="print"/>
          <a:srcRect/>
          <a:stretch>
            <a:fillRect/>
          </a:stretch>
        </p:blipFill>
        <p:spPr bwMode="auto">
          <a:xfrm>
            <a:off x="285720" y="2857496"/>
            <a:ext cx="1857388" cy="1785950"/>
          </a:xfrm>
          <a:prstGeom prst="rect">
            <a:avLst/>
          </a:prstGeom>
          <a:noFill/>
          <a:ln w="9525">
            <a:noFill/>
            <a:miter lim="800000"/>
            <a:headEnd/>
            <a:tailEnd/>
          </a:ln>
        </p:spPr>
      </p:pic>
      <p:pic>
        <p:nvPicPr>
          <p:cNvPr id="19" name="Рисунок 18" descr="http://amorez.com/uploads/posts/2012-08/1345367018_latynina-phelps_3.jpg">
            <a:hlinkClick r:id="rId12"/>
          </p:cNvPr>
          <p:cNvPicPr/>
          <p:nvPr/>
        </p:nvPicPr>
        <p:blipFill>
          <a:blip r:embed="rId13" cstate="print"/>
          <a:srcRect t="4985" r="47782" b="23461"/>
          <a:stretch>
            <a:fillRect/>
          </a:stretch>
        </p:blipFill>
        <p:spPr bwMode="auto">
          <a:xfrm>
            <a:off x="2428860" y="2857496"/>
            <a:ext cx="1857388" cy="1785950"/>
          </a:xfrm>
          <a:prstGeom prst="rect">
            <a:avLst/>
          </a:prstGeom>
          <a:noFill/>
          <a:ln w="9525">
            <a:noFill/>
            <a:miter lim="800000"/>
            <a:headEnd/>
            <a:tailEnd/>
          </a:ln>
        </p:spPr>
      </p:pic>
      <p:sp>
        <p:nvSpPr>
          <p:cNvPr id="20" name="Прямоугольник 19"/>
          <p:cNvSpPr/>
          <p:nvPr/>
        </p:nvSpPr>
        <p:spPr>
          <a:xfrm>
            <a:off x="285720" y="0"/>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1</a:t>
            </a:r>
            <a:endParaRPr lang="ru-RU" b="1" dirty="0">
              <a:solidFill>
                <a:srgbClr val="C00000"/>
              </a:solidFill>
              <a:latin typeface="Times New Roman" pitchFamily="18" charset="0"/>
              <a:cs typeface="Times New Roman" pitchFamily="18" charset="0"/>
            </a:endParaRPr>
          </a:p>
        </p:txBody>
      </p:sp>
      <p:sp>
        <p:nvSpPr>
          <p:cNvPr id="21" name="Прямоугольник 20"/>
          <p:cNvSpPr/>
          <p:nvPr/>
        </p:nvSpPr>
        <p:spPr>
          <a:xfrm>
            <a:off x="2357422" y="0"/>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2</a:t>
            </a:r>
            <a:endParaRPr lang="ru-RU" b="1" dirty="0">
              <a:solidFill>
                <a:srgbClr val="C00000"/>
              </a:solidFill>
              <a:latin typeface="Times New Roman" pitchFamily="18" charset="0"/>
              <a:cs typeface="Times New Roman" pitchFamily="18" charset="0"/>
            </a:endParaRPr>
          </a:p>
        </p:txBody>
      </p:sp>
      <p:sp>
        <p:nvSpPr>
          <p:cNvPr id="22" name="Прямоугольник 21"/>
          <p:cNvSpPr/>
          <p:nvPr/>
        </p:nvSpPr>
        <p:spPr>
          <a:xfrm>
            <a:off x="4643438" y="0"/>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3</a:t>
            </a:r>
            <a:endParaRPr lang="ru-RU" b="1" dirty="0">
              <a:solidFill>
                <a:srgbClr val="C00000"/>
              </a:solidFill>
              <a:latin typeface="Times New Roman" pitchFamily="18" charset="0"/>
              <a:cs typeface="Times New Roman" pitchFamily="18" charset="0"/>
            </a:endParaRPr>
          </a:p>
        </p:txBody>
      </p:sp>
      <p:sp>
        <p:nvSpPr>
          <p:cNvPr id="23" name="Прямоугольник 22"/>
          <p:cNvSpPr/>
          <p:nvPr/>
        </p:nvSpPr>
        <p:spPr>
          <a:xfrm>
            <a:off x="285720" y="2500306"/>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4</a:t>
            </a:r>
            <a:endParaRPr lang="ru-RU" b="1" dirty="0">
              <a:solidFill>
                <a:srgbClr val="C00000"/>
              </a:solidFill>
              <a:latin typeface="Times New Roman" pitchFamily="18" charset="0"/>
              <a:cs typeface="Times New Roman" pitchFamily="18" charset="0"/>
            </a:endParaRPr>
          </a:p>
        </p:txBody>
      </p:sp>
      <p:sp>
        <p:nvSpPr>
          <p:cNvPr id="24" name="Прямоугольник 23"/>
          <p:cNvSpPr/>
          <p:nvPr/>
        </p:nvSpPr>
        <p:spPr>
          <a:xfrm>
            <a:off x="2428860" y="2500306"/>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5</a:t>
            </a:r>
            <a:endParaRPr lang="ru-RU" b="1" dirty="0">
              <a:solidFill>
                <a:srgbClr val="C00000"/>
              </a:solidFill>
              <a:latin typeface="Times New Roman" pitchFamily="18" charset="0"/>
              <a:cs typeface="Times New Roman" pitchFamily="18" charset="0"/>
            </a:endParaRPr>
          </a:p>
        </p:txBody>
      </p:sp>
      <p:pic>
        <p:nvPicPr>
          <p:cNvPr id="41986" name="Picture 2" descr="http://im5-tub-ru.yandex.net/i?id=279169788-57-72&amp;n=21">
            <a:hlinkClick r:id="rId14"/>
          </p:cNvPr>
          <p:cNvPicPr>
            <a:picLocks noChangeAspect="1" noChangeArrowheads="1"/>
          </p:cNvPicPr>
          <p:nvPr/>
        </p:nvPicPr>
        <p:blipFill>
          <a:blip r:embed="rId15" cstate="print"/>
          <a:srcRect l="14535" r="12790"/>
          <a:stretch>
            <a:fillRect/>
          </a:stretch>
        </p:blipFill>
        <p:spPr bwMode="auto">
          <a:xfrm>
            <a:off x="4643437" y="2928934"/>
            <a:ext cx="2143155" cy="1714512"/>
          </a:xfrm>
          <a:prstGeom prst="rect">
            <a:avLst/>
          </a:prstGeom>
          <a:noFill/>
        </p:spPr>
      </p:pic>
      <p:sp>
        <p:nvSpPr>
          <p:cNvPr id="27" name="Прямоугольник 26"/>
          <p:cNvSpPr/>
          <p:nvPr/>
        </p:nvSpPr>
        <p:spPr>
          <a:xfrm>
            <a:off x="4643438" y="2571744"/>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6</a:t>
            </a:r>
            <a:endParaRPr lang="ru-RU" b="1" dirty="0">
              <a:solidFill>
                <a:srgbClr val="C00000"/>
              </a:solidFill>
              <a:latin typeface="Times New Roman" pitchFamily="18" charset="0"/>
              <a:cs typeface="Times New Roman" pitchFamily="18" charset="0"/>
            </a:endParaRPr>
          </a:p>
        </p:txBody>
      </p:sp>
      <p:pic>
        <p:nvPicPr>
          <p:cNvPr id="41990" name="Picture 6" descr="http://im3-tub-ru.yandex.net/i?id=312212170-08-72&amp;n=21">
            <a:hlinkClick r:id="rId16"/>
          </p:cNvPr>
          <p:cNvPicPr>
            <a:picLocks noChangeAspect="1" noChangeArrowheads="1"/>
          </p:cNvPicPr>
          <p:nvPr/>
        </p:nvPicPr>
        <p:blipFill>
          <a:blip r:embed="rId17" cstate="print"/>
          <a:srcRect/>
          <a:stretch>
            <a:fillRect/>
          </a:stretch>
        </p:blipFill>
        <p:spPr bwMode="auto">
          <a:xfrm>
            <a:off x="1142976" y="5072074"/>
            <a:ext cx="1969784" cy="1571636"/>
          </a:xfrm>
          <a:prstGeom prst="rect">
            <a:avLst/>
          </a:prstGeom>
          <a:noFill/>
        </p:spPr>
      </p:pic>
      <p:sp>
        <p:nvSpPr>
          <p:cNvPr id="30" name="Прямоугольник 29"/>
          <p:cNvSpPr/>
          <p:nvPr/>
        </p:nvSpPr>
        <p:spPr>
          <a:xfrm>
            <a:off x="1142976" y="4714884"/>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7</a:t>
            </a:r>
            <a:endParaRPr lang="ru-RU" b="1" dirty="0">
              <a:solidFill>
                <a:srgbClr val="C00000"/>
              </a:solidFill>
              <a:latin typeface="Times New Roman" pitchFamily="18" charset="0"/>
              <a:cs typeface="Times New Roman" pitchFamily="18" charset="0"/>
            </a:endParaRPr>
          </a:p>
        </p:txBody>
      </p:sp>
      <p:sp>
        <p:nvSpPr>
          <p:cNvPr id="32" name="Прямоугольник 31"/>
          <p:cNvSpPr/>
          <p:nvPr/>
        </p:nvSpPr>
        <p:spPr>
          <a:xfrm>
            <a:off x="3643306" y="4714884"/>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8</a:t>
            </a:r>
            <a:endParaRPr lang="ru-RU" b="1" dirty="0">
              <a:solidFill>
                <a:srgbClr val="C00000"/>
              </a:solidFill>
              <a:latin typeface="Times New Roman" pitchFamily="18" charset="0"/>
              <a:cs typeface="Times New Roman" pitchFamily="18" charset="0"/>
            </a:endParaRPr>
          </a:p>
        </p:txBody>
      </p:sp>
      <p:pic>
        <p:nvPicPr>
          <p:cNvPr id="21506" name="Picture 2" descr="http://im6-tub-ru.yandex.net/i?id=157873586-41-72&amp;n=21"/>
          <p:cNvPicPr>
            <a:picLocks noChangeAspect="1" noChangeArrowheads="1"/>
          </p:cNvPicPr>
          <p:nvPr/>
        </p:nvPicPr>
        <p:blipFill>
          <a:blip r:embed="rId18" cstate="print"/>
          <a:srcRect l="11326" r="17889"/>
          <a:stretch>
            <a:fillRect/>
          </a:stretch>
        </p:blipFill>
        <p:spPr bwMode="auto">
          <a:xfrm>
            <a:off x="3635896" y="5085184"/>
            <a:ext cx="1944216" cy="15430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r="81250"/>
          <a:stretch>
            <a:fillRect/>
          </a:stretch>
        </p:blipFill>
        <p:spPr bwMode="auto">
          <a:xfrm>
            <a:off x="7143768" y="0"/>
            <a:ext cx="2000232" cy="6858000"/>
          </a:xfrm>
          <a:prstGeom prst="rect">
            <a:avLst/>
          </a:prstGeom>
          <a:noFill/>
        </p:spPr>
      </p:pic>
      <p:pic>
        <p:nvPicPr>
          <p:cNvPr id="15" name="Рисунок 14" descr="Харламов.jpg">
            <a:hlinkClick r:id="rId4"/>
          </p:cNvPr>
          <p:cNvPicPr/>
          <p:nvPr/>
        </p:nvPicPr>
        <p:blipFill>
          <a:blip r:embed="rId5" cstate="print"/>
          <a:srcRect b="12500"/>
          <a:stretch>
            <a:fillRect/>
          </a:stretch>
        </p:blipFill>
        <p:spPr bwMode="auto">
          <a:xfrm>
            <a:off x="285720" y="357166"/>
            <a:ext cx="1714512" cy="2000264"/>
          </a:xfrm>
          <a:prstGeom prst="rect">
            <a:avLst/>
          </a:prstGeom>
          <a:noFill/>
          <a:ln w="9525">
            <a:noFill/>
            <a:miter lim="800000"/>
            <a:headEnd/>
            <a:tailEnd/>
          </a:ln>
        </p:spPr>
      </p:pic>
      <p:pic>
        <p:nvPicPr>
          <p:cNvPr id="16" name="Рисунок 15" descr="http://im3-tub-ru.yandex.net/i?id=158769869-37-72&amp;n=21">
            <a:hlinkClick r:id="rId6" tgtFrame="&quot;_blank&quot;"/>
          </p:cNvPr>
          <p:cNvPicPr/>
          <p:nvPr/>
        </p:nvPicPr>
        <p:blipFill>
          <a:blip r:embed="rId7" cstate="print"/>
          <a:srcRect l="13589" r="22497" b="12500"/>
          <a:stretch>
            <a:fillRect/>
          </a:stretch>
        </p:blipFill>
        <p:spPr bwMode="auto">
          <a:xfrm>
            <a:off x="2357422" y="357166"/>
            <a:ext cx="2000264" cy="2000264"/>
          </a:xfrm>
          <a:prstGeom prst="rect">
            <a:avLst/>
          </a:prstGeom>
          <a:noFill/>
          <a:ln w="9525">
            <a:noFill/>
            <a:miter lim="800000"/>
            <a:headEnd/>
            <a:tailEnd/>
          </a:ln>
        </p:spPr>
      </p:pic>
      <p:pic>
        <p:nvPicPr>
          <p:cNvPr id="17" name="Рисунок 16" descr="http://www.smsport.ru/image/hk/people/tretyak/Tretyak-7.jpg">
            <a:hlinkClick r:id="rId8"/>
          </p:cNvPr>
          <p:cNvPicPr/>
          <p:nvPr/>
        </p:nvPicPr>
        <p:blipFill>
          <a:blip r:embed="rId9" cstate="print"/>
          <a:srcRect b="35556"/>
          <a:stretch>
            <a:fillRect/>
          </a:stretch>
        </p:blipFill>
        <p:spPr bwMode="auto">
          <a:xfrm>
            <a:off x="4643438" y="357166"/>
            <a:ext cx="2071702" cy="2000264"/>
          </a:xfrm>
          <a:prstGeom prst="rect">
            <a:avLst/>
          </a:prstGeom>
          <a:noFill/>
          <a:ln w="9525">
            <a:noFill/>
            <a:miter lim="800000"/>
            <a:headEnd/>
            <a:tailEnd/>
          </a:ln>
        </p:spPr>
      </p:pic>
      <p:pic>
        <p:nvPicPr>
          <p:cNvPr id="18" name="Рисунок 17" descr="http://beautifulrus.com/wp-content/uploads/2013/08/Lidiya-Skoblikova.jpg">
            <a:hlinkClick r:id="rId10"/>
          </p:cNvPr>
          <p:cNvPicPr/>
          <p:nvPr/>
        </p:nvPicPr>
        <p:blipFill>
          <a:blip r:embed="rId11" cstate="print"/>
          <a:srcRect/>
          <a:stretch>
            <a:fillRect/>
          </a:stretch>
        </p:blipFill>
        <p:spPr bwMode="auto">
          <a:xfrm>
            <a:off x="285720" y="2857496"/>
            <a:ext cx="1857388" cy="1785950"/>
          </a:xfrm>
          <a:prstGeom prst="rect">
            <a:avLst/>
          </a:prstGeom>
          <a:noFill/>
          <a:ln w="9525">
            <a:noFill/>
            <a:miter lim="800000"/>
            <a:headEnd/>
            <a:tailEnd/>
          </a:ln>
        </p:spPr>
      </p:pic>
      <p:pic>
        <p:nvPicPr>
          <p:cNvPr id="19" name="Рисунок 18" descr="http://amorez.com/uploads/posts/2012-08/1345367018_latynina-phelps_3.jpg">
            <a:hlinkClick r:id="rId12"/>
          </p:cNvPr>
          <p:cNvPicPr/>
          <p:nvPr/>
        </p:nvPicPr>
        <p:blipFill>
          <a:blip r:embed="rId13" cstate="print"/>
          <a:srcRect t="4985" r="47782" b="23461"/>
          <a:stretch>
            <a:fillRect/>
          </a:stretch>
        </p:blipFill>
        <p:spPr bwMode="auto">
          <a:xfrm>
            <a:off x="2428860" y="2857496"/>
            <a:ext cx="1857388" cy="1785950"/>
          </a:xfrm>
          <a:prstGeom prst="rect">
            <a:avLst/>
          </a:prstGeom>
          <a:noFill/>
          <a:ln w="9525">
            <a:noFill/>
            <a:miter lim="800000"/>
            <a:headEnd/>
            <a:tailEnd/>
          </a:ln>
        </p:spPr>
      </p:pic>
      <p:sp>
        <p:nvSpPr>
          <p:cNvPr id="20" name="Прямоугольник 19"/>
          <p:cNvSpPr/>
          <p:nvPr/>
        </p:nvSpPr>
        <p:spPr>
          <a:xfrm>
            <a:off x="285720" y="0"/>
            <a:ext cx="1785950"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1. В. Харламов</a:t>
            </a:r>
            <a:endParaRPr lang="ru-RU" b="1" dirty="0">
              <a:solidFill>
                <a:srgbClr val="C00000"/>
              </a:solidFill>
              <a:latin typeface="Times New Roman" pitchFamily="18" charset="0"/>
              <a:cs typeface="Times New Roman" pitchFamily="18" charset="0"/>
            </a:endParaRPr>
          </a:p>
        </p:txBody>
      </p:sp>
      <p:sp>
        <p:nvSpPr>
          <p:cNvPr id="21" name="Прямоугольник 20"/>
          <p:cNvSpPr/>
          <p:nvPr/>
        </p:nvSpPr>
        <p:spPr>
          <a:xfrm>
            <a:off x="2357422" y="0"/>
            <a:ext cx="2000264"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2. С. </a:t>
            </a:r>
            <a:r>
              <a:rPr lang="ru-RU" b="1" dirty="0" err="1" smtClean="0">
                <a:solidFill>
                  <a:srgbClr val="C00000"/>
                </a:solidFill>
                <a:latin typeface="Times New Roman" pitchFamily="18" charset="0"/>
                <a:cs typeface="Times New Roman" pitchFamily="18" charset="0"/>
              </a:rPr>
              <a:t>Бубка</a:t>
            </a:r>
            <a:endParaRPr lang="ru-RU" b="1" dirty="0">
              <a:solidFill>
                <a:srgbClr val="C00000"/>
              </a:solidFill>
              <a:latin typeface="Times New Roman" pitchFamily="18" charset="0"/>
              <a:cs typeface="Times New Roman" pitchFamily="18" charset="0"/>
            </a:endParaRPr>
          </a:p>
        </p:txBody>
      </p:sp>
      <p:sp>
        <p:nvSpPr>
          <p:cNvPr id="22" name="Прямоугольник 21"/>
          <p:cNvSpPr/>
          <p:nvPr/>
        </p:nvSpPr>
        <p:spPr>
          <a:xfrm>
            <a:off x="4643438" y="0"/>
            <a:ext cx="2071702"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3.В. Третьяк</a:t>
            </a:r>
            <a:endParaRPr lang="ru-RU" b="1" dirty="0">
              <a:solidFill>
                <a:srgbClr val="C00000"/>
              </a:solidFill>
              <a:latin typeface="Times New Roman" pitchFamily="18" charset="0"/>
              <a:cs typeface="Times New Roman" pitchFamily="18" charset="0"/>
            </a:endParaRPr>
          </a:p>
        </p:txBody>
      </p:sp>
      <p:sp>
        <p:nvSpPr>
          <p:cNvPr id="23" name="Прямоугольник 22"/>
          <p:cNvSpPr/>
          <p:nvPr/>
        </p:nvSpPr>
        <p:spPr>
          <a:xfrm>
            <a:off x="214282" y="2500306"/>
            <a:ext cx="2071702"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4. Л. Скобликова</a:t>
            </a:r>
            <a:endParaRPr lang="ru-RU" b="1" dirty="0">
              <a:solidFill>
                <a:srgbClr val="C00000"/>
              </a:solidFill>
              <a:latin typeface="Times New Roman" pitchFamily="18" charset="0"/>
              <a:cs typeface="Times New Roman" pitchFamily="18" charset="0"/>
            </a:endParaRPr>
          </a:p>
        </p:txBody>
      </p:sp>
      <p:sp>
        <p:nvSpPr>
          <p:cNvPr id="24" name="Прямоугольник 23"/>
          <p:cNvSpPr/>
          <p:nvPr/>
        </p:nvSpPr>
        <p:spPr>
          <a:xfrm>
            <a:off x="2428860" y="2500306"/>
            <a:ext cx="1857388"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5.Л. </a:t>
            </a:r>
            <a:r>
              <a:rPr lang="ru-RU" b="1" dirty="0" err="1" smtClean="0">
                <a:solidFill>
                  <a:srgbClr val="C00000"/>
                </a:solidFill>
                <a:latin typeface="Times New Roman" pitchFamily="18" charset="0"/>
                <a:cs typeface="Times New Roman" pitchFamily="18" charset="0"/>
              </a:rPr>
              <a:t>Латынина</a:t>
            </a:r>
            <a:endParaRPr lang="ru-RU" b="1" dirty="0">
              <a:solidFill>
                <a:srgbClr val="C00000"/>
              </a:solidFill>
              <a:latin typeface="Times New Roman" pitchFamily="18" charset="0"/>
              <a:cs typeface="Times New Roman" pitchFamily="18" charset="0"/>
            </a:endParaRPr>
          </a:p>
        </p:txBody>
      </p:sp>
      <p:pic>
        <p:nvPicPr>
          <p:cNvPr id="41986" name="Picture 2" descr="http://im5-tub-ru.yandex.net/i?id=279169788-57-72&amp;n=21">
            <a:hlinkClick r:id="rId14"/>
          </p:cNvPr>
          <p:cNvPicPr>
            <a:picLocks noChangeAspect="1" noChangeArrowheads="1"/>
          </p:cNvPicPr>
          <p:nvPr/>
        </p:nvPicPr>
        <p:blipFill>
          <a:blip r:embed="rId15" cstate="print"/>
          <a:srcRect l="14535" r="12790"/>
          <a:stretch>
            <a:fillRect/>
          </a:stretch>
        </p:blipFill>
        <p:spPr bwMode="auto">
          <a:xfrm>
            <a:off x="4643437" y="2928934"/>
            <a:ext cx="2143155" cy="1714512"/>
          </a:xfrm>
          <a:prstGeom prst="rect">
            <a:avLst/>
          </a:prstGeom>
          <a:noFill/>
        </p:spPr>
      </p:pic>
      <p:sp>
        <p:nvSpPr>
          <p:cNvPr id="27" name="Прямоугольник 26"/>
          <p:cNvSpPr/>
          <p:nvPr/>
        </p:nvSpPr>
        <p:spPr>
          <a:xfrm>
            <a:off x="4643438" y="2571744"/>
            <a:ext cx="2143140"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6. И. Роднина</a:t>
            </a:r>
            <a:endParaRPr lang="ru-RU" b="1" dirty="0">
              <a:solidFill>
                <a:srgbClr val="C00000"/>
              </a:solidFill>
              <a:latin typeface="Times New Roman" pitchFamily="18" charset="0"/>
              <a:cs typeface="Times New Roman" pitchFamily="18" charset="0"/>
            </a:endParaRPr>
          </a:p>
        </p:txBody>
      </p:sp>
      <p:pic>
        <p:nvPicPr>
          <p:cNvPr id="41990" name="Picture 6" descr="http://im3-tub-ru.yandex.net/i?id=312212170-08-72&amp;n=21">
            <a:hlinkClick r:id="rId16"/>
          </p:cNvPr>
          <p:cNvPicPr>
            <a:picLocks noChangeAspect="1" noChangeArrowheads="1"/>
          </p:cNvPicPr>
          <p:nvPr/>
        </p:nvPicPr>
        <p:blipFill>
          <a:blip r:embed="rId17" cstate="print"/>
          <a:srcRect/>
          <a:stretch>
            <a:fillRect/>
          </a:stretch>
        </p:blipFill>
        <p:spPr bwMode="auto">
          <a:xfrm>
            <a:off x="1142976" y="5072074"/>
            <a:ext cx="1969784" cy="1571636"/>
          </a:xfrm>
          <a:prstGeom prst="rect">
            <a:avLst/>
          </a:prstGeom>
          <a:noFill/>
        </p:spPr>
      </p:pic>
      <p:sp>
        <p:nvSpPr>
          <p:cNvPr id="30" name="Прямоугольник 29"/>
          <p:cNvSpPr/>
          <p:nvPr/>
        </p:nvSpPr>
        <p:spPr>
          <a:xfrm>
            <a:off x="1142976" y="4714884"/>
            <a:ext cx="2000264"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7. Л. Яшин</a:t>
            </a:r>
            <a:endParaRPr lang="ru-RU" b="1" dirty="0">
              <a:solidFill>
                <a:srgbClr val="C00000"/>
              </a:solidFill>
              <a:latin typeface="Times New Roman" pitchFamily="18" charset="0"/>
              <a:cs typeface="Times New Roman" pitchFamily="18" charset="0"/>
            </a:endParaRPr>
          </a:p>
        </p:txBody>
      </p:sp>
      <p:sp>
        <p:nvSpPr>
          <p:cNvPr id="32" name="Прямоугольник 31"/>
          <p:cNvSpPr/>
          <p:nvPr/>
        </p:nvSpPr>
        <p:spPr>
          <a:xfrm>
            <a:off x="3500430" y="4714884"/>
            <a:ext cx="19356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8.А. </a:t>
            </a:r>
            <a:r>
              <a:rPr lang="ru-RU" b="1" dirty="0" err="1" smtClean="0">
                <a:solidFill>
                  <a:srgbClr val="C00000"/>
                </a:solidFill>
                <a:latin typeface="Times New Roman" pitchFamily="18" charset="0"/>
                <a:cs typeface="Times New Roman" pitchFamily="18" charset="0"/>
              </a:rPr>
              <a:t>Резцова</a:t>
            </a:r>
            <a:endParaRPr lang="ru-RU" b="1" dirty="0">
              <a:solidFill>
                <a:srgbClr val="C00000"/>
              </a:solidFill>
              <a:latin typeface="Times New Roman" pitchFamily="18" charset="0"/>
              <a:cs typeface="Times New Roman" pitchFamily="18" charset="0"/>
            </a:endParaRPr>
          </a:p>
        </p:txBody>
      </p:sp>
      <p:pic>
        <p:nvPicPr>
          <p:cNvPr id="25" name="Рисунок 24" descr="http://images4.wikia.nocookie.net/__cb20110629141037/science/ru/images/thumb/f/fc/Olympic_flag_transparent.svg/640px-Olympic_flag_transparent.svg.png">
            <a:hlinkClick r:id="rId18" action="ppaction://hlinksldjump"/>
          </p:cNvPr>
          <p:cNvPicPr/>
          <p:nvPr/>
        </p:nvPicPr>
        <p:blipFill>
          <a:blip r:embed="rId19" cstate="print"/>
          <a:srcRect l="8971" t="6077" r="5691" b="10862"/>
          <a:stretch>
            <a:fillRect/>
          </a:stretch>
        </p:blipFill>
        <p:spPr bwMode="auto">
          <a:xfrm>
            <a:off x="7092280" y="-315416"/>
            <a:ext cx="2214578" cy="1500174"/>
          </a:xfrm>
          <a:prstGeom prst="rect">
            <a:avLst/>
          </a:prstGeom>
          <a:ln>
            <a:noFill/>
          </a:ln>
          <a:effectLst>
            <a:outerShdw blurRad="292100" dist="139700" dir="2700000" algn="tl" rotWithShape="0">
              <a:srgbClr val="333333">
                <a:alpha val="65000"/>
              </a:srgbClr>
            </a:outerShdw>
          </a:effectLst>
        </p:spPr>
      </p:pic>
      <p:pic>
        <p:nvPicPr>
          <p:cNvPr id="26" name="Picture 2" descr="http://im6-tub-ru.yandex.net/i?id=157873586-41-72&amp;n=21"/>
          <p:cNvPicPr>
            <a:picLocks noChangeAspect="1" noChangeArrowheads="1"/>
          </p:cNvPicPr>
          <p:nvPr/>
        </p:nvPicPr>
        <p:blipFill>
          <a:blip r:embed="rId20" cstate="print"/>
          <a:srcRect l="11326" r="17889"/>
          <a:stretch>
            <a:fillRect/>
          </a:stretch>
        </p:blipFill>
        <p:spPr bwMode="auto">
          <a:xfrm>
            <a:off x="3491880" y="5085184"/>
            <a:ext cx="1944216" cy="15430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5" name="Заголовок 1"/>
          <p:cNvSpPr>
            <a:spLocks noGrp="1"/>
          </p:cNvSpPr>
          <p:nvPr>
            <p:ph type="title"/>
          </p:nvPr>
        </p:nvSpPr>
        <p:spPr>
          <a:xfrm>
            <a:off x="611560" y="500042"/>
            <a:ext cx="6532208" cy="1785950"/>
          </a:xfrm>
        </p:spPr>
        <p:txBody>
          <a:bodyPr>
            <a:normAutofit fontScale="90000"/>
          </a:bodyPr>
          <a:lstStyle/>
          <a:p>
            <a:r>
              <a:rPr lang="ru-RU" b="1" dirty="0" smtClean="0">
                <a:solidFill>
                  <a:srgbClr val="7030A0"/>
                </a:solidFill>
                <a:latin typeface="Times New Roman" pitchFamily="18" charset="0"/>
                <a:cs typeface="Times New Roman" pitchFamily="18" charset="0"/>
              </a:rPr>
              <a:t>Четвёртый  тур</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«Спортсмены современности»</a:t>
            </a:r>
            <a:endParaRPr lang="ru-RU" b="1" dirty="0">
              <a:solidFill>
                <a:srgbClr val="7030A0"/>
              </a:solidFill>
              <a:latin typeface="Times New Roman" pitchFamily="18" charset="0"/>
              <a:cs typeface="Times New Roman" pitchFamily="18" charset="0"/>
            </a:endParaRPr>
          </a:p>
        </p:txBody>
      </p:sp>
      <p:pic>
        <p:nvPicPr>
          <p:cNvPr id="6" name="Picture 4" descr="http://atomsib.ru/sci/social_polics/baranova.jpg">
            <a:hlinkClick r:id="rId4"/>
          </p:cNvPr>
          <p:cNvPicPr>
            <a:picLocks noChangeAspect="1" noChangeArrowheads="1"/>
          </p:cNvPicPr>
          <p:nvPr/>
        </p:nvPicPr>
        <p:blipFill>
          <a:blip r:embed="rId5" cstate="print"/>
          <a:srcRect/>
          <a:stretch>
            <a:fillRect/>
          </a:stretch>
        </p:blipFill>
        <p:spPr bwMode="auto">
          <a:xfrm>
            <a:off x="428596" y="2428868"/>
            <a:ext cx="1428760" cy="2143141"/>
          </a:xfrm>
          <a:prstGeom prst="rect">
            <a:avLst/>
          </a:prstGeom>
          <a:noFill/>
        </p:spPr>
      </p:pic>
      <p:pic>
        <p:nvPicPr>
          <p:cNvPr id="39938" name="Picture 2" descr="http://im7-tub-ru.yandex.net/i?id=76191220-06-72&amp;n=21">
            <a:hlinkClick r:id="rId6"/>
          </p:cNvPr>
          <p:cNvPicPr>
            <a:picLocks noChangeAspect="1" noChangeArrowheads="1"/>
          </p:cNvPicPr>
          <p:nvPr/>
        </p:nvPicPr>
        <p:blipFill>
          <a:blip r:embed="rId7" cstate="print"/>
          <a:srcRect/>
          <a:stretch>
            <a:fillRect/>
          </a:stretch>
        </p:blipFill>
        <p:spPr bwMode="auto">
          <a:xfrm>
            <a:off x="2214546" y="3143248"/>
            <a:ext cx="2676530" cy="1948930"/>
          </a:xfrm>
          <a:prstGeom prst="rect">
            <a:avLst/>
          </a:prstGeom>
          <a:noFill/>
        </p:spPr>
      </p:pic>
      <p:pic>
        <p:nvPicPr>
          <p:cNvPr id="39940" name="Picture 4" descr="http://im2-tub-ru.yandex.net/i?id=149187392-01-72&amp;n=21">
            <a:hlinkClick r:id="rId8"/>
          </p:cNvPr>
          <p:cNvPicPr>
            <a:picLocks noChangeAspect="1" noChangeArrowheads="1"/>
          </p:cNvPicPr>
          <p:nvPr/>
        </p:nvPicPr>
        <p:blipFill>
          <a:blip r:embed="rId9" cstate="print"/>
          <a:srcRect/>
          <a:stretch>
            <a:fillRect/>
          </a:stretch>
        </p:blipFill>
        <p:spPr bwMode="auto">
          <a:xfrm>
            <a:off x="5143504" y="4572008"/>
            <a:ext cx="1828800" cy="1428750"/>
          </a:xfrm>
          <a:prstGeom prst="rect">
            <a:avLst/>
          </a:prstGeom>
          <a:noFill/>
        </p:spPr>
      </p:pic>
      <p:pic>
        <p:nvPicPr>
          <p:cNvPr id="7" name="Рисунок 6" descr="http://images4.wikia.nocookie.net/__cb20110629141037/science/ru/images/thumb/f/fc/Olympic_flag_transparent.svg/640px-Olympic_flag_transparent.svg.png">
            <a:hlinkClick r:id="rId10" action="ppaction://hlinksldjump"/>
          </p:cNvPr>
          <p:cNvPicPr/>
          <p:nvPr/>
        </p:nvPicPr>
        <p:blipFill>
          <a:blip r:embed="rId11"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274638"/>
            <a:ext cx="6686568" cy="1143000"/>
          </a:xfrm>
        </p:spPr>
        <p:txBody>
          <a:bodyPr>
            <a:normAutofit fontScale="90000"/>
          </a:bodyPr>
          <a:lstStyle/>
          <a:p>
            <a:r>
              <a:rPr lang="ru-RU" sz="4000" b="1" dirty="0" smtClean="0">
                <a:solidFill>
                  <a:srgbClr val="C00000"/>
                </a:solidFill>
                <a:latin typeface="Times New Roman" pitchFamily="18" charset="0"/>
                <a:cs typeface="Times New Roman" pitchFamily="18" charset="0"/>
              </a:rPr>
              <a:t>«История Олимпийских игр»</a:t>
            </a:r>
            <a:endParaRPr lang="ru-RU" sz="4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pic>
        <p:nvPicPr>
          <p:cNvPr id="8" name="Picture 2" descr="http://www.dv-reclama.ru/download/2011/obraz_olimpiady_7.jpg">
            <a:hlinkClick r:id="rId2" action="ppaction://hlinksldjump"/>
          </p:cNvPr>
          <p:cNvPicPr>
            <a:picLocks noChangeAspect="1" noChangeArrowheads="1"/>
          </p:cNvPicPr>
          <p:nvPr/>
        </p:nvPicPr>
        <p:blipFill>
          <a:blip r:embed="rId3" cstate="print"/>
          <a:srcRect l="60662" r="20588"/>
          <a:stretch>
            <a:fillRect/>
          </a:stretch>
        </p:blipFill>
        <p:spPr bwMode="auto">
          <a:xfrm>
            <a:off x="285720" y="1571612"/>
            <a:ext cx="1214446" cy="3295651"/>
          </a:xfrm>
          <a:prstGeom prst="rect">
            <a:avLst/>
          </a:prstGeom>
          <a:noFill/>
        </p:spPr>
      </p:pic>
      <p:pic>
        <p:nvPicPr>
          <p:cNvPr id="9" name="Picture 2" descr="http://www.dv-reclama.ru/download/2011/obraz_olimpiady_7.jpg">
            <a:hlinkClick r:id="rId4" action="ppaction://hlinksldjump"/>
          </p:cNvPr>
          <p:cNvPicPr>
            <a:picLocks noChangeAspect="1" noChangeArrowheads="1"/>
          </p:cNvPicPr>
          <p:nvPr/>
        </p:nvPicPr>
        <p:blipFill>
          <a:blip r:embed="rId3" cstate="print"/>
          <a:srcRect l="40809" r="40441"/>
          <a:stretch>
            <a:fillRect/>
          </a:stretch>
        </p:blipFill>
        <p:spPr bwMode="auto">
          <a:xfrm>
            <a:off x="1857356" y="1571612"/>
            <a:ext cx="1214446" cy="3295651"/>
          </a:xfrm>
          <a:prstGeom prst="rect">
            <a:avLst/>
          </a:prstGeom>
          <a:noFill/>
        </p:spPr>
      </p:pic>
      <p:pic>
        <p:nvPicPr>
          <p:cNvPr id="10" name="Picture 2" descr="http://www.dv-reclama.ru/download/2011/obraz_olimpiady_7.jpg">
            <a:hlinkClick r:id="rId5" action="ppaction://hlinksldjump"/>
          </p:cNvPr>
          <p:cNvPicPr>
            <a:picLocks noChangeAspect="1" noChangeArrowheads="1"/>
          </p:cNvPicPr>
          <p:nvPr/>
        </p:nvPicPr>
        <p:blipFill>
          <a:blip r:embed="rId3" cstate="print"/>
          <a:srcRect r="81250"/>
          <a:stretch>
            <a:fillRect/>
          </a:stretch>
        </p:blipFill>
        <p:spPr bwMode="auto">
          <a:xfrm>
            <a:off x="3286116" y="1571612"/>
            <a:ext cx="1214446" cy="3295651"/>
          </a:xfrm>
          <a:prstGeom prst="rect">
            <a:avLst/>
          </a:prstGeom>
          <a:noFill/>
        </p:spPr>
      </p:pic>
      <p:pic>
        <p:nvPicPr>
          <p:cNvPr id="11" name="Picture 2" descr="http://www.dv-reclama.ru/download/2011/obraz_olimpiady_7.jpg">
            <a:hlinkClick r:id="rId6" action="ppaction://hlinksldjump"/>
          </p:cNvPr>
          <p:cNvPicPr>
            <a:picLocks noChangeAspect="1" noChangeArrowheads="1"/>
          </p:cNvPicPr>
          <p:nvPr/>
        </p:nvPicPr>
        <p:blipFill>
          <a:blip r:embed="rId3" cstate="print"/>
          <a:srcRect l="80515"/>
          <a:stretch>
            <a:fillRect/>
          </a:stretch>
        </p:blipFill>
        <p:spPr bwMode="auto">
          <a:xfrm>
            <a:off x="4857752" y="1571612"/>
            <a:ext cx="1262026" cy="3295651"/>
          </a:xfrm>
          <a:prstGeom prst="rect">
            <a:avLst/>
          </a:prstGeom>
          <a:noFill/>
        </p:spPr>
      </p:pic>
      <p:pic>
        <p:nvPicPr>
          <p:cNvPr id="12" name="Picture 2" descr="http://www.dv-reclama.ru/download/2011/obraz_olimpiady_7.jpg">
            <a:hlinkClick r:id="rId7" action="ppaction://hlinksldjump"/>
          </p:cNvPr>
          <p:cNvPicPr>
            <a:picLocks noChangeAspect="1" noChangeArrowheads="1"/>
          </p:cNvPicPr>
          <p:nvPr/>
        </p:nvPicPr>
        <p:blipFill>
          <a:blip r:embed="rId3" cstate="print"/>
          <a:srcRect l="20956" r="60294"/>
          <a:stretch>
            <a:fillRect/>
          </a:stretch>
        </p:blipFill>
        <p:spPr bwMode="auto">
          <a:xfrm>
            <a:off x="6357950" y="1571612"/>
            <a:ext cx="1214446" cy="3295651"/>
          </a:xfrm>
          <a:prstGeom prst="rect">
            <a:avLst/>
          </a:prstGeom>
          <a:noFill/>
        </p:spPr>
      </p:pic>
      <p:pic>
        <p:nvPicPr>
          <p:cNvPr id="14" name="Picture 2" descr="http://www.dv-reclama.ru/download/2011/obraz_olimpiady_7.jpg">
            <a:hlinkClick r:id="rId8" action="ppaction://hlinksldjump"/>
          </p:cNvPr>
          <p:cNvPicPr>
            <a:picLocks noChangeAspect="1" noChangeArrowheads="1"/>
          </p:cNvPicPr>
          <p:nvPr/>
        </p:nvPicPr>
        <p:blipFill>
          <a:blip r:embed="rId3" cstate="print"/>
          <a:srcRect l="60662" r="20588"/>
          <a:stretch>
            <a:fillRect/>
          </a:stretch>
        </p:blipFill>
        <p:spPr bwMode="auto">
          <a:xfrm>
            <a:off x="7715272" y="1571612"/>
            <a:ext cx="1214446" cy="3295651"/>
          </a:xfrm>
          <a:prstGeom prst="rect">
            <a:avLst/>
          </a:prstGeom>
          <a:noFill/>
        </p:spPr>
      </p:pic>
      <p:pic>
        <p:nvPicPr>
          <p:cNvPr id="15" name="Рисунок 14" descr="http://images4.wikia.nocookie.net/__cb20110629141037/science/ru/images/thumb/f/fc/Olympic_flag_transparent.svg/640px-Olympic_flag_transparent.svg.png">
            <a:hlinkClick r:id="rId9"/>
          </p:cNvPr>
          <p:cNvPicPr/>
          <p:nvPr/>
        </p:nvPicPr>
        <p:blipFill>
          <a:blip r:embed="rId10"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
        <p:nvSpPr>
          <p:cNvPr id="16" name="Прямоугольник 15"/>
          <p:cNvSpPr/>
          <p:nvPr/>
        </p:nvSpPr>
        <p:spPr>
          <a:xfrm>
            <a:off x="285720" y="5214950"/>
            <a:ext cx="1214446"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1</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17" name="Прямоугольник 16">
            <a:hlinkClick r:id="rId4" action="ppaction://hlinksldjump"/>
          </p:cNvPr>
          <p:cNvSpPr/>
          <p:nvPr/>
        </p:nvSpPr>
        <p:spPr>
          <a:xfrm>
            <a:off x="1857356" y="5214950"/>
            <a:ext cx="1214446"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2</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18" name="Прямоугольник 17">
            <a:hlinkClick r:id="rId5" action="ppaction://hlinksldjump"/>
          </p:cNvPr>
          <p:cNvSpPr/>
          <p:nvPr/>
        </p:nvSpPr>
        <p:spPr>
          <a:xfrm>
            <a:off x="3286116" y="5214950"/>
            <a:ext cx="1214446" cy="10715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3</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19" name="Прямоугольник 18">
            <a:hlinkClick r:id="rId6" action="ppaction://hlinksldjump"/>
          </p:cNvPr>
          <p:cNvSpPr/>
          <p:nvPr/>
        </p:nvSpPr>
        <p:spPr>
          <a:xfrm>
            <a:off x="4857752" y="5214950"/>
            <a:ext cx="1214446"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4</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20" name="Прямоугольник 19">
            <a:hlinkClick r:id="rId7" action="ppaction://hlinksldjump"/>
          </p:cNvPr>
          <p:cNvSpPr/>
          <p:nvPr/>
        </p:nvSpPr>
        <p:spPr>
          <a:xfrm>
            <a:off x="6357950" y="5214950"/>
            <a:ext cx="1214446"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5</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21" name="Прямоугольник 20">
            <a:hlinkClick r:id="rId8" action="ppaction://hlinksldjump"/>
          </p:cNvPr>
          <p:cNvSpPr/>
          <p:nvPr/>
        </p:nvSpPr>
        <p:spPr>
          <a:xfrm>
            <a:off x="7715272" y="5214950"/>
            <a:ext cx="1214446"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6</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Прямоугольник 3">
            <a:hlinkClick r:id="rId2" action="ppaction://hlinksldjump"/>
          </p:cNvPr>
          <p:cNvSpPr/>
          <p:nvPr/>
        </p:nvSpPr>
        <p:spPr>
          <a:xfrm>
            <a:off x="428596" y="2071678"/>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2" action="ppaction://hlinksldjump"/>
              </a:rPr>
              <a:t>1</a:t>
            </a:r>
            <a:endParaRPr lang="ru-RU" sz="3200" b="1" dirty="0">
              <a:solidFill>
                <a:srgbClr val="C00000"/>
              </a:solidFill>
              <a:latin typeface="Times New Roman" pitchFamily="18" charset="0"/>
              <a:cs typeface="Times New Roman" pitchFamily="18" charset="0"/>
            </a:endParaRPr>
          </a:p>
        </p:txBody>
      </p:sp>
      <p:sp>
        <p:nvSpPr>
          <p:cNvPr id="5" name="Прямоугольник 4">
            <a:hlinkClick r:id="rId3" action="ppaction://hlinksldjump"/>
          </p:cNvPr>
          <p:cNvSpPr/>
          <p:nvPr/>
        </p:nvSpPr>
        <p:spPr>
          <a:xfrm>
            <a:off x="1785918" y="2071678"/>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3" action="ppaction://hlinksldjump"/>
              </a:rPr>
              <a:t>2</a:t>
            </a:r>
            <a:endParaRPr lang="ru-RU" sz="3200" b="1" dirty="0">
              <a:solidFill>
                <a:srgbClr val="C00000"/>
              </a:solidFill>
              <a:latin typeface="Times New Roman" pitchFamily="18" charset="0"/>
              <a:cs typeface="Times New Roman" pitchFamily="18" charset="0"/>
            </a:endParaRPr>
          </a:p>
        </p:txBody>
      </p:sp>
      <p:sp>
        <p:nvSpPr>
          <p:cNvPr id="6" name="Прямоугольник 5">
            <a:hlinkClick r:id="rId4" action="ppaction://hlinksldjump"/>
          </p:cNvPr>
          <p:cNvSpPr/>
          <p:nvPr/>
        </p:nvSpPr>
        <p:spPr>
          <a:xfrm>
            <a:off x="3143240" y="2071678"/>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4" action="ppaction://hlinksldjump"/>
              </a:rPr>
              <a:t>3</a:t>
            </a:r>
            <a:endParaRPr lang="ru-RU" sz="3200" b="1" dirty="0">
              <a:solidFill>
                <a:srgbClr val="C00000"/>
              </a:solidFill>
              <a:latin typeface="Times New Roman" pitchFamily="18" charset="0"/>
              <a:cs typeface="Times New Roman" pitchFamily="18" charset="0"/>
            </a:endParaRPr>
          </a:p>
        </p:txBody>
      </p:sp>
      <p:sp>
        <p:nvSpPr>
          <p:cNvPr id="8" name="Прямоугольник 7">
            <a:hlinkClick r:id="rId5" action="ppaction://hlinksldjump"/>
          </p:cNvPr>
          <p:cNvSpPr/>
          <p:nvPr/>
        </p:nvSpPr>
        <p:spPr>
          <a:xfrm>
            <a:off x="500034" y="3571876"/>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5" action="ppaction://hlinksldjump"/>
              </a:rPr>
              <a:t>5</a:t>
            </a:r>
            <a:endParaRPr lang="ru-RU" sz="3200" b="1" dirty="0">
              <a:solidFill>
                <a:srgbClr val="C00000"/>
              </a:solidFill>
              <a:latin typeface="Times New Roman" pitchFamily="18" charset="0"/>
              <a:cs typeface="Times New Roman" pitchFamily="18" charset="0"/>
            </a:endParaRPr>
          </a:p>
        </p:txBody>
      </p:sp>
      <p:sp>
        <p:nvSpPr>
          <p:cNvPr id="9" name="Прямоугольник 8">
            <a:hlinkClick r:id="rId6" action="ppaction://hlinksldjump"/>
          </p:cNvPr>
          <p:cNvSpPr/>
          <p:nvPr/>
        </p:nvSpPr>
        <p:spPr>
          <a:xfrm>
            <a:off x="4429124" y="2071678"/>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6" action="ppaction://hlinksldjump"/>
              </a:rPr>
              <a:t>4</a:t>
            </a:r>
            <a:endParaRPr lang="ru-RU" sz="3200" b="1" dirty="0">
              <a:solidFill>
                <a:srgbClr val="C00000"/>
              </a:solidFill>
              <a:latin typeface="Times New Roman" pitchFamily="18" charset="0"/>
              <a:cs typeface="Times New Roman" pitchFamily="18" charset="0"/>
            </a:endParaRPr>
          </a:p>
        </p:txBody>
      </p:sp>
      <p:sp>
        <p:nvSpPr>
          <p:cNvPr id="10" name="Прямоугольник 9">
            <a:hlinkClick r:id="rId7" action="ppaction://hlinksldjump"/>
          </p:cNvPr>
          <p:cNvSpPr/>
          <p:nvPr/>
        </p:nvSpPr>
        <p:spPr>
          <a:xfrm>
            <a:off x="1785918" y="3571876"/>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7" action="ppaction://hlinksldjump"/>
              </a:rPr>
              <a:t>6</a:t>
            </a:r>
            <a:endParaRPr lang="ru-RU" sz="3200" b="1" dirty="0">
              <a:solidFill>
                <a:srgbClr val="C00000"/>
              </a:solidFill>
              <a:latin typeface="Times New Roman" pitchFamily="18" charset="0"/>
              <a:cs typeface="Times New Roman" pitchFamily="18" charset="0"/>
            </a:endParaRPr>
          </a:p>
        </p:txBody>
      </p:sp>
      <p:sp>
        <p:nvSpPr>
          <p:cNvPr id="11" name="Прямоугольник 10">
            <a:hlinkClick r:id="rId8" action="ppaction://hlinksldjump"/>
          </p:cNvPr>
          <p:cNvSpPr/>
          <p:nvPr/>
        </p:nvSpPr>
        <p:spPr>
          <a:xfrm>
            <a:off x="3143240" y="3571876"/>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8" action="ppaction://hlinksldjump"/>
              </a:rPr>
              <a:t>7</a:t>
            </a:r>
            <a:endParaRPr lang="ru-RU" sz="3200" b="1" dirty="0">
              <a:solidFill>
                <a:srgbClr val="C00000"/>
              </a:solidFill>
              <a:latin typeface="Times New Roman" pitchFamily="18" charset="0"/>
              <a:cs typeface="Times New Roman" pitchFamily="18" charset="0"/>
            </a:endParaRPr>
          </a:p>
        </p:txBody>
      </p:sp>
      <p:sp>
        <p:nvSpPr>
          <p:cNvPr id="12" name="Прямоугольник 11">
            <a:hlinkClick r:id="rId9" action="ppaction://hlinksldjump"/>
          </p:cNvPr>
          <p:cNvSpPr/>
          <p:nvPr/>
        </p:nvSpPr>
        <p:spPr>
          <a:xfrm>
            <a:off x="4429124" y="3571876"/>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9" action="ppaction://hlinksldjump"/>
              </a:rPr>
              <a:t>8</a:t>
            </a:r>
            <a:endParaRPr lang="ru-RU" sz="3200" b="1" dirty="0">
              <a:solidFill>
                <a:srgbClr val="C00000"/>
              </a:solidFill>
              <a:latin typeface="Times New Roman" pitchFamily="18" charset="0"/>
              <a:cs typeface="Times New Roman" pitchFamily="18" charset="0"/>
            </a:endParaRPr>
          </a:p>
        </p:txBody>
      </p:sp>
      <p:pic>
        <p:nvPicPr>
          <p:cNvPr id="15" name="Picture 2" descr="http://www.dv-reclama.ru/download/2011/obraz_olimpiady_7.jpg">
            <a:hlinkClick r:id="rId10"/>
          </p:cNvPr>
          <p:cNvPicPr>
            <a:picLocks noChangeAspect="1" noChangeArrowheads="1"/>
          </p:cNvPicPr>
          <p:nvPr/>
        </p:nvPicPr>
        <p:blipFill>
          <a:blip r:embed="rId11" cstate="print"/>
          <a:srcRect l="80515"/>
          <a:stretch>
            <a:fillRect/>
          </a:stretch>
        </p:blipFill>
        <p:spPr bwMode="auto">
          <a:xfrm>
            <a:off x="7143768" y="0"/>
            <a:ext cx="2000232" cy="6858000"/>
          </a:xfrm>
          <a:prstGeom prst="rect">
            <a:avLst/>
          </a:prstGeom>
          <a:noFill/>
        </p:spPr>
      </p:pic>
      <p:pic>
        <p:nvPicPr>
          <p:cNvPr id="13" name="Рисунок 12" descr="http://images4.wikia.nocookie.net/__cb20110629141037/science/ru/images/thumb/f/fc/Olympic_flag_transparent.svg/640px-Olympic_flag_transparent.svg.png">
            <a:hlinkClick r:id="rId12" action="ppaction://hlinksldjump"/>
          </p:cNvPr>
          <p:cNvPicPr/>
          <p:nvPr/>
        </p:nvPicPr>
        <p:blipFill>
          <a:blip r:embed="rId13"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0"/>
            <a:ext cx="4643470" cy="6858000"/>
          </a:xfrm>
        </p:spPr>
        <p:txBody>
          <a:bodyPr>
            <a:normAutofit/>
          </a:bodyPr>
          <a:lstStyle/>
          <a:p>
            <a:pPr algn="ctr">
              <a:buNone/>
            </a:pPr>
            <a:r>
              <a:rPr lang="ru-RU" sz="2800" dirty="0" smtClean="0">
                <a:latin typeface="Times New Roman" pitchFamily="18" charset="0"/>
                <a:cs typeface="Times New Roman" pitchFamily="18" charset="0"/>
              </a:rPr>
              <a:t>Российская спортсменка, олимпийская чемпиона по лыжным гонкам в Турине. Мастер спорта России международного класса. Почётный гражданин Томской области.</a:t>
            </a:r>
            <a:endParaRPr lang="ru-RU" sz="28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428860" y="4786322"/>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Наталья Баранова</a:t>
            </a:r>
            <a:endParaRPr lang="ru-RU" sz="2400" dirty="0">
              <a:solidFill>
                <a:srgbClr val="C00000"/>
              </a:solidFill>
              <a:latin typeface="Times New Roman" pitchFamily="18" charset="0"/>
              <a:cs typeface="Times New Roman" pitchFamily="18" charset="0"/>
            </a:endParaRPr>
          </a:p>
        </p:txBody>
      </p:sp>
      <p:pic>
        <p:nvPicPr>
          <p:cNvPr id="2052" name="Picture 4" descr="http://atomsib.ru/sci/social_polics/baranova.jpg">
            <a:hlinkClick r:id="rId4"/>
          </p:cNvPr>
          <p:cNvPicPr>
            <a:picLocks noChangeAspect="1" noChangeArrowheads="1"/>
          </p:cNvPicPr>
          <p:nvPr/>
        </p:nvPicPr>
        <p:blipFill>
          <a:blip r:embed="rId5" cstate="print"/>
          <a:srcRect/>
          <a:stretch>
            <a:fillRect/>
          </a:stretch>
        </p:blipFill>
        <p:spPr bwMode="auto">
          <a:xfrm>
            <a:off x="0" y="0"/>
            <a:ext cx="2590800" cy="3886201"/>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179512" y="3861048"/>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0"/>
            <a:ext cx="4643470" cy="6858000"/>
          </a:xfrm>
        </p:spPr>
        <p:txBody>
          <a:bodyPr>
            <a:normAutofit/>
          </a:bodyPr>
          <a:lstStyle/>
          <a:p>
            <a:pPr algn="ctr">
              <a:buNone/>
            </a:pPr>
            <a:r>
              <a:rPr lang="ru-RU" sz="2400" dirty="0" smtClean="0">
                <a:latin typeface="Times New Roman" pitchFamily="18" charset="0"/>
                <a:cs typeface="Times New Roman" pitchFamily="18" charset="0"/>
              </a:rPr>
              <a:t>Российская прыгунья с шестом. Двукратная олимпийская чемпионка (2004, 2008), обладательница бронзовой медали Олимпийских игр 2012 года. Обладательница 28 мировых рекордов в прыжках с шестом среди женщин. 22 июля 2005 года на соревнованиях в Лондоне впервые в истории женских прыжков с шестом взяла высоту пять метров.</a:t>
            </a:r>
          </a:p>
          <a:p>
            <a:pPr algn="ctr">
              <a:buNone/>
            </a:pPr>
            <a:endParaRPr lang="ru-RU" sz="28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786050" y="5072074"/>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Елена </a:t>
            </a:r>
            <a:r>
              <a:rPr lang="ru-RU" sz="2400" b="1" dirty="0" err="1" smtClean="0">
                <a:solidFill>
                  <a:srgbClr val="C00000"/>
                </a:solidFill>
                <a:latin typeface="Times New Roman" pitchFamily="18" charset="0"/>
                <a:cs typeface="Times New Roman" pitchFamily="18" charset="0"/>
              </a:rPr>
              <a:t>Исинбаева</a:t>
            </a:r>
            <a:endParaRPr lang="ru-RU" sz="2400" dirty="0">
              <a:solidFill>
                <a:srgbClr val="C00000"/>
              </a:solidFill>
              <a:latin typeface="Times New Roman" pitchFamily="18" charset="0"/>
              <a:cs typeface="Times New Roman" pitchFamily="18" charset="0"/>
            </a:endParaRPr>
          </a:p>
        </p:txBody>
      </p:sp>
      <p:pic>
        <p:nvPicPr>
          <p:cNvPr id="44034" name="Picture 2" descr="http://img0.liveinternet.ru/images/attach/c/0/48/111/48111588_lena2.jpg">
            <a:hlinkClick r:id="rId4"/>
          </p:cNvPr>
          <p:cNvPicPr>
            <a:picLocks noChangeAspect="1" noChangeArrowheads="1"/>
          </p:cNvPicPr>
          <p:nvPr/>
        </p:nvPicPr>
        <p:blipFill>
          <a:blip r:embed="rId5" cstate="print"/>
          <a:srcRect/>
          <a:stretch>
            <a:fillRect/>
          </a:stretch>
        </p:blipFill>
        <p:spPr bwMode="auto">
          <a:xfrm>
            <a:off x="0" y="0"/>
            <a:ext cx="2619375" cy="3886201"/>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23528" y="4077072"/>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0"/>
            <a:ext cx="4643470" cy="6858000"/>
          </a:xfrm>
        </p:spPr>
        <p:txBody>
          <a:bodyPr>
            <a:normAutofit/>
          </a:bodyPr>
          <a:lstStyle/>
          <a:p>
            <a:pPr algn="ctr">
              <a:buNone/>
            </a:pPr>
            <a:r>
              <a:rPr lang="ru-RU" sz="2400" dirty="0" smtClean="0">
                <a:latin typeface="Times New Roman" pitchFamily="18" charset="0"/>
                <a:cs typeface="Times New Roman" pitchFamily="18" charset="0"/>
              </a:rPr>
              <a:t>Российский фигурист, заслуженный мастер спорта России. Олимпийский чемпион 2002 года, четырёхкратный чемпион мира (1998, 1999, 2000 и 2002 годы), трёхкратный чемпион Европы (1998, 1999, 2002 годы), двукратный победитель финалов Гран-при по фигурному катанию, двукратный чемпион мира среди профессионалов</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786050" y="5072074"/>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Алексей </a:t>
            </a:r>
            <a:r>
              <a:rPr lang="ru-RU" sz="2400" b="1" dirty="0" err="1" smtClean="0">
                <a:solidFill>
                  <a:srgbClr val="C00000"/>
                </a:solidFill>
                <a:latin typeface="Times New Roman" pitchFamily="18" charset="0"/>
                <a:cs typeface="Times New Roman" pitchFamily="18" charset="0"/>
              </a:rPr>
              <a:t>Ягудин</a:t>
            </a:r>
            <a:endParaRPr lang="ru-RU" sz="2400" dirty="0" smtClean="0">
              <a:solidFill>
                <a:srgbClr val="C00000"/>
              </a:solidFill>
              <a:latin typeface="Times New Roman" pitchFamily="18" charset="0"/>
              <a:cs typeface="Times New Roman" pitchFamily="18" charset="0"/>
            </a:endParaRPr>
          </a:p>
          <a:p>
            <a:pPr algn="ctr"/>
            <a:endParaRPr lang="ru-RU" sz="2400" dirty="0">
              <a:solidFill>
                <a:srgbClr val="C00000"/>
              </a:solidFill>
              <a:latin typeface="Times New Roman" pitchFamily="18" charset="0"/>
              <a:cs typeface="Times New Roman" pitchFamily="18" charset="0"/>
            </a:endParaRPr>
          </a:p>
        </p:txBody>
      </p:sp>
      <p:pic>
        <p:nvPicPr>
          <p:cNvPr id="45059" name="Picture 3" descr="http://www.ipb.su/uploads/ipbsu/myhaven/av-824.jpg">
            <a:hlinkClick r:id="rId4"/>
          </p:cNvPr>
          <p:cNvPicPr>
            <a:picLocks noChangeAspect="1" noChangeArrowheads="1"/>
          </p:cNvPicPr>
          <p:nvPr/>
        </p:nvPicPr>
        <p:blipFill>
          <a:blip r:embed="rId5" cstate="print"/>
          <a:srcRect l="13043" b="2573"/>
          <a:stretch>
            <a:fillRect/>
          </a:stretch>
        </p:blipFill>
        <p:spPr bwMode="auto">
          <a:xfrm>
            <a:off x="0" y="0"/>
            <a:ext cx="2857529" cy="3786214"/>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95536" y="3861048"/>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0"/>
            <a:ext cx="4643470" cy="6858000"/>
          </a:xfrm>
        </p:spPr>
        <p:txBody>
          <a:bodyPr>
            <a:normAutofit/>
          </a:bodyPr>
          <a:lstStyle/>
          <a:p>
            <a:pPr algn="ctr">
              <a:buNone/>
            </a:pPr>
            <a:r>
              <a:rPr lang="ru-RU" sz="2400" dirty="0" smtClean="0">
                <a:latin typeface="Times New Roman" pitchFamily="18" charset="0"/>
                <a:cs typeface="Times New Roman" pitchFamily="18" charset="0"/>
              </a:rPr>
              <a:t>Российская </a:t>
            </a:r>
            <a:r>
              <a:rPr lang="ru-RU" sz="2400" dirty="0" err="1" smtClean="0">
                <a:latin typeface="Times New Roman" pitchFamily="18" charset="0"/>
                <a:cs typeface="Times New Roman" pitchFamily="18" charset="0"/>
              </a:rPr>
              <a:t>биатлонистка</a:t>
            </a:r>
            <a:r>
              <a:rPr lang="ru-RU" sz="2400" dirty="0" smtClean="0">
                <a:latin typeface="Times New Roman" pitchFamily="18" charset="0"/>
                <a:cs typeface="Times New Roman" pitchFamily="18" charset="0"/>
              </a:rPr>
              <a:t>. Двукратная олимпийская чемпионка в эстафете (2006, 2010), трехкратная чемпионка мира, заслуженный мастер спорта России, член сборной России с 2001 года.</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786050" y="5072074"/>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Ольга Зайцева</a:t>
            </a:r>
            <a:endParaRPr lang="ru-RU" sz="2400" b="1" dirty="0">
              <a:solidFill>
                <a:srgbClr val="C00000"/>
              </a:solidFill>
              <a:latin typeface="Times New Roman" pitchFamily="18" charset="0"/>
              <a:cs typeface="Times New Roman" pitchFamily="18" charset="0"/>
            </a:endParaRPr>
          </a:p>
        </p:txBody>
      </p:sp>
      <p:pic>
        <p:nvPicPr>
          <p:cNvPr id="47106" name="Picture 2" descr="http://stat18.privet.ru/lr/0a18031d57e7a51ef494226500d8a7dd">
            <a:hlinkClick r:id="rId4"/>
          </p:cNvPr>
          <p:cNvPicPr>
            <a:picLocks noChangeAspect="1" noChangeArrowheads="1"/>
          </p:cNvPicPr>
          <p:nvPr/>
        </p:nvPicPr>
        <p:blipFill>
          <a:blip r:embed="rId5" cstate="print"/>
          <a:srcRect/>
          <a:stretch>
            <a:fillRect/>
          </a:stretch>
        </p:blipFill>
        <p:spPr bwMode="auto">
          <a:xfrm>
            <a:off x="0" y="0"/>
            <a:ext cx="2771775" cy="3886201"/>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95536" y="4005064"/>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0"/>
            <a:ext cx="4357718" cy="6858000"/>
          </a:xfrm>
        </p:spPr>
        <p:txBody>
          <a:bodyPr>
            <a:normAutofit/>
          </a:bodyPr>
          <a:lstStyle/>
          <a:p>
            <a:pPr algn="ctr">
              <a:buNone/>
            </a:pPr>
            <a:r>
              <a:rPr lang="ru-RU" sz="2400" dirty="0" smtClean="0">
                <a:latin typeface="Times New Roman" pitchFamily="18" charset="0"/>
                <a:cs typeface="Times New Roman" pitchFamily="18" charset="0"/>
              </a:rPr>
              <a:t>Российский хоккеист, нападающий. Бронзовый призёр Олимпийских игр 2002 года, чемпион мира 2012 года, двукратный обладатель Кубка Стэнли (2002, 2008), чемпион России (2005). Заслуженный мастер спорта России. Член сборной России по хоккею на олимпиаде в Сочи.</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857488" y="5072074"/>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Павел </a:t>
            </a:r>
            <a:r>
              <a:rPr lang="ru-RU" sz="2400" b="1" dirty="0" err="1" smtClean="0">
                <a:solidFill>
                  <a:srgbClr val="C00000"/>
                </a:solidFill>
                <a:latin typeface="Times New Roman" pitchFamily="18" charset="0"/>
                <a:cs typeface="Times New Roman" pitchFamily="18" charset="0"/>
              </a:rPr>
              <a:t>Дацюк</a:t>
            </a:r>
            <a:endParaRPr lang="ru-RU" sz="2400" b="1" dirty="0">
              <a:solidFill>
                <a:srgbClr val="C00000"/>
              </a:solidFill>
              <a:latin typeface="Times New Roman" pitchFamily="18" charset="0"/>
              <a:cs typeface="Times New Roman" pitchFamily="18" charset="0"/>
            </a:endParaRPr>
          </a:p>
        </p:txBody>
      </p:sp>
      <p:pic>
        <p:nvPicPr>
          <p:cNvPr id="48130" name="Picture 2" descr="http://img.championat.com/news/big/l/t/dacjuk-finalnyj-match-byl-tjazhjolym_13382007131087313451.jpg">
            <a:hlinkClick r:id="rId4"/>
          </p:cNvPr>
          <p:cNvPicPr>
            <a:picLocks noChangeAspect="1" noChangeArrowheads="1"/>
          </p:cNvPicPr>
          <p:nvPr/>
        </p:nvPicPr>
        <p:blipFill>
          <a:blip r:embed="rId5" cstate="print"/>
          <a:srcRect l="26250"/>
          <a:stretch>
            <a:fillRect/>
          </a:stretch>
        </p:blipFill>
        <p:spPr bwMode="auto">
          <a:xfrm>
            <a:off x="0" y="0"/>
            <a:ext cx="2809868" cy="2857500"/>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95536" y="3212976"/>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0"/>
            <a:ext cx="4357718" cy="6858000"/>
          </a:xfrm>
        </p:spPr>
        <p:txBody>
          <a:bodyPr>
            <a:normAutofit/>
          </a:bodyPr>
          <a:lstStyle/>
          <a:p>
            <a:pPr algn="ctr">
              <a:buNone/>
            </a:pPr>
            <a:r>
              <a:rPr lang="ru-RU" sz="2400" dirty="0" smtClean="0">
                <a:latin typeface="Times New Roman" pitchFamily="18" charset="0"/>
                <a:cs typeface="Times New Roman" pitchFamily="18" charset="0"/>
              </a:rPr>
              <a:t>Российский лыжник, вице-чемпион мира 2007 года в эстафете, бронзовый призёр в эстафете чемпионата мира 2013 года, участник Олимпийских игр в Турине и Ванкувере. Победитель многодневной лыжной гонки </a:t>
            </a:r>
            <a:r>
              <a:rPr lang="ru-RU" sz="2400" dirty="0" err="1" smtClean="0">
                <a:latin typeface="Times New Roman" pitchFamily="18" charset="0"/>
                <a:cs typeface="Times New Roman" pitchFamily="18" charset="0"/>
              </a:rPr>
              <a:t>Тур-де-Ски</a:t>
            </a:r>
            <a:r>
              <a:rPr lang="ru-RU" sz="2400" dirty="0" smtClean="0">
                <a:latin typeface="Times New Roman" pitchFamily="18" charset="0"/>
                <a:cs typeface="Times New Roman" pitchFamily="18" charset="0"/>
              </a:rPr>
              <a:t> 2013 года.</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928926" y="4786322"/>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Александр </a:t>
            </a:r>
            <a:r>
              <a:rPr lang="ru-RU" sz="2400" b="1" dirty="0" err="1" smtClean="0">
                <a:solidFill>
                  <a:srgbClr val="C00000"/>
                </a:solidFill>
                <a:latin typeface="Times New Roman" pitchFamily="18" charset="0"/>
                <a:cs typeface="Times New Roman" pitchFamily="18" charset="0"/>
              </a:rPr>
              <a:t>Легков</a:t>
            </a:r>
            <a:r>
              <a:rPr lang="ru-RU" sz="2400" dirty="0" smtClean="0">
                <a:solidFill>
                  <a:srgbClr val="C00000"/>
                </a:solidFill>
                <a:latin typeface="Times New Roman" pitchFamily="18" charset="0"/>
                <a:cs typeface="Times New Roman" pitchFamily="18" charset="0"/>
              </a:rPr>
              <a:t> </a:t>
            </a:r>
            <a:endParaRPr lang="ru-RU" sz="2400" b="1" dirty="0">
              <a:solidFill>
                <a:srgbClr val="C00000"/>
              </a:solidFill>
              <a:latin typeface="Times New Roman" pitchFamily="18" charset="0"/>
              <a:cs typeface="Times New Roman" pitchFamily="18" charset="0"/>
            </a:endParaRPr>
          </a:p>
        </p:txBody>
      </p:sp>
      <p:pic>
        <p:nvPicPr>
          <p:cNvPr id="53250" name="Picture 2" descr="http://upload.wikimedia.org/wikipedia/commons/thumb/b/b6/Aleksandr_Legkov_by_Ivan_Isaev_from_Russian_Ski_Magazine.JPG/250px-Aleksandr_Legkov_by_Ivan_Isaev_from_Russian_Ski_Magazine.JPG">
            <a:hlinkClick r:id="rId4"/>
          </p:cNvPr>
          <p:cNvPicPr>
            <a:picLocks noChangeAspect="1" noChangeArrowheads="1"/>
          </p:cNvPicPr>
          <p:nvPr/>
        </p:nvPicPr>
        <p:blipFill>
          <a:blip r:embed="rId5" cstate="print"/>
          <a:srcRect/>
          <a:stretch>
            <a:fillRect/>
          </a:stretch>
        </p:blipFill>
        <p:spPr bwMode="auto">
          <a:xfrm>
            <a:off x="0" y="0"/>
            <a:ext cx="3071810" cy="3071810"/>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467544" y="3140968"/>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0"/>
            <a:ext cx="4357718" cy="6858000"/>
          </a:xfrm>
        </p:spPr>
        <p:txBody>
          <a:bodyPr>
            <a:normAutofit/>
          </a:bodyPr>
          <a:lstStyle/>
          <a:p>
            <a:pPr algn="ctr">
              <a:buNone/>
            </a:pPr>
            <a:r>
              <a:rPr lang="ru-RU" sz="2400" dirty="0" smtClean="0">
                <a:latin typeface="Times New Roman" pitchFamily="18" charset="0"/>
                <a:cs typeface="Times New Roman" pitchFamily="18" charset="0"/>
              </a:rPr>
              <a:t>Российский биатлонист, олимпийский чемпион 2010 года в </a:t>
            </a:r>
            <a:r>
              <a:rPr lang="ru-RU" sz="2400" dirty="0" err="1" smtClean="0">
                <a:latin typeface="Times New Roman" pitchFamily="18" charset="0"/>
                <a:cs typeface="Times New Roman" pitchFamily="18" charset="0"/>
              </a:rPr>
              <a:t>масс-старте</a:t>
            </a:r>
            <a:r>
              <a:rPr lang="ru-RU" sz="2400" dirty="0" smtClean="0">
                <a:latin typeface="Times New Roman" pitchFamily="18" charset="0"/>
                <a:cs typeface="Times New Roman" pitchFamily="18" charset="0"/>
              </a:rPr>
              <a:t>, бронзовый призёр Олимпийских игр в составе эстафеты, победитель 3 этапов Кубка мира, победитель малого зачёта Кубка мира в </a:t>
            </a:r>
            <a:r>
              <a:rPr lang="ru-RU" sz="2400" dirty="0" err="1" smtClean="0">
                <a:latin typeface="Times New Roman" pitchFamily="18" charset="0"/>
                <a:cs typeface="Times New Roman" pitchFamily="18" charset="0"/>
              </a:rPr>
              <a:t>масс-старте</a:t>
            </a:r>
            <a:r>
              <a:rPr lang="ru-RU" sz="2400" dirty="0" smtClean="0">
                <a:latin typeface="Times New Roman" pitchFamily="18" charset="0"/>
                <a:cs typeface="Times New Roman" pitchFamily="18" charset="0"/>
              </a:rPr>
              <a:t> (2009-2010), двукратный серебряный призёр чемпионата мира-2011.</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928926" y="4929198"/>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Евгений </a:t>
            </a:r>
            <a:r>
              <a:rPr lang="ru-RU" sz="2400" b="1" dirty="0" err="1" smtClean="0">
                <a:solidFill>
                  <a:srgbClr val="C00000"/>
                </a:solidFill>
                <a:latin typeface="Times New Roman" pitchFamily="18" charset="0"/>
                <a:cs typeface="Times New Roman" pitchFamily="18" charset="0"/>
              </a:rPr>
              <a:t>Устюгов</a:t>
            </a:r>
            <a:r>
              <a:rPr lang="ru-RU" sz="2400" dirty="0" smtClean="0">
                <a:solidFill>
                  <a:srgbClr val="C00000"/>
                </a:solidFill>
                <a:latin typeface="Times New Roman" pitchFamily="18" charset="0"/>
                <a:cs typeface="Times New Roman" pitchFamily="18" charset="0"/>
              </a:rPr>
              <a:t> </a:t>
            </a:r>
          </a:p>
          <a:p>
            <a:pPr algn="ctr"/>
            <a:endParaRPr lang="ru-RU" sz="2400" b="1" dirty="0">
              <a:solidFill>
                <a:srgbClr val="C00000"/>
              </a:solidFill>
              <a:latin typeface="Times New Roman" pitchFamily="18" charset="0"/>
              <a:cs typeface="Times New Roman" pitchFamily="18" charset="0"/>
            </a:endParaRPr>
          </a:p>
        </p:txBody>
      </p:sp>
      <p:pic>
        <p:nvPicPr>
          <p:cNvPr id="54277" name="Picture 5" descr="http://andreygoncharov.users.photofile.ru/photo/andreygoncharov/150299518/large/157688659.jpg">
            <a:hlinkClick r:id="rId4"/>
          </p:cNvPr>
          <p:cNvPicPr>
            <a:picLocks noChangeAspect="1" noChangeArrowheads="1"/>
          </p:cNvPicPr>
          <p:nvPr/>
        </p:nvPicPr>
        <p:blipFill>
          <a:blip r:embed="rId5" cstate="print"/>
          <a:srcRect/>
          <a:stretch>
            <a:fillRect/>
          </a:stretch>
        </p:blipFill>
        <p:spPr bwMode="auto">
          <a:xfrm>
            <a:off x="0" y="0"/>
            <a:ext cx="3214678" cy="3536147"/>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467544" y="3645024"/>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0"/>
            <a:ext cx="4357718" cy="6858000"/>
          </a:xfrm>
        </p:spPr>
        <p:txBody>
          <a:bodyPr>
            <a:normAutofit/>
          </a:bodyPr>
          <a:lstStyle/>
          <a:p>
            <a:pPr algn="ctr">
              <a:buNone/>
            </a:pPr>
            <a:r>
              <a:rPr lang="ru-RU" sz="2400" dirty="0" smtClean="0">
                <a:latin typeface="Times New Roman" pitchFamily="18" charset="0"/>
                <a:cs typeface="Times New Roman" pitchFamily="18" charset="0"/>
              </a:rPr>
              <a:t>Российский легкоатлет (спортивная ходьба), олимпийский чемпион XXX Олимпийских игр 2012 года в Лондоне, двукратный чемпион мира (2005 и 2009 годов) на дистанции 50 км, заслуженный мастер спорта России.</a:t>
            </a:r>
          </a:p>
          <a:p>
            <a:pPr algn="ctr">
              <a:buNone/>
            </a:pP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928926" y="4929198"/>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Сергей </a:t>
            </a:r>
            <a:r>
              <a:rPr lang="ru-RU" sz="2400" b="1" dirty="0" err="1" smtClean="0">
                <a:solidFill>
                  <a:srgbClr val="C00000"/>
                </a:solidFill>
                <a:latin typeface="Times New Roman" pitchFamily="18" charset="0"/>
                <a:cs typeface="Times New Roman" pitchFamily="18" charset="0"/>
              </a:rPr>
              <a:t>Кирдяпкин</a:t>
            </a:r>
            <a:endParaRPr lang="ru-RU" sz="2400" b="1" dirty="0">
              <a:solidFill>
                <a:srgbClr val="C00000"/>
              </a:solidFill>
              <a:latin typeface="Times New Roman" pitchFamily="18" charset="0"/>
              <a:cs typeface="Times New Roman" pitchFamily="18" charset="0"/>
            </a:endParaRPr>
          </a:p>
        </p:txBody>
      </p:sp>
      <p:pic>
        <p:nvPicPr>
          <p:cNvPr id="55298" name="Picture 2" descr="http://www.inoprosport.ru/userfiles/kirdyapkin.jpg">
            <a:hlinkClick r:id="rId4"/>
          </p:cNvPr>
          <p:cNvPicPr>
            <a:picLocks noChangeAspect="1" noChangeArrowheads="1"/>
          </p:cNvPicPr>
          <p:nvPr/>
        </p:nvPicPr>
        <p:blipFill>
          <a:blip r:embed="rId5" cstate="print"/>
          <a:srcRect/>
          <a:stretch>
            <a:fillRect/>
          </a:stretch>
        </p:blipFill>
        <p:spPr bwMode="auto">
          <a:xfrm>
            <a:off x="0" y="0"/>
            <a:ext cx="2828925" cy="3886201"/>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95536" y="4005064"/>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85720" y="500042"/>
            <a:ext cx="6858048" cy="1785950"/>
          </a:xfrm>
          <a:ln>
            <a:solidFill>
              <a:schemeClr val="accent3">
                <a:lumMod val="75000"/>
              </a:schemeClr>
            </a:solidFill>
          </a:ln>
        </p:spPr>
        <p:txBody>
          <a:bodyPr>
            <a:normAutofit/>
          </a:bodyPr>
          <a:lstStyle/>
          <a:p>
            <a:r>
              <a:rPr lang="ru-RU" b="1" dirty="0" smtClean="0">
                <a:solidFill>
                  <a:srgbClr val="00B050"/>
                </a:solidFill>
                <a:latin typeface="Times New Roman" pitchFamily="18" charset="0"/>
                <a:cs typeface="Times New Roman" pitchFamily="18" charset="0"/>
              </a:rPr>
              <a:t>Пятый  тур</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«Сочи-2014»</a:t>
            </a:r>
            <a:endParaRPr lang="ru-RU" b="1" dirty="0">
              <a:solidFill>
                <a:srgbClr val="00B050"/>
              </a:solidFill>
              <a:latin typeface="Times New Roman" pitchFamily="18" charset="0"/>
              <a:cs typeface="Times New Roman" pitchFamily="18" charset="0"/>
            </a:endParaRPr>
          </a:p>
        </p:txBody>
      </p:sp>
      <p:pic>
        <p:nvPicPr>
          <p:cNvPr id="6"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pic>
        <p:nvPicPr>
          <p:cNvPr id="37894" name="Picture 6" descr="http://www.snowbd.ru/fs/a_news_photo/14439_pic.png">
            <a:hlinkClick r:id="rId4"/>
          </p:cNvPr>
          <p:cNvPicPr>
            <a:picLocks noChangeAspect="1" noChangeArrowheads="1"/>
          </p:cNvPicPr>
          <p:nvPr/>
        </p:nvPicPr>
        <p:blipFill>
          <a:blip r:embed="rId5" cstate="print"/>
          <a:srcRect/>
          <a:stretch>
            <a:fillRect/>
          </a:stretch>
        </p:blipFill>
        <p:spPr bwMode="auto">
          <a:xfrm>
            <a:off x="214282" y="2071678"/>
            <a:ext cx="1857356" cy="1857356"/>
          </a:xfrm>
          <a:prstGeom prst="rect">
            <a:avLst/>
          </a:prstGeom>
          <a:noFill/>
        </p:spPr>
      </p:pic>
      <p:pic>
        <p:nvPicPr>
          <p:cNvPr id="37896" name="Picture 8" descr="http://www.insnow.ru/upload/iblock/3a2/3a27426d77ecceb3f45b644a383317e4.png">
            <a:hlinkClick r:id="rId6"/>
          </p:cNvPr>
          <p:cNvPicPr>
            <a:picLocks noChangeAspect="1" noChangeArrowheads="1"/>
          </p:cNvPicPr>
          <p:nvPr/>
        </p:nvPicPr>
        <p:blipFill>
          <a:blip r:embed="rId7" cstate="print"/>
          <a:srcRect/>
          <a:stretch>
            <a:fillRect/>
          </a:stretch>
        </p:blipFill>
        <p:spPr bwMode="auto">
          <a:xfrm>
            <a:off x="1643042" y="3143248"/>
            <a:ext cx="1857388" cy="1857388"/>
          </a:xfrm>
          <a:prstGeom prst="rect">
            <a:avLst/>
          </a:prstGeom>
          <a:noFill/>
        </p:spPr>
      </p:pic>
      <p:pic>
        <p:nvPicPr>
          <p:cNvPr id="37898" name="Picture 10" descr="http://www.insnow.ru/upload/iblock/b6e/b6ee21ac4191f1ea7136e72b371ca121.png">
            <a:hlinkClick r:id="rId8"/>
          </p:cNvPr>
          <p:cNvPicPr>
            <a:picLocks noChangeAspect="1" noChangeArrowheads="1"/>
          </p:cNvPicPr>
          <p:nvPr/>
        </p:nvPicPr>
        <p:blipFill>
          <a:blip r:embed="rId9" cstate="print"/>
          <a:srcRect/>
          <a:stretch>
            <a:fillRect/>
          </a:stretch>
        </p:blipFill>
        <p:spPr bwMode="auto">
          <a:xfrm>
            <a:off x="2928926" y="4214818"/>
            <a:ext cx="2000264" cy="2000265"/>
          </a:xfrm>
          <a:prstGeom prst="rect">
            <a:avLst/>
          </a:prstGeom>
          <a:noFill/>
        </p:spPr>
      </p:pic>
      <p:pic>
        <p:nvPicPr>
          <p:cNvPr id="37900" name="Picture 12" descr="http://ic.pics.livejournal.com/lebedeff_alex/49871994/25117/25117_600.png">
            <a:hlinkClick r:id="rId10"/>
          </p:cNvPr>
          <p:cNvPicPr>
            <a:picLocks noChangeAspect="1" noChangeArrowheads="1"/>
          </p:cNvPicPr>
          <p:nvPr/>
        </p:nvPicPr>
        <p:blipFill>
          <a:blip r:embed="rId11" cstate="print"/>
          <a:srcRect/>
          <a:stretch>
            <a:fillRect/>
          </a:stretch>
        </p:blipFill>
        <p:spPr bwMode="auto">
          <a:xfrm>
            <a:off x="5286380" y="3857628"/>
            <a:ext cx="1857388" cy="1857389"/>
          </a:xfrm>
          <a:prstGeom prst="rect">
            <a:avLst/>
          </a:prstGeom>
          <a:noFill/>
        </p:spPr>
      </p:pic>
      <p:pic>
        <p:nvPicPr>
          <p:cNvPr id="37902" name="Picture 14" descr="http://images.newsukraine.com.ua/news/2012/12/11/piktogrammy-olimpijskih-igr-2014-13-foto/real/05_piktogrammy-olimpijskih-igr-2014-13-foto.jpg">
            <a:hlinkClick r:id="rId12"/>
          </p:cNvPr>
          <p:cNvPicPr>
            <a:picLocks noChangeAspect="1" noChangeArrowheads="1"/>
          </p:cNvPicPr>
          <p:nvPr/>
        </p:nvPicPr>
        <p:blipFill>
          <a:blip r:embed="rId13" cstate="print"/>
          <a:srcRect/>
          <a:stretch>
            <a:fillRect/>
          </a:stretch>
        </p:blipFill>
        <p:spPr bwMode="auto">
          <a:xfrm>
            <a:off x="3571868" y="2214554"/>
            <a:ext cx="1928826" cy="1928827"/>
          </a:xfrm>
          <a:prstGeom prst="rect">
            <a:avLst/>
          </a:prstGeom>
          <a:noFill/>
        </p:spPr>
      </p:pic>
      <p:pic>
        <p:nvPicPr>
          <p:cNvPr id="37904" name="Picture 16" descr="http://im0-tub-ru.yandex.net/i?id=225081381-20-72&amp;n=21">
            <a:hlinkClick r:id="rId14"/>
          </p:cNvPr>
          <p:cNvPicPr>
            <a:picLocks noChangeAspect="1" noChangeArrowheads="1"/>
          </p:cNvPicPr>
          <p:nvPr/>
        </p:nvPicPr>
        <p:blipFill>
          <a:blip r:embed="rId15" cstate="print"/>
          <a:srcRect/>
          <a:stretch>
            <a:fillRect/>
          </a:stretch>
        </p:blipFill>
        <p:spPr bwMode="auto">
          <a:xfrm>
            <a:off x="428596" y="4643446"/>
            <a:ext cx="1785950" cy="1785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6329378" cy="1357314"/>
          </a:xfrm>
        </p:spPr>
        <p:txBody>
          <a:bodyPr>
            <a:normAutofit fontScale="90000"/>
          </a:bodyPr>
          <a:lstStyle/>
          <a:p>
            <a:r>
              <a:rPr lang="ru-RU" b="1" dirty="0" smtClean="0">
                <a:solidFill>
                  <a:srgbClr val="0070C0"/>
                </a:solidFill>
                <a:latin typeface="Times New Roman" pitchFamily="18" charset="0"/>
                <a:cs typeface="Times New Roman" pitchFamily="18" charset="0"/>
              </a:rPr>
              <a:t>Первый тур</a:t>
            </a:r>
            <a:br>
              <a:rPr lang="ru-RU" b="1" dirty="0" smtClean="0">
                <a:solidFill>
                  <a:srgbClr val="0070C0"/>
                </a:solidFill>
                <a:latin typeface="Times New Roman" pitchFamily="18" charset="0"/>
                <a:cs typeface="Times New Roman" pitchFamily="18" charset="0"/>
              </a:rPr>
            </a:br>
            <a:r>
              <a:rPr lang="ru-RU" b="1" dirty="0" smtClean="0">
                <a:solidFill>
                  <a:srgbClr val="0070C0"/>
                </a:solidFill>
                <a:latin typeface="Times New Roman" pitchFamily="18" charset="0"/>
                <a:cs typeface="Times New Roman" pitchFamily="18" charset="0"/>
              </a:rPr>
              <a:t>«Вопрос-ответ»</a:t>
            </a:r>
            <a:endParaRPr lang="ru-RU" b="1" dirty="0">
              <a:solidFill>
                <a:srgbClr val="0070C0"/>
              </a:solidFill>
              <a:latin typeface="Times New Roman" pitchFamily="18" charset="0"/>
              <a:cs typeface="Times New Roman" pitchFamily="18" charset="0"/>
            </a:endParaRPr>
          </a:p>
        </p:txBody>
      </p:sp>
      <p:pic>
        <p:nvPicPr>
          <p:cNvPr id="4" name="Рисунок 3" descr="http://images4.wikia.nocookie.net/__cb20110629141037/science/ru/images/thumb/f/fc/Olympic_flag_transparent.svg/640px-Olympic_flag_transparent.svg.png">
            <a:hlinkClick r:id="rId2"/>
          </p:cNvPr>
          <p:cNvPicPr/>
          <p:nvPr/>
        </p:nvPicPr>
        <p:blipFill>
          <a:blip r:embed="rId3" cstate="print"/>
          <a:srcRect l="8971" t="6077" r="5691" b="10862"/>
          <a:stretch>
            <a:fillRect/>
          </a:stretch>
        </p:blipFill>
        <p:spPr bwMode="auto">
          <a:xfrm>
            <a:off x="1071538" y="1785926"/>
            <a:ext cx="6000792" cy="4071966"/>
          </a:xfrm>
          <a:prstGeom prst="rect">
            <a:avLst/>
          </a:prstGeom>
          <a:ln>
            <a:noFill/>
          </a:ln>
          <a:effectLst>
            <a:outerShdw blurRad="292100" dist="139700" dir="2700000" algn="tl" rotWithShape="0">
              <a:srgbClr val="333333">
                <a:alpha val="65000"/>
              </a:srgbClr>
            </a:outerShdw>
          </a:effectLst>
        </p:spPr>
      </p:pic>
      <p:pic>
        <p:nvPicPr>
          <p:cNvPr id="5" name="Picture 2" descr="http://www.dv-reclama.ru/download/2011/obraz_olimpiady_7.jpg">
            <a:hlinkClick r:id="rId4"/>
          </p:cNvPr>
          <p:cNvPicPr>
            <a:picLocks noChangeAspect="1" noChangeArrowheads="1"/>
          </p:cNvPicPr>
          <p:nvPr/>
        </p:nvPicPr>
        <p:blipFill>
          <a:blip r:embed="rId5" cstate="print"/>
          <a:srcRect l="60662" r="20588"/>
          <a:stretch>
            <a:fillRect/>
          </a:stretch>
        </p:blipFill>
        <p:spPr bwMode="auto">
          <a:xfrm>
            <a:off x="7143768" y="0"/>
            <a:ext cx="2000232"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Во сколько началась церемония открытия Х</a:t>
            </a:r>
            <a:r>
              <a:rPr lang="en-US" dirty="0" smtClean="0">
                <a:latin typeface="Times New Roman" pitchFamily="18" charset="0"/>
                <a:cs typeface="Times New Roman" pitchFamily="18" charset="0"/>
              </a:rPr>
              <a:t>XII</a:t>
            </a:r>
            <a:r>
              <a:rPr lang="ru-RU" dirty="0" smtClean="0">
                <a:latin typeface="Times New Roman" pitchFamily="18" charset="0"/>
                <a:cs typeface="Times New Roman" pitchFamily="18" charset="0"/>
              </a:rPr>
              <a:t> Зимних игр в Сочи?</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В 20 часов 14 минут</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В каком виде спорта россияне завоевали первую золотую медаль?</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Командные соревнования по фигурному катанию?</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Назовите имена чемпионов Олимпийских игр в Сочи в фигурном катании среди спортивных пар?</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Татьяна </a:t>
            </a:r>
            <a:r>
              <a:rPr lang="ru-RU" sz="2400" b="1" dirty="0" err="1" smtClean="0">
                <a:solidFill>
                  <a:srgbClr val="C00000"/>
                </a:solidFill>
                <a:latin typeface="Times New Roman" pitchFamily="18" charset="0"/>
                <a:cs typeface="Times New Roman" pitchFamily="18" charset="0"/>
              </a:rPr>
              <a:t>Волосожар</a:t>
            </a:r>
            <a:r>
              <a:rPr lang="ru-RU" sz="2400" b="1" dirty="0" smtClean="0">
                <a:solidFill>
                  <a:srgbClr val="C00000"/>
                </a:solidFill>
                <a:latin typeface="Times New Roman" pitchFamily="18" charset="0"/>
                <a:cs typeface="Times New Roman" pitchFamily="18" charset="0"/>
              </a:rPr>
              <a:t> и Максим </a:t>
            </a:r>
            <a:r>
              <a:rPr lang="ru-RU" sz="2400" b="1" dirty="0" err="1" smtClean="0">
                <a:solidFill>
                  <a:srgbClr val="C00000"/>
                </a:solidFill>
                <a:latin typeface="Times New Roman" pitchFamily="18" charset="0"/>
                <a:cs typeface="Times New Roman" pitchFamily="18" charset="0"/>
              </a:rPr>
              <a:t>Траньков</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Какое место занимает Россия в общекомандном медальном зачёте на 14 февраля 2014 года?</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smtClean="0">
                <a:solidFill>
                  <a:srgbClr val="C00000"/>
                </a:solidFill>
                <a:latin typeface="Times New Roman" pitchFamily="18" charset="0"/>
                <a:cs typeface="Times New Roman" pitchFamily="18" charset="0"/>
              </a:rPr>
              <a:t>7 место </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Какую медаль выиграл Евгений </a:t>
            </a:r>
            <a:r>
              <a:rPr lang="ru-RU" dirty="0" err="1" smtClean="0">
                <a:latin typeface="Times New Roman" pitchFamily="18" charset="0"/>
                <a:cs typeface="Times New Roman" pitchFamily="18" charset="0"/>
              </a:rPr>
              <a:t>Гараничев</a:t>
            </a:r>
            <a:r>
              <a:rPr lang="ru-RU" dirty="0" smtClean="0">
                <a:latin typeface="Times New Roman" pitchFamily="18" charset="0"/>
                <a:cs typeface="Times New Roman" pitchFamily="18" charset="0"/>
              </a:rPr>
              <a:t> в индивидуальной гонке?</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Бронзовую</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lvl="0" algn="ctr">
              <a:buNone/>
            </a:pPr>
            <a:r>
              <a:rPr lang="ru-RU" dirty="0" smtClean="0">
                <a:latin typeface="Times New Roman" pitchFamily="18" charset="0"/>
                <a:cs typeface="Times New Roman" pitchFamily="18" charset="0"/>
              </a:rPr>
              <a:t>Против кого, на Олимпиаде в Сочи, сыграла первую игру сборная команда России по хоккею?</a:t>
            </a:r>
          </a:p>
          <a:p>
            <a:pPr algn="ctr">
              <a:buNone/>
            </a:pP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Против команды Словении</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85720" y="500042"/>
            <a:ext cx="6858048" cy="1785950"/>
          </a:xfrm>
          <a:ln>
            <a:solidFill>
              <a:schemeClr val="accent3">
                <a:lumMod val="75000"/>
              </a:schemeClr>
            </a:solidFill>
          </a:ln>
        </p:spPr>
        <p:txBody>
          <a:bodyPr>
            <a:normAutofit/>
          </a:bodyPr>
          <a:lstStyle/>
          <a:p>
            <a:r>
              <a:rPr lang="ru-RU" b="1" dirty="0" smtClean="0">
                <a:solidFill>
                  <a:srgbClr val="0070C0"/>
                </a:solidFill>
                <a:latin typeface="Times New Roman" pitchFamily="18" charset="0"/>
                <a:cs typeface="Times New Roman" pitchFamily="18" charset="0"/>
              </a:rPr>
              <a:t>Шестой  тур</a:t>
            </a:r>
            <a:br>
              <a:rPr lang="ru-RU" b="1" dirty="0" smtClean="0">
                <a:solidFill>
                  <a:srgbClr val="0070C0"/>
                </a:solidFill>
                <a:latin typeface="Times New Roman" pitchFamily="18" charset="0"/>
                <a:cs typeface="Times New Roman" pitchFamily="18" charset="0"/>
              </a:rPr>
            </a:br>
            <a:r>
              <a:rPr lang="ru-RU" b="1" dirty="0" smtClean="0">
                <a:solidFill>
                  <a:srgbClr val="0070C0"/>
                </a:solidFill>
                <a:latin typeface="Times New Roman" pitchFamily="18" charset="0"/>
                <a:cs typeface="Times New Roman" pitchFamily="18" charset="0"/>
              </a:rPr>
              <a:t>«Творческий»</a:t>
            </a:r>
            <a:endParaRPr lang="ru-RU" b="1" dirty="0">
              <a:solidFill>
                <a:srgbClr val="0070C0"/>
              </a:solidFill>
              <a:latin typeface="Times New Roman" pitchFamily="18" charset="0"/>
              <a:cs typeface="Times New Roman" pitchFamily="18" charset="0"/>
            </a:endParaRPr>
          </a:p>
        </p:txBody>
      </p:sp>
      <p:pic>
        <p:nvPicPr>
          <p:cNvPr id="10"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pic>
        <p:nvPicPr>
          <p:cNvPr id="11" name="Picture 2" descr="Файл:Sochi 2014 - Logo.svg">
            <a:hlinkClick r:id="rId4"/>
          </p:cNvPr>
          <p:cNvPicPr>
            <a:picLocks noChangeAspect="1" noChangeArrowheads="1"/>
          </p:cNvPicPr>
          <p:nvPr/>
        </p:nvPicPr>
        <p:blipFill>
          <a:blip r:embed="rId5" cstate="print"/>
          <a:srcRect/>
          <a:stretch>
            <a:fillRect/>
          </a:stretch>
        </p:blipFill>
        <p:spPr bwMode="auto">
          <a:xfrm>
            <a:off x="899592" y="2852936"/>
            <a:ext cx="5436096" cy="2378309"/>
          </a:xfrm>
          <a:prstGeom prst="rect">
            <a:avLst/>
          </a:prstGeom>
          <a:noFill/>
        </p:spPr>
      </p:pic>
      <p:pic>
        <p:nvPicPr>
          <p:cNvPr id="12" name="Рисунок 11"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7092280" y="-17140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pic>
        <p:nvPicPr>
          <p:cNvPr id="12" name="Рисунок 11"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7092280" y="-171400"/>
            <a:ext cx="2214578" cy="150017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214282" y="214290"/>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ЗИМА</a:t>
            </a:r>
            <a:endParaRPr lang="ru-RU" sz="3200" b="1" dirty="0">
              <a:solidFill>
                <a:srgbClr val="C00000"/>
              </a:solidFill>
              <a:latin typeface="Times New Roman" pitchFamily="18" charset="0"/>
              <a:cs typeface="Times New Roman" pitchFamily="18" charset="0"/>
            </a:endParaRPr>
          </a:p>
        </p:txBody>
      </p:sp>
      <p:sp>
        <p:nvSpPr>
          <p:cNvPr id="9" name="Прямоугольник 8"/>
          <p:cNvSpPr/>
          <p:nvPr/>
        </p:nvSpPr>
        <p:spPr>
          <a:xfrm>
            <a:off x="857224" y="1357298"/>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СОЧИ</a:t>
            </a:r>
            <a:endParaRPr lang="ru-RU" sz="3200" b="1" dirty="0">
              <a:solidFill>
                <a:srgbClr val="C00000"/>
              </a:solidFill>
              <a:latin typeface="Times New Roman" pitchFamily="18" charset="0"/>
              <a:cs typeface="Times New Roman" pitchFamily="18" charset="0"/>
            </a:endParaRPr>
          </a:p>
        </p:txBody>
      </p:sp>
      <p:sp>
        <p:nvSpPr>
          <p:cNvPr id="13" name="Прямоугольник 12"/>
          <p:cNvSpPr/>
          <p:nvPr/>
        </p:nvSpPr>
        <p:spPr>
          <a:xfrm>
            <a:off x="1571604" y="2428868"/>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ОЛИМПИАДА</a:t>
            </a:r>
            <a:endParaRPr lang="ru-RU" sz="3200" b="1" dirty="0">
              <a:solidFill>
                <a:srgbClr val="C00000"/>
              </a:solidFill>
              <a:latin typeface="Times New Roman" pitchFamily="18" charset="0"/>
              <a:cs typeface="Times New Roman" pitchFamily="18" charset="0"/>
            </a:endParaRPr>
          </a:p>
        </p:txBody>
      </p:sp>
      <p:sp>
        <p:nvSpPr>
          <p:cNvPr id="14" name="Прямоугольник 13"/>
          <p:cNvSpPr/>
          <p:nvPr/>
        </p:nvSpPr>
        <p:spPr>
          <a:xfrm>
            <a:off x="2285984" y="3500438"/>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РОССИЯ</a:t>
            </a:r>
            <a:endParaRPr lang="ru-RU" sz="3200" b="1" dirty="0">
              <a:solidFill>
                <a:srgbClr val="C00000"/>
              </a:solidFill>
              <a:latin typeface="Times New Roman" pitchFamily="18" charset="0"/>
              <a:cs typeface="Times New Roman" pitchFamily="18" charset="0"/>
            </a:endParaRPr>
          </a:p>
        </p:txBody>
      </p:sp>
      <p:sp>
        <p:nvSpPr>
          <p:cNvPr id="11" name="Прямоугольник 10"/>
          <p:cNvSpPr/>
          <p:nvPr/>
        </p:nvSpPr>
        <p:spPr>
          <a:xfrm>
            <a:off x="3357554" y="4643446"/>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2014</a:t>
            </a:r>
            <a:endParaRPr lang="ru-RU"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dv-reclama.ru/download/2011/obraz_olimpiady_7.jpg">
            <a:hlinkClick r:id="rId2"/>
          </p:cNvPr>
          <p:cNvPicPr>
            <a:picLocks noChangeAspect="1" noChangeArrowheads="1"/>
          </p:cNvPicPr>
          <p:nvPr/>
        </p:nvPicPr>
        <p:blipFill>
          <a:blip r:embed="rId3" cstate="print"/>
          <a:srcRect r="81250"/>
          <a:stretch>
            <a:fillRect/>
          </a:stretch>
        </p:blipFill>
        <p:spPr bwMode="auto">
          <a:xfrm>
            <a:off x="0" y="0"/>
            <a:ext cx="2000232" cy="6858000"/>
          </a:xfrm>
          <a:prstGeom prst="rect">
            <a:avLst/>
          </a:prstGeom>
          <a:noFill/>
        </p:spPr>
      </p:pic>
      <p:pic>
        <p:nvPicPr>
          <p:cNvPr id="16"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2000232" y="0"/>
            <a:ext cx="2571768" cy="6858000"/>
          </a:xfrm>
          <a:prstGeom prst="rect">
            <a:avLst/>
          </a:prstGeom>
          <a:noFill/>
        </p:spPr>
      </p:pic>
      <p:pic>
        <p:nvPicPr>
          <p:cNvPr id="1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4572000" y="0"/>
            <a:ext cx="2428892" cy="6858000"/>
          </a:xfrm>
          <a:prstGeom prst="rect">
            <a:avLst/>
          </a:prstGeom>
          <a:noFill/>
        </p:spPr>
      </p:pic>
      <p:pic>
        <p:nvPicPr>
          <p:cNvPr id="1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3" name="Содержимое 2"/>
          <p:cNvSpPr>
            <a:spLocks noGrp="1"/>
          </p:cNvSpPr>
          <p:nvPr>
            <p:ph idx="1"/>
          </p:nvPr>
        </p:nvSpPr>
        <p:spPr>
          <a:xfrm>
            <a:off x="457200" y="1928802"/>
            <a:ext cx="8229600" cy="4197361"/>
          </a:xfrm>
        </p:spPr>
        <p:txBody>
          <a:bodyPr/>
          <a:lstStyle/>
          <a:p>
            <a:pPr>
              <a:buNone/>
            </a:pPr>
            <a:endParaRPr lang="ru-RU" dirty="0"/>
          </a:p>
        </p:txBody>
      </p:sp>
      <p:sp>
        <p:nvSpPr>
          <p:cNvPr id="4" name="Прямоугольник 3"/>
          <p:cNvSpPr/>
          <p:nvPr/>
        </p:nvSpPr>
        <p:spPr>
          <a:xfrm>
            <a:off x="500034" y="0"/>
            <a:ext cx="8286808"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Инструкция и обозначение кнопок</a:t>
            </a:r>
          </a:p>
        </p:txBody>
      </p:sp>
      <p:sp>
        <p:nvSpPr>
          <p:cNvPr id="5" name="Прямоугольник 4"/>
          <p:cNvSpPr/>
          <p:nvPr/>
        </p:nvSpPr>
        <p:spPr>
          <a:xfrm>
            <a:off x="142844" y="785794"/>
            <a:ext cx="8858312" cy="59293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AutoNum type="arabicPeriod"/>
            </a:pPr>
            <a:r>
              <a:rPr lang="ru-RU" sz="1400" b="1" dirty="0" smtClean="0">
                <a:solidFill>
                  <a:schemeClr val="tx1"/>
                </a:solidFill>
                <a:latin typeface="Times New Roman" pitchFamily="18" charset="0"/>
                <a:cs typeface="Times New Roman" pitchFamily="18" charset="0"/>
              </a:rPr>
              <a:t>Игра состоит из шести туров. На Слайде № 3 номера туров. Для того чтобы перейти к вопросам одного из шести туров необходима навести курсор на кнопку с номером тура и кликнуть левой кнопкой мыши.</a:t>
            </a:r>
          </a:p>
          <a:p>
            <a:pPr marL="342900" indent="-342900"/>
            <a:endParaRPr lang="ru-RU" sz="1400" b="1" dirty="0" smtClean="0">
              <a:solidFill>
                <a:schemeClr val="tx1"/>
              </a:solidFill>
              <a:latin typeface="Times New Roman" pitchFamily="18" charset="0"/>
              <a:cs typeface="Times New Roman" pitchFamily="18" charset="0"/>
            </a:endParaRPr>
          </a:p>
          <a:p>
            <a:pPr marL="342900" indent="-342900"/>
            <a:r>
              <a:rPr lang="ru-RU" sz="1400" b="1" dirty="0" smtClean="0">
                <a:solidFill>
                  <a:schemeClr val="tx1"/>
                </a:solidFill>
                <a:latin typeface="Times New Roman" pitchFamily="18" charset="0"/>
                <a:cs typeface="Times New Roman" pitchFamily="18" charset="0"/>
              </a:rPr>
              <a:t>2. В первом  туре необходимо ответить на 15 простых вопросов. На Слайде № 5 размещены кнопки с 15 вопросами при выборе одной из 15 кнопок-вопросов появляется слайд с вопросом. После ответа игроков можно посмотреть ответ, щёлкнув по любому месту на слайде после чего появляется ответ. На каждом слайде расположена кнопка-возврат                    в  Слайд №5 с вопросами.</a:t>
            </a:r>
          </a:p>
          <a:p>
            <a:pPr marL="342900" indent="-342900">
              <a:buAutoNum type="arabicPeriod"/>
            </a:pPr>
            <a:endParaRPr lang="ru-RU" sz="1400" b="1" dirty="0" smtClean="0">
              <a:solidFill>
                <a:schemeClr val="tx1"/>
              </a:solidFill>
              <a:latin typeface="Times New Roman" pitchFamily="18" charset="0"/>
              <a:cs typeface="Times New Roman" pitchFamily="18" charset="0"/>
            </a:endParaRPr>
          </a:p>
          <a:p>
            <a:pPr marL="342900" indent="-342900"/>
            <a:r>
              <a:rPr lang="ru-RU" sz="1400" b="1" dirty="0" smtClean="0">
                <a:solidFill>
                  <a:schemeClr val="tx1"/>
                </a:solidFill>
                <a:latin typeface="Times New Roman" pitchFamily="18" charset="0"/>
                <a:cs typeface="Times New Roman" pitchFamily="18" charset="0"/>
              </a:rPr>
              <a:t>3. Второй тур на Слайде № 22 иллюстрации талисманов Олимпийских игр.  Команды получают  распечатки с иллюстрациями. Каждой команде необходимо  найти зашифрованное название каждого талисмана (слайд № 23), подписать каждый талисман. Проверить ответы команд можно на (Слайдах № 24-25).</a:t>
            </a:r>
          </a:p>
          <a:p>
            <a:pPr marL="342900" indent="-342900"/>
            <a:endParaRPr lang="ru-RU" sz="1400" b="1" dirty="0" smtClean="0">
              <a:solidFill>
                <a:schemeClr val="tx1"/>
              </a:solidFill>
              <a:latin typeface="Times New Roman" pitchFamily="18" charset="0"/>
              <a:cs typeface="Times New Roman" pitchFamily="18" charset="0"/>
            </a:endParaRPr>
          </a:p>
          <a:p>
            <a:pPr marL="342900" indent="-342900"/>
            <a:r>
              <a:rPr lang="ru-RU" sz="1400" b="1" dirty="0" smtClean="0">
                <a:solidFill>
                  <a:schemeClr val="tx1"/>
                </a:solidFill>
                <a:latin typeface="Times New Roman" pitchFamily="18" charset="0"/>
                <a:cs typeface="Times New Roman" pitchFamily="18" charset="0"/>
              </a:rPr>
              <a:t>4. Третий тур   на Слайд 26 расположены иллюстрации  советских спортсменов. Каждая команда получает  распечатки с иллюстрациями и варианты ответов (имена спортсменов). Командам необходимо соотнести иллюстрации с именами.  На Слайде № 28 изображён правильный ответ.</a:t>
            </a:r>
          </a:p>
          <a:p>
            <a:pPr marL="342900" indent="-342900"/>
            <a:endParaRPr lang="ru-RU" sz="1400" b="1" dirty="0" smtClean="0">
              <a:solidFill>
                <a:schemeClr val="tx1"/>
              </a:solidFill>
              <a:latin typeface="Times New Roman" pitchFamily="18" charset="0"/>
              <a:cs typeface="Times New Roman" pitchFamily="18" charset="0"/>
            </a:endParaRPr>
          </a:p>
          <a:p>
            <a:pPr marL="342900" indent="-342900"/>
            <a:r>
              <a:rPr lang="ru-RU" sz="1400" b="1" dirty="0" smtClean="0">
                <a:solidFill>
                  <a:schemeClr val="tx1"/>
                </a:solidFill>
                <a:latin typeface="Times New Roman" pitchFamily="18" charset="0"/>
                <a:cs typeface="Times New Roman" pitchFamily="18" charset="0"/>
              </a:rPr>
              <a:t>5. Четвёртый тур Слайд № 29.  Командам необходимо ответить на 8  вопросов. На Слайде №30 размещены кнопки с 8 вопросами при выборе одной из 8 кнопок-вопросов появляется слайд с вопросом. После ответа игроков можно посмотреть ответ, щёлкнув по любому месту на слайде после чего появляется ответ. На каждом слайде расположена кнопка-возврат                    в  Слайд №30 с вопросами.</a:t>
            </a:r>
          </a:p>
          <a:p>
            <a:pPr marL="342900" indent="-342900"/>
            <a:endParaRPr lang="ru-RU" sz="1400" b="1" dirty="0" smtClean="0">
              <a:solidFill>
                <a:schemeClr val="tx1"/>
              </a:solidFill>
              <a:latin typeface="Times New Roman" pitchFamily="18" charset="0"/>
              <a:cs typeface="Times New Roman" pitchFamily="18" charset="0"/>
            </a:endParaRPr>
          </a:p>
          <a:p>
            <a:pPr marL="342900" indent="-342900"/>
            <a:r>
              <a:rPr lang="ru-RU" sz="1400" b="1" dirty="0" smtClean="0">
                <a:solidFill>
                  <a:schemeClr val="tx1"/>
                </a:solidFill>
                <a:latin typeface="Times New Roman" pitchFamily="18" charset="0"/>
                <a:cs typeface="Times New Roman" pitchFamily="18" charset="0"/>
              </a:rPr>
              <a:t>6. Пятый тур Слайд №39.  На Слайдах № 40-45 размещены вопросы. После ответа игроков можно посмотреть ответ, щёлкнув по любому месту на слайде после чего появляется ответ. </a:t>
            </a:r>
          </a:p>
          <a:p>
            <a:pPr marL="342900" indent="-342900"/>
            <a:endParaRPr lang="ru-RU" sz="1400" b="1" dirty="0" smtClean="0">
              <a:solidFill>
                <a:schemeClr val="tx1"/>
              </a:solidFill>
              <a:latin typeface="Times New Roman" pitchFamily="18" charset="0"/>
              <a:cs typeface="Times New Roman" pitchFamily="18" charset="0"/>
            </a:endParaRPr>
          </a:p>
        </p:txBody>
      </p:sp>
      <p:pic>
        <p:nvPicPr>
          <p:cNvPr id="18" name="Рисунок 17"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4286248" y="2357430"/>
            <a:ext cx="785818" cy="571504"/>
          </a:xfrm>
          <a:prstGeom prst="rect">
            <a:avLst/>
          </a:prstGeom>
          <a:ln>
            <a:noFill/>
          </a:ln>
          <a:effectLst>
            <a:outerShdw blurRad="292100" dist="139700" dir="2700000" algn="tl" rotWithShape="0">
              <a:srgbClr val="333333">
                <a:alpha val="65000"/>
              </a:srgbClr>
            </a:outerShdw>
          </a:effectLst>
        </p:spPr>
      </p:pic>
      <p:pic>
        <p:nvPicPr>
          <p:cNvPr id="20" name="Рисунок 19"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5000628" y="5357826"/>
            <a:ext cx="785818" cy="5715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6" name="Прямоугольник 5"/>
          <p:cNvSpPr/>
          <p:nvPr/>
        </p:nvSpPr>
        <p:spPr>
          <a:xfrm>
            <a:off x="428596"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4" action="ppaction://hlinksldjump"/>
              </a:rPr>
              <a:t>1</a:t>
            </a:r>
            <a:endParaRPr lang="ru-RU" sz="3200" b="1" dirty="0">
              <a:solidFill>
                <a:srgbClr val="C00000"/>
              </a:solidFill>
              <a:latin typeface="Times New Roman" pitchFamily="18" charset="0"/>
              <a:cs typeface="Times New Roman" pitchFamily="18" charset="0"/>
            </a:endParaRPr>
          </a:p>
        </p:txBody>
      </p:sp>
      <p:sp>
        <p:nvSpPr>
          <p:cNvPr id="7" name="Прямоугольник 6">
            <a:hlinkClick r:id="rId5" action="ppaction://hlinksldjump"/>
          </p:cNvPr>
          <p:cNvSpPr/>
          <p:nvPr/>
        </p:nvSpPr>
        <p:spPr>
          <a:xfrm>
            <a:off x="1785918"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5" action="ppaction://hlinksldjump"/>
              </a:rPr>
              <a:t>2</a:t>
            </a:r>
            <a:endParaRPr lang="ru-RU" sz="3200" b="1" dirty="0">
              <a:solidFill>
                <a:srgbClr val="C00000"/>
              </a:solidFill>
              <a:latin typeface="Times New Roman" pitchFamily="18" charset="0"/>
              <a:cs typeface="Times New Roman" pitchFamily="18" charset="0"/>
            </a:endParaRPr>
          </a:p>
        </p:txBody>
      </p:sp>
      <p:sp>
        <p:nvSpPr>
          <p:cNvPr id="8" name="Прямоугольник 7">
            <a:hlinkClick r:id="rId6" action="ppaction://hlinksldjump"/>
          </p:cNvPr>
          <p:cNvSpPr/>
          <p:nvPr/>
        </p:nvSpPr>
        <p:spPr>
          <a:xfrm>
            <a:off x="3143240"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6" action="ppaction://hlinksldjump"/>
              </a:rPr>
              <a:t>3</a:t>
            </a:r>
            <a:endParaRPr lang="ru-RU" sz="3200" b="1" dirty="0">
              <a:solidFill>
                <a:srgbClr val="C00000"/>
              </a:solidFill>
              <a:latin typeface="Times New Roman" pitchFamily="18" charset="0"/>
              <a:cs typeface="Times New Roman" pitchFamily="18" charset="0"/>
            </a:endParaRPr>
          </a:p>
        </p:txBody>
      </p:sp>
      <p:sp>
        <p:nvSpPr>
          <p:cNvPr id="9" name="Прямоугольник 8">
            <a:hlinkClick r:id="rId7" action="ppaction://hlinksldjump"/>
          </p:cNvPr>
          <p:cNvSpPr/>
          <p:nvPr/>
        </p:nvSpPr>
        <p:spPr>
          <a:xfrm>
            <a:off x="5715008"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7" action="ppaction://hlinksldjump"/>
              </a:rPr>
              <a:t>5</a:t>
            </a:r>
            <a:endParaRPr lang="ru-RU" sz="3200" b="1" dirty="0">
              <a:solidFill>
                <a:srgbClr val="C00000"/>
              </a:solidFill>
              <a:latin typeface="Times New Roman" pitchFamily="18" charset="0"/>
              <a:cs typeface="Times New Roman" pitchFamily="18" charset="0"/>
            </a:endParaRPr>
          </a:p>
        </p:txBody>
      </p:sp>
      <p:sp>
        <p:nvSpPr>
          <p:cNvPr id="10" name="Прямоугольник 9">
            <a:hlinkClick r:id="rId8" action="ppaction://hlinksldjump"/>
          </p:cNvPr>
          <p:cNvSpPr/>
          <p:nvPr/>
        </p:nvSpPr>
        <p:spPr>
          <a:xfrm>
            <a:off x="428596"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8" action="ppaction://hlinksldjump"/>
              </a:rPr>
              <a:t>6</a:t>
            </a:r>
            <a:endParaRPr lang="ru-RU" sz="3200" b="1" dirty="0">
              <a:solidFill>
                <a:srgbClr val="C00000"/>
              </a:solidFill>
              <a:latin typeface="Times New Roman" pitchFamily="18" charset="0"/>
              <a:cs typeface="Times New Roman" pitchFamily="18" charset="0"/>
            </a:endParaRPr>
          </a:p>
        </p:txBody>
      </p:sp>
      <p:sp>
        <p:nvSpPr>
          <p:cNvPr id="11" name="Прямоугольник 10">
            <a:hlinkClick r:id="rId9" action="ppaction://hlinksldjump"/>
          </p:cNvPr>
          <p:cNvSpPr/>
          <p:nvPr/>
        </p:nvSpPr>
        <p:spPr>
          <a:xfrm>
            <a:off x="4429124"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9" action="ppaction://hlinksldjump"/>
              </a:rPr>
              <a:t>4</a:t>
            </a:r>
            <a:endParaRPr lang="ru-RU" sz="3200" b="1" dirty="0">
              <a:solidFill>
                <a:srgbClr val="C00000"/>
              </a:solidFill>
              <a:latin typeface="Times New Roman" pitchFamily="18" charset="0"/>
              <a:cs typeface="Times New Roman" pitchFamily="18" charset="0"/>
            </a:endParaRPr>
          </a:p>
        </p:txBody>
      </p:sp>
      <p:sp>
        <p:nvSpPr>
          <p:cNvPr id="12" name="Прямоугольник 11">
            <a:hlinkClick r:id="rId10" action="ppaction://hlinksldjump"/>
          </p:cNvPr>
          <p:cNvSpPr/>
          <p:nvPr/>
        </p:nvSpPr>
        <p:spPr>
          <a:xfrm>
            <a:off x="1785918"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0" action="ppaction://hlinksldjump"/>
              </a:rPr>
              <a:t>7</a:t>
            </a:r>
            <a:endParaRPr lang="ru-RU" sz="3200" b="1" dirty="0">
              <a:solidFill>
                <a:srgbClr val="C00000"/>
              </a:solidFill>
              <a:latin typeface="Times New Roman" pitchFamily="18" charset="0"/>
              <a:cs typeface="Times New Roman" pitchFamily="18" charset="0"/>
            </a:endParaRPr>
          </a:p>
        </p:txBody>
      </p:sp>
      <p:sp>
        <p:nvSpPr>
          <p:cNvPr id="13" name="Прямоугольник 12">
            <a:hlinkClick r:id="rId11" action="ppaction://hlinksldjump"/>
          </p:cNvPr>
          <p:cNvSpPr/>
          <p:nvPr/>
        </p:nvSpPr>
        <p:spPr>
          <a:xfrm>
            <a:off x="3143240"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1" action="ppaction://hlinksldjump"/>
              </a:rPr>
              <a:t>8</a:t>
            </a:r>
            <a:endParaRPr lang="ru-RU" sz="3200" b="1" dirty="0">
              <a:solidFill>
                <a:srgbClr val="C00000"/>
              </a:solidFill>
              <a:latin typeface="Times New Roman" pitchFamily="18" charset="0"/>
              <a:cs typeface="Times New Roman" pitchFamily="18" charset="0"/>
            </a:endParaRPr>
          </a:p>
        </p:txBody>
      </p:sp>
      <p:sp>
        <p:nvSpPr>
          <p:cNvPr id="14" name="Прямоугольник 13">
            <a:hlinkClick r:id="rId12" action="ppaction://hlinksldjump"/>
          </p:cNvPr>
          <p:cNvSpPr/>
          <p:nvPr/>
        </p:nvSpPr>
        <p:spPr>
          <a:xfrm>
            <a:off x="4429124"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2" action="ppaction://hlinksldjump"/>
              </a:rPr>
              <a:t>9</a:t>
            </a:r>
            <a:endParaRPr lang="ru-RU" sz="3200" b="1" dirty="0">
              <a:solidFill>
                <a:srgbClr val="C00000"/>
              </a:solidFill>
              <a:latin typeface="Times New Roman" pitchFamily="18" charset="0"/>
              <a:cs typeface="Times New Roman" pitchFamily="18" charset="0"/>
            </a:endParaRPr>
          </a:p>
        </p:txBody>
      </p:sp>
      <p:sp>
        <p:nvSpPr>
          <p:cNvPr id="15" name="Прямоугольник 14">
            <a:hlinkClick r:id="rId13" action="ppaction://hlinksldjump"/>
          </p:cNvPr>
          <p:cNvSpPr/>
          <p:nvPr/>
        </p:nvSpPr>
        <p:spPr>
          <a:xfrm>
            <a:off x="5715008"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3" action="ppaction://hlinksldjump"/>
              </a:rPr>
              <a:t>10</a:t>
            </a:r>
            <a:endParaRPr lang="ru-RU" sz="3200" b="1" dirty="0">
              <a:solidFill>
                <a:srgbClr val="C00000"/>
              </a:solidFill>
              <a:latin typeface="Times New Roman" pitchFamily="18" charset="0"/>
              <a:cs typeface="Times New Roman" pitchFamily="18" charset="0"/>
            </a:endParaRPr>
          </a:p>
        </p:txBody>
      </p:sp>
      <p:sp>
        <p:nvSpPr>
          <p:cNvPr id="16" name="Прямоугольник 15">
            <a:hlinkClick r:id="rId14" action="ppaction://hlinksldjump"/>
          </p:cNvPr>
          <p:cNvSpPr/>
          <p:nvPr/>
        </p:nvSpPr>
        <p:spPr>
          <a:xfrm>
            <a:off x="395536" y="494116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4" action="ppaction://hlinksldjump"/>
              </a:rPr>
              <a:t>11</a:t>
            </a:r>
            <a:endParaRPr lang="ru-RU" sz="3200" b="1" dirty="0">
              <a:solidFill>
                <a:srgbClr val="C00000"/>
              </a:solidFill>
              <a:latin typeface="Times New Roman" pitchFamily="18" charset="0"/>
              <a:cs typeface="Times New Roman" pitchFamily="18" charset="0"/>
            </a:endParaRPr>
          </a:p>
        </p:txBody>
      </p:sp>
      <p:sp>
        <p:nvSpPr>
          <p:cNvPr id="17" name="Прямоугольник 16">
            <a:hlinkClick r:id="rId15" action="ppaction://hlinksldjump"/>
          </p:cNvPr>
          <p:cNvSpPr/>
          <p:nvPr/>
        </p:nvSpPr>
        <p:spPr>
          <a:xfrm>
            <a:off x="1785918" y="492919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5" action="ppaction://hlinksldjump"/>
              </a:rPr>
              <a:t>12</a:t>
            </a:r>
            <a:endParaRPr lang="ru-RU" sz="3200" b="1" dirty="0">
              <a:solidFill>
                <a:srgbClr val="C00000"/>
              </a:solidFill>
              <a:latin typeface="Times New Roman" pitchFamily="18" charset="0"/>
              <a:cs typeface="Times New Roman" pitchFamily="18" charset="0"/>
            </a:endParaRPr>
          </a:p>
        </p:txBody>
      </p:sp>
      <p:sp>
        <p:nvSpPr>
          <p:cNvPr id="18" name="Прямоугольник 17">
            <a:hlinkClick r:id="rId16" action="ppaction://hlinksldjump"/>
          </p:cNvPr>
          <p:cNvSpPr/>
          <p:nvPr/>
        </p:nvSpPr>
        <p:spPr>
          <a:xfrm>
            <a:off x="3143240" y="492919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6" action="ppaction://hlinksldjump"/>
              </a:rPr>
              <a:t>13</a:t>
            </a:r>
            <a:endParaRPr lang="ru-RU" sz="3200" b="1" dirty="0">
              <a:solidFill>
                <a:srgbClr val="C00000"/>
              </a:solidFill>
              <a:latin typeface="Times New Roman" pitchFamily="18" charset="0"/>
              <a:cs typeface="Times New Roman" pitchFamily="18" charset="0"/>
            </a:endParaRPr>
          </a:p>
        </p:txBody>
      </p:sp>
      <p:sp>
        <p:nvSpPr>
          <p:cNvPr id="19" name="Прямоугольник 18">
            <a:hlinkClick r:id="rId17" action="ppaction://hlinksldjump"/>
          </p:cNvPr>
          <p:cNvSpPr/>
          <p:nvPr/>
        </p:nvSpPr>
        <p:spPr>
          <a:xfrm>
            <a:off x="4429124" y="492919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7" action="ppaction://hlinksldjump"/>
              </a:rPr>
              <a:t>14</a:t>
            </a:r>
            <a:endParaRPr lang="ru-RU" sz="3200" b="1" dirty="0">
              <a:solidFill>
                <a:srgbClr val="C00000"/>
              </a:solidFill>
              <a:latin typeface="Times New Roman" pitchFamily="18" charset="0"/>
              <a:cs typeface="Times New Roman" pitchFamily="18" charset="0"/>
            </a:endParaRPr>
          </a:p>
        </p:txBody>
      </p:sp>
      <p:sp>
        <p:nvSpPr>
          <p:cNvPr id="20" name="Прямоугольник 19">
            <a:hlinkClick r:id="rId18" action="ppaction://hlinksldjump"/>
          </p:cNvPr>
          <p:cNvSpPr/>
          <p:nvPr/>
        </p:nvSpPr>
        <p:spPr>
          <a:xfrm>
            <a:off x="5715008" y="492919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8" action="ppaction://hlinksldjump"/>
              </a:rPr>
              <a:t>15</a:t>
            </a:r>
            <a:endParaRPr lang="ru-RU" sz="3200" b="1" dirty="0">
              <a:solidFill>
                <a:srgbClr val="C00000"/>
              </a:solidFill>
              <a:latin typeface="Times New Roman" pitchFamily="18" charset="0"/>
              <a:cs typeface="Times New Roman" pitchFamily="18" charset="0"/>
            </a:endParaRPr>
          </a:p>
        </p:txBody>
      </p:sp>
      <p:pic>
        <p:nvPicPr>
          <p:cNvPr id="21" name="Рисунок 20" descr="http://images4.wikia.nocookie.net/__cb20110629141037/science/ru/images/thumb/f/fc/Olympic_flag_transparent.svg/640px-Olympic_flag_transparent.svg.png">
            <a:hlinkClick r:id="rId19" action="ppaction://hlinksldjump"/>
          </p:cNvPr>
          <p:cNvPicPr/>
          <p:nvPr/>
        </p:nvPicPr>
        <p:blipFill>
          <a:blip r:embed="rId20"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pic>
        <p:nvPicPr>
          <p:cNvPr id="6" name="Рисунок 5"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Когда состоялись первые Олимпийские игры?</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В 776 году до н.э.</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В каком году в СССР  был создан Олимпийский комитет?</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1951 год</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В каком году и где  прошли первые  зимние Олимпийские игры?</a:t>
            </a:r>
          </a:p>
          <a:p>
            <a:pPr algn="ct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err="1" smtClean="0">
                <a:solidFill>
                  <a:srgbClr val="C00000"/>
                </a:solidFill>
                <a:latin typeface="Times New Roman" pitchFamily="18" charset="0"/>
                <a:cs typeface="Times New Roman" pitchFamily="18" charset="0"/>
              </a:rPr>
              <a:t>Шамони</a:t>
            </a:r>
            <a:r>
              <a:rPr lang="ru-RU" sz="2400" b="1" dirty="0" smtClean="0">
                <a:solidFill>
                  <a:srgbClr val="C00000"/>
                </a:solidFill>
                <a:latin typeface="Times New Roman" pitchFamily="18" charset="0"/>
                <a:cs typeface="Times New Roman" pitchFamily="18" charset="0"/>
              </a:rPr>
              <a:t>, Франция в </a:t>
            </a:r>
          </a:p>
          <a:p>
            <a:pPr algn="ctr"/>
            <a:r>
              <a:rPr lang="ru-RU" sz="2400" b="1" dirty="0" smtClean="0">
                <a:solidFill>
                  <a:srgbClr val="C00000"/>
                </a:solidFill>
                <a:latin typeface="Times New Roman" pitchFamily="18" charset="0"/>
                <a:cs typeface="Times New Roman" pitchFamily="18" charset="0"/>
              </a:rPr>
              <a:t>1924 году</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На каких играх современности впервые зажгли олимпийский огонь?</a:t>
            </a:r>
          </a:p>
          <a:p>
            <a:pPr algn="ct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На </a:t>
            </a:r>
            <a:r>
              <a:rPr lang="en-US" sz="2400" b="1" dirty="0" smtClean="0">
                <a:solidFill>
                  <a:srgbClr val="C00000"/>
                </a:solidFill>
                <a:latin typeface="Times New Roman" pitchFamily="18" charset="0"/>
                <a:cs typeface="Times New Roman" pitchFamily="18" charset="0"/>
              </a:rPr>
              <a:t>IX</a:t>
            </a:r>
            <a:r>
              <a:rPr lang="ru-RU" sz="2400" b="1" dirty="0" smtClean="0">
                <a:solidFill>
                  <a:srgbClr val="C00000"/>
                </a:solidFill>
                <a:latin typeface="Times New Roman" pitchFamily="18" charset="0"/>
                <a:cs typeface="Times New Roman" pitchFamily="18" charset="0"/>
              </a:rPr>
              <a:t> Олимпийских играх в Амстердаме, 1928 год</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1296</Words>
  <Application>Microsoft Office PowerPoint</Application>
  <PresentationFormat>Экран (4:3)</PresentationFormat>
  <Paragraphs>358</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Слайд 1</vt:lpstr>
      <vt:lpstr>Слайд 2</vt:lpstr>
      <vt:lpstr>«История Олимпийских игр»</vt:lpstr>
      <vt:lpstr>Первый тур «Вопрос-ответ»</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Второй тур «Талисманы Олимпийских игр»</vt:lpstr>
      <vt:lpstr>Слайд 22</vt:lpstr>
      <vt:lpstr>Слайд 23</vt:lpstr>
      <vt:lpstr>Слайд 24</vt:lpstr>
      <vt:lpstr>Слайд 25</vt:lpstr>
      <vt:lpstr>Третий тур «Легенды спорта СССР»</vt:lpstr>
      <vt:lpstr>Слайд 27</vt:lpstr>
      <vt:lpstr>Слайд 28</vt:lpstr>
      <vt:lpstr>Четвёртый  тур «Спортсмены современности»</vt:lpstr>
      <vt:lpstr>Слайд 30</vt:lpstr>
      <vt:lpstr>Слайд 31</vt:lpstr>
      <vt:lpstr>Слайд 32</vt:lpstr>
      <vt:lpstr>Слайд 33</vt:lpstr>
      <vt:lpstr>Слайд 34</vt:lpstr>
      <vt:lpstr>Слайд 35</vt:lpstr>
      <vt:lpstr>Слайд 36</vt:lpstr>
      <vt:lpstr>Слайд 37</vt:lpstr>
      <vt:lpstr>Слайд 38</vt:lpstr>
      <vt:lpstr>Пятый  тур «Сочи-2014»</vt:lpstr>
      <vt:lpstr>Слайд 40</vt:lpstr>
      <vt:lpstr>Слайд 41</vt:lpstr>
      <vt:lpstr>Слайд 42</vt:lpstr>
      <vt:lpstr>Слайд 43</vt:lpstr>
      <vt:lpstr>Слайд 44</vt:lpstr>
      <vt:lpstr>Слайд 45</vt:lpstr>
      <vt:lpstr>Шестой  тур «Творческий»</vt:lpstr>
      <vt:lpstr>Слайд 47</vt:lpstr>
      <vt:lpstr>Слайд 48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Татьяна</cp:lastModifiedBy>
  <cp:revision>82</cp:revision>
  <dcterms:created xsi:type="dcterms:W3CDTF">2014-02-11T05:42:14Z</dcterms:created>
  <dcterms:modified xsi:type="dcterms:W3CDTF">2014-02-17T12:47:51Z</dcterms:modified>
</cp:coreProperties>
</file>