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6" r:id="rId10"/>
    <p:sldId id="267" r:id="rId11"/>
    <p:sldId id="268" r:id="rId12"/>
    <p:sldId id="274" r:id="rId13"/>
    <p:sldId id="265" r:id="rId14"/>
    <p:sldId id="269" r:id="rId15"/>
    <p:sldId id="272" r:id="rId16"/>
    <p:sldId id="273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6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5140-E243-4562-BB18-233397A9E457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E666-3653-405A-9F44-678B46D0D4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3"/>
            <a:ext cx="7126560" cy="2304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Урок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литературного чтения</a:t>
            </a:r>
            <a:br>
              <a:rPr lang="ru-RU" sz="4000" b="1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4 класс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2924944"/>
            <a:ext cx="4928592" cy="3672408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>
                <a:solidFill>
                  <a:schemeClr val="tx1"/>
                </a:solidFill>
              </a:rPr>
              <a:t>Обобщение по разделу</a:t>
            </a:r>
          </a:p>
          <a:p>
            <a:r>
              <a:rPr lang="ru-RU" sz="3900" b="1" dirty="0" smtClean="0">
                <a:solidFill>
                  <a:schemeClr val="tx1"/>
                </a:solidFill>
              </a:rPr>
              <a:t>«Поэтическая тетрадь»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Попова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Надежда Алексеевна</a:t>
            </a:r>
          </a:p>
          <a:p>
            <a:r>
              <a:rPr lang="ru-RU" sz="2800" dirty="0">
                <a:solidFill>
                  <a:schemeClr val="tx1"/>
                </a:solidFill>
              </a:rPr>
              <a:t>у</a:t>
            </a:r>
            <a:r>
              <a:rPr lang="ru-RU" sz="2800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МКОУ СОШ №3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п. Михайловка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1"/>
            <a:ext cx="7704856" cy="4277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Весенний дождь</a:t>
            </a:r>
          </a:p>
          <a:p>
            <a:pPr marL="0" indent="0">
              <a:buNone/>
            </a:pPr>
            <a:r>
              <a:rPr lang="ru-RU" sz="3600" dirty="0" smtClean="0"/>
              <a:t>Ещё светло перед окн</a:t>
            </a:r>
            <a:r>
              <a:rPr lang="ru-RU" sz="3600" b="1" dirty="0" smtClean="0"/>
              <a:t>ом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smtClean="0"/>
              <a:t>В разрывы </a:t>
            </a:r>
            <a:r>
              <a:rPr lang="ru-RU" sz="3600" dirty="0" err="1" smtClean="0"/>
              <a:t>облак</a:t>
            </a:r>
            <a:r>
              <a:rPr lang="ru-RU" sz="3600" dirty="0" smtClean="0"/>
              <a:t> солнце бле</a:t>
            </a:r>
            <a:r>
              <a:rPr lang="ru-RU" sz="3600" b="1" dirty="0" smtClean="0"/>
              <a:t>щет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smtClean="0"/>
              <a:t>И воробей своим крыл</a:t>
            </a:r>
            <a:r>
              <a:rPr lang="ru-RU" sz="3600" b="1" dirty="0" smtClean="0"/>
              <a:t>ом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smtClean="0"/>
              <a:t>В песке купается, трепе</a:t>
            </a:r>
            <a:r>
              <a:rPr lang="ru-RU" sz="3600" b="1" dirty="0" smtClean="0"/>
              <a:t>щет</a:t>
            </a:r>
            <a:r>
              <a:rPr lang="ru-RU" sz="3600" dirty="0" smtClean="0"/>
              <a:t>…</a:t>
            </a:r>
          </a:p>
          <a:p>
            <a:pPr marL="0" indent="0" algn="r">
              <a:buNone/>
            </a:pPr>
            <a:r>
              <a:rPr lang="ru-RU" sz="3600" dirty="0" smtClean="0"/>
              <a:t>(</a:t>
            </a:r>
            <a:r>
              <a:rPr lang="ru-RU" sz="3600" dirty="0"/>
              <a:t>А. А. </a:t>
            </a:r>
            <a:r>
              <a:rPr lang="ru-RU" sz="3600" dirty="0" smtClean="0"/>
              <a:t>Фет)</a:t>
            </a:r>
            <a:endParaRPr lang="ru-RU" sz="3600" dirty="0"/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7596336" y="3320988"/>
            <a:ext cx="180592" cy="140415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8172400" y="2636912"/>
            <a:ext cx="216024" cy="136815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04664"/>
            <a:ext cx="6984776" cy="6048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/>
              <a:t>Как неожиданно и яр</a:t>
            </a:r>
            <a:r>
              <a:rPr lang="ru-RU" sz="3600" b="1" dirty="0" smtClean="0"/>
              <a:t>ко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smtClean="0"/>
              <a:t>На влажной неба сине</a:t>
            </a:r>
            <a:r>
              <a:rPr lang="ru-RU" sz="3600" b="1" dirty="0" smtClean="0"/>
              <a:t>ве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smtClean="0"/>
              <a:t>Воздушная воздвиглась ар</a:t>
            </a:r>
            <a:r>
              <a:rPr lang="ru-RU" sz="3600" b="1" dirty="0" smtClean="0"/>
              <a:t>ка</a:t>
            </a:r>
          </a:p>
          <a:p>
            <a:pPr marL="0" indent="0">
              <a:buNone/>
            </a:pPr>
            <a:r>
              <a:rPr lang="ru-RU" sz="3600" dirty="0" smtClean="0"/>
              <a:t>В своём минутном торжест</a:t>
            </a:r>
            <a:r>
              <a:rPr lang="ru-RU" sz="3600" b="1" dirty="0" smtClean="0"/>
              <a:t>ве</a:t>
            </a:r>
            <a:r>
              <a:rPr lang="ru-RU" sz="3600" dirty="0" smtClean="0"/>
              <a:t>!</a:t>
            </a:r>
          </a:p>
          <a:p>
            <a:pPr marL="0" indent="0">
              <a:buNone/>
            </a:pPr>
            <a:r>
              <a:rPr lang="ru-RU" sz="3600" dirty="0" smtClean="0"/>
              <a:t>Один конец в леса вонзи</a:t>
            </a:r>
            <a:r>
              <a:rPr lang="ru-RU" sz="3600" b="1" dirty="0" smtClean="0"/>
              <a:t>ла</a:t>
            </a:r>
            <a:r>
              <a:rPr lang="ru-RU" sz="3600" dirty="0" smtClean="0"/>
              <a:t>,</a:t>
            </a:r>
          </a:p>
          <a:p>
            <a:pPr marL="0" indent="0">
              <a:buNone/>
            </a:pPr>
            <a:r>
              <a:rPr lang="ru-RU" sz="3600" dirty="0" smtClean="0"/>
              <a:t>Другим за облака уш</a:t>
            </a:r>
            <a:r>
              <a:rPr lang="ru-RU" sz="3600" b="1" dirty="0" smtClean="0"/>
              <a:t>ла </a:t>
            </a:r>
            <a:r>
              <a:rPr lang="ru-RU" sz="3600" dirty="0" smtClean="0"/>
              <a:t>–</a:t>
            </a:r>
          </a:p>
          <a:p>
            <a:pPr marL="0" indent="0">
              <a:buNone/>
            </a:pPr>
            <a:r>
              <a:rPr lang="ru-RU" sz="3600" dirty="0" smtClean="0"/>
              <a:t>Она полнеба обхвати</a:t>
            </a:r>
            <a:r>
              <a:rPr lang="ru-RU" sz="3600" b="1" dirty="0" smtClean="0"/>
              <a:t>ла</a:t>
            </a:r>
          </a:p>
          <a:p>
            <a:pPr marL="0" indent="0">
              <a:buNone/>
            </a:pPr>
            <a:r>
              <a:rPr lang="ru-RU" sz="3600" dirty="0" smtClean="0"/>
              <a:t>И в высоте изнемог</a:t>
            </a:r>
            <a:r>
              <a:rPr lang="ru-RU" sz="3600" b="1" dirty="0" smtClean="0"/>
              <a:t>ла</a:t>
            </a:r>
            <a:r>
              <a:rPr lang="ru-RU" sz="3600" dirty="0" smtClean="0"/>
              <a:t>…</a:t>
            </a:r>
          </a:p>
          <a:p>
            <a:pPr marL="0" indent="0" algn="r">
              <a:buNone/>
            </a:pPr>
            <a:r>
              <a:rPr lang="ru-RU" sz="3600" dirty="0" smtClean="0"/>
              <a:t>(</a:t>
            </a:r>
            <a:r>
              <a:rPr lang="ru-RU" sz="3600" dirty="0"/>
              <a:t>Ф. И. </a:t>
            </a:r>
            <a:r>
              <a:rPr lang="ru-RU" sz="3600" dirty="0" smtClean="0"/>
              <a:t>Тютчев)</a:t>
            </a:r>
            <a:endParaRPr lang="ru-RU" sz="3600" dirty="0"/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7858079" y="666552"/>
            <a:ext cx="265172" cy="14401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7462944" y="1384164"/>
            <a:ext cx="166875" cy="136815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круглая скобка 6"/>
          <p:cNvSpPr/>
          <p:nvPr/>
        </p:nvSpPr>
        <p:spPr>
          <a:xfrm>
            <a:off x="7555860" y="3356992"/>
            <a:ext cx="274889" cy="144016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>
            <a:off x="7020271" y="4077072"/>
            <a:ext cx="198021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2349897" cy="100811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+mn-lt"/>
              </a:rPr>
              <a:t>Рифма - 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268759"/>
            <a:ext cx="8028384" cy="1512169"/>
          </a:xfrm>
        </p:spPr>
        <p:txBody>
          <a:bodyPr>
            <a:normAutofit/>
          </a:bodyPr>
          <a:lstStyle/>
          <a:p>
            <a:r>
              <a:rPr lang="ru-RU" sz="3600" dirty="0"/>
              <a:t>с</a:t>
            </a:r>
            <a:r>
              <a:rPr lang="ru-RU" sz="3600" dirty="0" smtClean="0"/>
              <a:t>озвучие </a:t>
            </a:r>
            <a:r>
              <a:rPr lang="ru-RU" sz="3600" dirty="0" smtClean="0"/>
              <a:t>концов стихотворных </a:t>
            </a:r>
            <a:r>
              <a:rPr lang="ru-RU" sz="3600" dirty="0" smtClean="0"/>
              <a:t>строк.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07704" y="2348880"/>
            <a:ext cx="6779096" cy="3777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Весенний дождь</a:t>
            </a:r>
          </a:p>
          <a:p>
            <a:pPr marL="0" indent="0">
              <a:buNone/>
            </a:pPr>
            <a:r>
              <a:rPr lang="ru-RU" sz="3600" dirty="0"/>
              <a:t>Ещё светло перед окн</a:t>
            </a:r>
            <a:r>
              <a:rPr lang="ru-RU" sz="3600" b="1" dirty="0"/>
              <a:t>ом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/>
              <a:t>В разрывы </a:t>
            </a:r>
            <a:r>
              <a:rPr lang="ru-RU" sz="3600" dirty="0" err="1"/>
              <a:t>облак</a:t>
            </a:r>
            <a:r>
              <a:rPr lang="ru-RU" sz="3600" dirty="0"/>
              <a:t> солнце бле</a:t>
            </a:r>
            <a:r>
              <a:rPr lang="ru-RU" sz="3600" b="1" dirty="0"/>
              <a:t>щет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/>
              <a:t>И воробей своим крыл</a:t>
            </a:r>
            <a:r>
              <a:rPr lang="ru-RU" sz="3600" b="1" dirty="0"/>
              <a:t>ом</a:t>
            </a:r>
            <a:r>
              <a:rPr lang="ru-RU" sz="3600" dirty="0"/>
              <a:t>,</a:t>
            </a:r>
          </a:p>
          <a:p>
            <a:pPr marL="0" indent="0">
              <a:buNone/>
            </a:pPr>
            <a:r>
              <a:rPr lang="ru-RU" sz="3600" dirty="0"/>
              <a:t>В песке купается, трепе</a:t>
            </a:r>
            <a:r>
              <a:rPr lang="ru-RU" sz="3600" b="1" dirty="0"/>
              <a:t>щет</a:t>
            </a:r>
            <a:r>
              <a:rPr lang="ru-RU" sz="3600" dirty="0"/>
              <a:t>…</a:t>
            </a:r>
          </a:p>
          <a:p>
            <a:pPr marL="0" indent="0" algn="r">
              <a:buNone/>
            </a:pPr>
            <a:r>
              <a:rPr lang="ru-RU" sz="3600" dirty="0"/>
              <a:t>(А. А. </a:t>
            </a:r>
            <a:r>
              <a:rPr lang="ru-RU" sz="3600" dirty="0" smtClean="0"/>
              <a:t>Фет)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469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Ритм -</a:t>
            </a:r>
            <a:endParaRPr lang="ru-RU" sz="36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7" y="1628800"/>
            <a:ext cx="2892498" cy="44973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равномерное </a:t>
            </a:r>
            <a:r>
              <a:rPr lang="ru-RU" sz="3600" dirty="0"/>
              <a:t>чередование каких-нибудь </a:t>
            </a:r>
            <a:r>
              <a:rPr lang="ru-RU" sz="3600" dirty="0" smtClean="0"/>
              <a:t>элементов    (</a:t>
            </a:r>
            <a:r>
              <a:rPr lang="ru-RU" sz="3600" dirty="0"/>
              <a:t>в звучании</a:t>
            </a:r>
            <a:r>
              <a:rPr lang="ru-RU" sz="3600" dirty="0" smtClean="0"/>
              <a:t>,  </a:t>
            </a:r>
            <a:r>
              <a:rPr lang="ru-RU" sz="3600" dirty="0"/>
              <a:t>в движении).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04" y="843498"/>
            <a:ext cx="1908213" cy="142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2880320" cy="20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999978" cy="350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2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Весна в творчестве русских художников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8577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А. Саврасов </a:t>
            </a:r>
          </a:p>
          <a:p>
            <a:pPr algn="ctr"/>
            <a:r>
              <a:rPr lang="ru-RU" dirty="0" smtClean="0"/>
              <a:t>«Грачи прилетели» 1879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85775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И. Левитан </a:t>
            </a:r>
          </a:p>
          <a:p>
            <a:pPr algn="ctr"/>
            <a:r>
              <a:rPr lang="ru-RU" dirty="0" smtClean="0"/>
              <a:t>«Последний снег»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32403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57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Осень в творчестве русских художников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0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И. Левитан</a:t>
            </a:r>
          </a:p>
          <a:p>
            <a:pPr algn="ctr"/>
            <a:r>
              <a:rPr lang="ru-RU" dirty="0" smtClean="0"/>
              <a:t>«Поздняя осень. Стог»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936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И. Левитан</a:t>
            </a:r>
          </a:p>
          <a:p>
            <a:pPr algn="ctr"/>
            <a:r>
              <a:rPr lang="ru-RU" dirty="0" smtClean="0"/>
              <a:t>«Золотая осень»</a:t>
            </a:r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352839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74441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6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Зима в творчестве русских художников</a:t>
            </a:r>
            <a:endParaRPr lang="ru-RU" sz="36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00811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К. </a:t>
            </a:r>
            <a:r>
              <a:rPr lang="ru-RU" dirty="0" err="1" smtClean="0"/>
              <a:t>Юон</a:t>
            </a:r>
            <a:endParaRPr lang="ru-RU" dirty="0" smtClean="0"/>
          </a:p>
          <a:p>
            <a:pPr algn="ctr"/>
            <a:r>
              <a:rPr lang="ru-RU" dirty="0" smtClean="0"/>
              <a:t>«Зимний день»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93610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К. </a:t>
            </a:r>
            <a:r>
              <a:rPr lang="ru-RU" dirty="0" err="1" smtClean="0"/>
              <a:t>Юон</a:t>
            </a:r>
            <a:endParaRPr lang="ru-RU" dirty="0" smtClean="0"/>
          </a:p>
          <a:p>
            <a:pPr algn="ctr"/>
            <a:r>
              <a:rPr lang="ru-RU" dirty="0" smtClean="0"/>
              <a:t>«Зимний лес»</a:t>
            </a: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60032" y="2852936"/>
            <a:ext cx="3681735" cy="2984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55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7139136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…Не бездарна та природа,</a:t>
            </a:r>
          </a:p>
          <a:p>
            <a:pPr marL="0" indent="0">
              <a:buNone/>
            </a:pPr>
            <a:r>
              <a:rPr lang="ru-RU" sz="4000" dirty="0" smtClean="0"/>
              <a:t>Не погиб ещё тот край,</a:t>
            </a:r>
          </a:p>
          <a:p>
            <a:pPr marL="0" indent="0">
              <a:buNone/>
            </a:pPr>
            <a:r>
              <a:rPr lang="ru-RU" sz="4000" dirty="0" smtClean="0"/>
              <a:t>Что выводит из народа</a:t>
            </a:r>
          </a:p>
          <a:p>
            <a:pPr marL="0" indent="0">
              <a:buNone/>
            </a:pPr>
            <a:r>
              <a:rPr lang="ru-RU" sz="4000" dirty="0" smtClean="0"/>
              <a:t>Сколько славных, то и знай…</a:t>
            </a:r>
          </a:p>
          <a:p>
            <a:pPr marL="0" indent="0">
              <a:buNone/>
            </a:pPr>
            <a:r>
              <a:rPr lang="ru-RU" sz="4000" dirty="0" smtClean="0"/>
              <a:t>                      Н. А. Некрасов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557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204863"/>
            <a:ext cx="5328592" cy="2088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Спасибо за урок!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458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Шаблон презентации создала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i="1" dirty="0" err="1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Ранько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 Елена  Алексеевна</a:t>
            </a:r>
            <a:endParaRPr lang="ru-RU" i="1" dirty="0">
              <a:solidFill>
                <a:srgbClr val="000000"/>
              </a:solidFill>
              <a:latin typeface="Times New Roman" pitchFamily="18"/>
              <a:ea typeface="Arial" pitchFamily="2"/>
              <a:cs typeface="Arial" pitchFamily="34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учитель начальных классов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МАОУ лицей №21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  г. Иваново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b="1" i="1" dirty="0">
              <a:solidFill>
                <a:srgbClr val="000000"/>
              </a:solidFill>
              <a:latin typeface="Times New Roman" pitchFamily="18"/>
              <a:ea typeface="Arial" pitchFamily="2"/>
              <a:cs typeface="Arial" pitchFamily="34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i="1" dirty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Сайт: </a:t>
            </a:r>
            <a:r>
              <a:rPr lang="ru-RU" i="1" dirty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  <a:hlinkClick r:id="rId2"/>
              </a:rPr>
              <a:t>http://elenaranko.ucoz.ru/</a:t>
            </a:r>
            <a:r>
              <a:rPr lang="ru-RU" i="1" dirty="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34"/>
              </a:rPr>
              <a:t> </a:t>
            </a:r>
            <a:endParaRPr lang="ru-RU" i="1" dirty="0" smtClean="0">
              <a:solidFill>
                <a:srgbClr val="000000"/>
              </a:solidFill>
              <a:latin typeface="Times New Roman" pitchFamily="18"/>
              <a:ea typeface="Arial" pitchFamily="2"/>
              <a:cs typeface="Arial" pitchFamily="34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i="1" dirty="0">
              <a:solidFill>
                <a:srgbClr val="000000"/>
              </a:solidFill>
              <a:latin typeface="Times New Roman" pitchFamily="18"/>
              <a:ea typeface="Arial" pitchFamily="2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88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Ф. И. Тютчев           1803-1873</a:t>
            </a:r>
          </a:p>
          <a:p>
            <a:pPr marL="0" indent="0" algn="ctr">
              <a:buNone/>
            </a:pPr>
            <a:r>
              <a:rPr lang="ru-RU" dirty="0" smtClean="0"/>
              <a:t>А. А. Фет                 1820-1892</a:t>
            </a:r>
          </a:p>
          <a:p>
            <a:pPr marL="0" indent="0" algn="ctr">
              <a:buNone/>
            </a:pPr>
            <a:r>
              <a:rPr lang="ru-RU" dirty="0" smtClean="0"/>
              <a:t>Е. А. Баратынский  1800-1844</a:t>
            </a:r>
          </a:p>
          <a:p>
            <a:pPr marL="0" indent="0" algn="ctr">
              <a:buNone/>
            </a:pPr>
            <a:r>
              <a:rPr lang="ru-RU" dirty="0" smtClean="0"/>
              <a:t>А. Н. Плещеев         1825-1893</a:t>
            </a:r>
          </a:p>
          <a:p>
            <a:pPr marL="0" indent="0" algn="ctr">
              <a:buNone/>
            </a:pPr>
            <a:r>
              <a:rPr lang="ru-RU" dirty="0" smtClean="0"/>
              <a:t>И. С. Никитин         1824-1861</a:t>
            </a:r>
          </a:p>
          <a:p>
            <a:pPr marL="0" indent="0" algn="ctr">
              <a:buNone/>
            </a:pPr>
            <a:r>
              <a:rPr lang="ru-RU" dirty="0" smtClean="0"/>
              <a:t>Н. А. Некрасов        1821-1877</a:t>
            </a:r>
          </a:p>
          <a:p>
            <a:pPr marL="0" indent="0" algn="ctr">
              <a:buNone/>
            </a:pPr>
            <a:r>
              <a:rPr lang="ru-RU" dirty="0" smtClean="0"/>
              <a:t>И. А. Бунин             1870-1953</a:t>
            </a:r>
          </a:p>
          <a:p>
            <a:pPr marL="0" indent="0" algn="ctr">
              <a:buNone/>
            </a:pPr>
            <a:r>
              <a:rPr lang="ru-RU" dirty="0" smtClean="0"/>
              <a:t>А. С. Пушкин          1799-1837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9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Федор </a:t>
            </a:r>
          </a:p>
          <a:p>
            <a:pPr marL="0" indent="0" algn="ctr">
              <a:buNone/>
            </a:pPr>
            <a:r>
              <a:rPr lang="ru-RU" sz="3200" dirty="0" smtClean="0"/>
              <a:t>Иванович</a:t>
            </a:r>
          </a:p>
          <a:p>
            <a:pPr marL="0" indent="0" algn="ctr">
              <a:buNone/>
            </a:pPr>
            <a:r>
              <a:rPr lang="ru-RU" sz="3200" dirty="0" smtClean="0"/>
              <a:t>Тютчев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038600" cy="48860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Афанасий </a:t>
            </a:r>
          </a:p>
          <a:p>
            <a:pPr marL="0" indent="0" algn="ctr">
              <a:buNone/>
            </a:pPr>
            <a:r>
              <a:rPr lang="ru-RU" sz="3200" dirty="0" smtClean="0"/>
              <a:t>Афанасьевич</a:t>
            </a:r>
          </a:p>
          <a:p>
            <a:pPr marL="0" indent="0" algn="ctr">
              <a:buNone/>
            </a:pPr>
            <a:r>
              <a:rPr lang="ru-RU" sz="3200" dirty="0" smtClean="0"/>
              <a:t>Фет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47664" y="3068960"/>
            <a:ext cx="2592288" cy="307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4088" y="3068960"/>
            <a:ext cx="2376264" cy="307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3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340768"/>
            <a:ext cx="3672408" cy="506915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Евгений </a:t>
            </a:r>
          </a:p>
          <a:p>
            <a:pPr marL="0" indent="0" algn="ctr">
              <a:buNone/>
            </a:pPr>
            <a:r>
              <a:rPr lang="ru-RU" sz="3200" dirty="0" smtClean="0"/>
              <a:t>Абрамович</a:t>
            </a:r>
          </a:p>
          <a:p>
            <a:pPr marL="0" indent="0" algn="ctr">
              <a:buNone/>
            </a:pPr>
            <a:r>
              <a:rPr lang="ru-RU" sz="3200" dirty="0" smtClean="0"/>
              <a:t>Баратынский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Алексей </a:t>
            </a:r>
          </a:p>
          <a:p>
            <a:pPr marL="0" indent="0" algn="ctr">
              <a:buNone/>
            </a:pPr>
            <a:r>
              <a:rPr lang="ru-RU" sz="3200" dirty="0" smtClean="0"/>
              <a:t>Николаевич </a:t>
            </a:r>
          </a:p>
          <a:p>
            <a:pPr marL="0" indent="0" algn="ctr">
              <a:buNone/>
            </a:pPr>
            <a:r>
              <a:rPr lang="ru-RU" sz="3200" dirty="0" smtClean="0"/>
              <a:t>Плещеев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91680" y="3356992"/>
            <a:ext cx="2095199" cy="26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64800" y="3356992"/>
            <a:ext cx="2095199" cy="2666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8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596208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Иван </a:t>
            </a:r>
          </a:p>
          <a:p>
            <a:pPr marL="0" indent="0" algn="ctr">
              <a:buNone/>
            </a:pPr>
            <a:r>
              <a:rPr lang="ru-RU" sz="3200" dirty="0" err="1" smtClean="0"/>
              <a:t>Саввич</a:t>
            </a:r>
            <a:r>
              <a:rPr lang="ru-RU" sz="3200" dirty="0" smtClean="0"/>
              <a:t> </a:t>
            </a:r>
          </a:p>
          <a:p>
            <a:pPr marL="0" indent="0" algn="ctr">
              <a:buNone/>
            </a:pPr>
            <a:r>
              <a:rPr lang="ru-RU" sz="3200" dirty="0" smtClean="0"/>
              <a:t>Никитин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Николай </a:t>
            </a:r>
          </a:p>
          <a:p>
            <a:pPr marL="0" indent="0" algn="ctr">
              <a:buNone/>
            </a:pPr>
            <a:r>
              <a:rPr lang="ru-RU" sz="3200" dirty="0" smtClean="0"/>
              <a:t>Алексеевич </a:t>
            </a:r>
          </a:p>
          <a:p>
            <a:pPr marL="0" indent="0" algn="ctr">
              <a:buNone/>
            </a:pPr>
            <a:r>
              <a:rPr lang="ru-RU" sz="3200" dirty="0" smtClean="0"/>
              <a:t>Некрасов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91680" y="3284984"/>
            <a:ext cx="2381039" cy="269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24128" y="3284984"/>
            <a:ext cx="2088232" cy="2692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7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740224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Иван</a:t>
            </a:r>
          </a:p>
          <a:p>
            <a:pPr marL="0" indent="0" algn="ctr">
              <a:buNone/>
            </a:pPr>
            <a:r>
              <a:rPr lang="ru-RU" sz="3200" dirty="0" smtClean="0"/>
              <a:t> Алексеевич </a:t>
            </a:r>
          </a:p>
          <a:p>
            <a:pPr marL="0" indent="0" algn="ctr">
              <a:buNone/>
            </a:pPr>
            <a:r>
              <a:rPr lang="ru-RU" sz="3200" dirty="0" smtClean="0"/>
              <a:t>Бунин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Александр </a:t>
            </a:r>
          </a:p>
          <a:p>
            <a:pPr marL="0" indent="0" algn="ctr">
              <a:buNone/>
            </a:pPr>
            <a:r>
              <a:rPr lang="ru-RU" sz="3200" dirty="0" smtClean="0"/>
              <a:t>Сергеевич</a:t>
            </a:r>
          </a:p>
          <a:p>
            <a:pPr marL="0" indent="0" algn="ctr">
              <a:buNone/>
            </a:pPr>
            <a:r>
              <a:rPr lang="ru-RU" sz="3200" dirty="0" smtClean="0"/>
              <a:t> Пушкин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19672" y="3284984"/>
            <a:ext cx="2095199" cy="27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08104" y="3253147"/>
            <a:ext cx="2381039" cy="277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04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4032448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Олицетворение -</a:t>
            </a:r>
            <a:endParaRPr lang="ru-RU" sz="36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2962672" cy="485740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наделение </a:t>
            </a:r>
            <a:r>
              <a:rPr lang="ru-RU" sz="3200" dirty="0"/>
              <a:t>предметов, явлений природы чувствами, настроением, способностями, характером человека.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3112909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94421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4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15200" cy="129614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latin typeface="+mn-lt"/>
              </a:rPr>
              <a:t>Строфы - 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35334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части стихотворения, отличающиеся одинаковым количеством строк в каждой из них, одинаковым расположением рифм и относительной законченностью.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0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В зимние сумерки нянины ска</a:t>
            </a:r>
            <a:r>
              <a:rPr lang="ru-RU" sz="3600" b="1" dirty="0"/>
              <a:t>зки</a:t>
            </a:r>
          </a:p>
          <a:p>
            <a:pPr marL="0" indent="0" algn="ctr">
              <a:buNone/>
            </a:pPr>
            <a:r>
              <a:rPr lang="ru-RU" sz="3600" dirty="0"/>
              <a:t>Саша любила. Поутру в сала</a:t>
            </a:r>
            <a:r>
              <a:rPr lang="ru-RU" sz="3600" b="1" dirty="0"/>
              <a:t>зки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dirty="0"/>
              <a:t>Саша садилась, летела стрел</a:t>
            </a:r>
            <a:r>
              <a:rPr lang="ru-RU" sz="3600" b="1" dirty="0"/>
              <a:t>ой</a:t>
            </a:r>
            <a:r>
              <a:rPr lang="ru-RU" sz="3600" dirty="0"/>
              <a:t>,</a:t>
            </a:r>
          </a:p>
          <a:p>
            <a:pPr marL="0" indent="0" algn="ctr">
              <a:buNone/>
            </a:pPr>
            <a:r>
              <a:rPr lang="ru-RU" sz="3600" dirty="0"/>
              <a:t>Полная счастья, с горы ледян</a:t>
            </a:r>
            <a:r>
              <a:rPr lang="ru-RU" sz="3600" b="1" dirty="0"/>
              <a:t>ой</a:t>
            </a:r>
            <a:r>
              <a:rPr lang="ru-RU" sz="3600" dirty="0" smtClean="0"/>
              <a:t>…</a:t>
            </a:r>
          </a:p>
          <a:p>
            <a:pPr marL="0" indent="0" algn="r">
              <a:buNone/>
            </a:pPr>
            <a:r>
              <a:rPr lang="ru-RU" sz="3600" dirty="0" smtClean="0"/>
              <a:t>(</a:t>
            </a:r>
            <a:r>
              <a:rPr lang="ru-RU" sz="3600" dirty="0"/>
              <a:t>Н. А. </a:t>
            </a:r>
            <a:r>
              <a:rPr lang="ru-RU" sz="3600" dirty="0" smtClean="0"/>
              <a:t>Некрасов)</a:t>
            </a:r>
            <a:endParaRPr lang="ru-RU" sz="3600" dirty="0"/>
          </a:p>
          <a:p>
            <a:pPr marL="0" indent="0" algn="ctr">
              <a:buNone/>
            </a:pPr>
            <a:endParaRPr lang="ru-RU" sz="3600" dirty="0"/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8100392" y="1700808"/>
            <a:ext cx="72008" cy="8640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круглая скобка 4"/>
          <p:cNvSpPr/>
          <p:nvPr/>
        </p:nvSpPr>
        <p:spPr>
          <a:xfrm>
            <a:off x="8100392" y="3645024"/>
            <a:ext cx="72008" cy="8640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o5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pero5</Template>
  <TotalTime>712</TotalTime>
  <Words>406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pero5</vt:lpstr>
      <vt:lpstr>Урок литературного чтения 4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Олицетворение -</vt:lpstr>
      <vt:lpstr>Строфы - </vt:lpstr>
      <vt:lpstr>Презентация PowerPoint</vt:lpstr>
      <vt:lpstr>Презентация PowerPoint</vt:lpstr>
      <vt:lpstr>Презентация PowerPoint</vt:lpstr>
      <vt:lpstr>Рифма -  </vt:lpstr>
      <vt:lpstr>Ритм -</vt:lpstr>
      <vt:lpstr>Весна в творчестве русских художников</vt:lpstr>
      <vt:lpstr>Осень в творчестве русских художников</vt:lpstr>
      <vt:lpstr>Зима в творчестве русских художников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4 класс</dc:title>
  <dc:creator>User</dc:creator>
  <cp:lastModifiedBy>User</cp:lastModifiedBy>
  <cp:revision>31</cp:revision>
  <dcterms:created xsi:type="dcterms:W3CDTF">2013-11-28T15:45:47Z</dcterms:created>
  <dcterms:modified xsi:type="dcterms:W3CDTF">2013-12-01T16:01:52Z</dcterms:modified>
</cp:coreProperties>
</file>