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618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9B414F7-35D1-472A-9816-0D963E5F6C09}" type="datetimeFigureOut">
              <a:rPr lang="ru-RU"/>
              <a:pPr>
                <a:defRPr/>
              </a:pPr>
              <a:t>15.03.2014</a:t>
            </a:fld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3300E40-9027-4DA4-873B-490D26CA76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A53E5-2D10-4035-A516-80578EF1BE19}" type="datetimeFigureOut">
              <a:rPr lang="ru-RU"/>
              <a:pPr>
                <a:defRPr/>
              </a:pPr>
              <a:t>15.03.2014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DD238-00CA-417C-A86A-FA38148C16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266BFBF-B9CF-4ECB-A9A9-C47D8790B001}" type="datetimeFigureOut">
              <a:rPr lang="ru-RU"/>
              <a:pPr>
                <a:defRPr/>
              </a:pPr>
              <a:t>15.03.2014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431649A8-870A-499E-AC89-553FC3BC50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527A3-7D9F-4D13-845D-8718D1709A14}" type="datetimeFigureOut">
              <a:rPr lang="ru-RU"/>
              <a:pPr>
                <a:defRPr/>
              </a:pPr>
              <a:t>15.03.2014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5E606-BE7A-48B4-8FE9-3CF4879A91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D1EDE02A-5730-405A-8FFD-F061E5BCEE18}" type="datetimeFigureOut">
              <a:rPr lang="ru-RU"/>
              <a:pPr>
                <a:defRPr/>
              </a:pPr>
              <a:t>15.03.2014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3CF72DC-2556-49F6-A877-99790D17D0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E7BBA-AC16-4CC3-BA20-F92DD08D8663}" type="datetimeFigureOut">
              <a:rPr lang="ru-RU"/>
              <a:pPr>
                <a:defRPr/>
              </a:pPr>
              <a:t>15.03.2014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1CD9A-0A4C-4D20-8232-F2E2948D56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64C0C-5F92-40FE-9892-22064E0ABBDE}" type="datetimeFigureOut">
              <a:rPr lang="ru-RU"/>
              <a:pPr>
                <a:defRPr/>
              </a:pPr>
              <a:t>15.03.2014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9A4FF-A648-4510-9287-CB405AFD81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2DFAE-8FF5-4769-8777-A7EC1DB9CBDD}" type="datetimeFigureOut">
              <a:rPr lang="ru-RU"/>
              <a:pPr>
                <a:defRPr/>
              </a:pPr>
              <a:t>15.03.2014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91B23-D857-403D-BE29-8F0A2CF824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31D9F-C32E-4453-83BC-C42E8B7A044B}" type="datetimeFigureOut">
              <a:rPr lang="ru-RU"/>
              <a:pPr>
                <a:defRPr/>
              </a:pPr>
              <a:t>15.03.2014</a:t>
            </a:fld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90F38-E4B9-4D60-AF36-0FC9C3A7E0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53666-63A6-4CD5-A380-590172116364}" type="datetimeFigureOut">
              <a:rPr lang="ru-RU"/>
              <a:pPr>
                <a:defRPr/>
              </a:pPr>
              <a:t>15.03.2014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60F6C-02FA-4042-B28A-4AC98362E5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25134D-0D8B-4E0B-AE76-8BE07C55D231}" type="datetimeFigureOut">
              <a:rPr lang="ru-RU"/>
              <a:pPr>
                <a:defRPr/>
              </a:pPr>
              <a:t>15.03.2014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23B052C-2DE3-4C38-9398-1B4E3383EF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6C75A4AB-A52B-47D2-9AEC-0C7BE7ADCDD3}" type="datetimeFigureOut">
              <a:rPr lang="ru-RU"/>
              <a:pPr>
                <a:defRPr/>
              </a:pPr>
              <a:t>15.03.2014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B9A42B34-F034-41EB-B780-3B8054C271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1" r:id="rId5"/>
    <p:sldLayoutId id="2147483680" r:id="rId6"/>
    <p:sldLayoutId id="2147483679" r:id="rId7"/>
    <p:sldLayoutId id="2147483678" r:id="rId8"/>
    <p:sldLayoutId id="2147483686" r:id="rId9"/>
    <p:sldLayoutId id="2147483677" r:id="rId10"/>
    <p:sldLayoutId id="214748368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Экологические проблемы городов мира</a:t>
            </a:r>
            <a:endParaRPr lang="ru-RU" dirty="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5003800" y="3500438"/>
            <a:ext cx="32400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>
                <a:latin typeface="Times New Roman" pitchFamily="18" charset="0"/>
              </a:rPr>
              <a:t>Презентация 2 группы</a:t>
            </a: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Содержимое 3" descr="38c27c9bbb3ddd45ad67c859b8c4e0e0_L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8143875" cy="6858000"/>
          </a:xfrm>
        </p:spPr>
      </p:pic>
    </p:spTree>
  </p:cSld>
  <p:clrMapOvr>
    <a:masterClrMapping/>
  </p:clrMapOvr>
  <p:transition>
    <p:pull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Микроклимат и зеленые насаждения</a:t>
            </a:r>
            <a:endParaRPr lang="ru-RU" dirty="0"/>
          </a:p>
        </p:txBody>
      </p:sp>
      <p:sp>
        <p:nvSpPr>
          <p:cNvPr id="2355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 результате всех вышеописанных мной явлений микроклимат в городах меняется далеко не в лучшую сторону. Увеличивается число бактерий, вирусов, частиц тяжелых металлов, пыли, опасных химических соединений. Всё это вкупе с отсутствием нормального количества парков, скверов, кустов, деревьев может привести к ужасным последствиям.</a:t>
            </a:r>
          </a:p>
        </p:txBody>
      </p:sp>
    </p:spTree>
  </p:cSld>
  <p:clrMapOvr>
    <a:masterClrMapping/>
  </p:clrMapOvr>
  <p:transition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Решение</a:t>
            </a:r>
            <a:endParaRPr lang="ru-RU" dirty="0"/>
          </a:p>
        </p:txBody>
      </p:sp>
      <p:sp>
        <p:nvSpPr>
          <p:cNvPr id="2457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 качестве примера можно привести ту же Японию. Сейчас в Токио крыша КАЖДОГО дома оборудована своим «зелёным уголком». По данным ученых, это является одной из причин поразительного долголетия жителей. </a:t>
            </a:r>
          </a:p>
        </p:txBody>
      </p:sp>
    </p:spTree>
  </p:cSld>
  <p:clrMapOvr>
    <a:masterClrMapping/>
  </p:clrMapOvr>
  <p:transition>
    <p:pull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Содержимое 3" descr="1295532649_030604_16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8162925" cy="6858000"/>
          </a:xfrm>
        </p:spPr>
      </p:pic>
    </p:spTree>
  </p:cSld>
  <p:clrMapOvr>
    <a:masterClrMapping/>
  </p:clrMapOvr>
  <p:transition>
    <p:pull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Отходы</a:t>
            </a:r>
            <a:endParaRPr lang="ru-RU" dirty="0"/>
          </a:p>
        </p:txBody>
      </p:sp>
      <p:sp>
        <p:nvSpPr>
          <p:cNvPr id="2662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Каждый человек на планете Земля ежедневно «производит» 2,5 – 3 кг биологических и искусственных отходов. Естественно, возникает вопрос: куда же это исчезает? Основным местом становятся канализации и свалки. Но уже сейчас мусора становится столько, что его уже некуда девать. Чем же это грозит?</a:t>
            </a:r>
          </a:p>
        </p:txBody>
      </p:sp>
    </p:spTree>
  </p:cSld>
  <p:clrMapOvr>
    <a:masterClrMapping/>
  </p:clrMapOvr>
  <p:transition>
    <p:pull dir="l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Решение</a:t>
            </a:r>
            <a:endParaRPr lang="ru-RU" dirty="0"/>
          </a:p>
        </p:txBody>
      </p:sp>
      <p:sp>
        <p:nvSpPr>
          <p:cNvPr id="2765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А грозит, это тем, что уже через 60-80 лет многие мегаполисы мира рискуют стать большими свалками. Но решение есть – надо развивать мусороперерабатывающую промышленность. Также надо отказываться от пластика при производстве упаковок для любого вида продуктов, ведь он мало того что долго разлагается (более 500 лет, и то если присутствует целлюлоза), так еще и отравляет воздух, воду и почву вокруг себя на расстоянии до 700 метров.</a:t>
            </a:r>
          </a:p>
        </p:txBody>
      </p:sp>
    </p:spTree>
  </p:cSld>
  <p:clrMapOvr>
    <a:masterClrMapping/>
  </p:clrMapOvr>
  <p:transition>
    <p:pull dir="l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Содержимое 3" descr="1200392687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8120063" cy="6858000"/>
          </a:xfrm>
        </p:spPr>
      </p:pic>
    </p:spTree>
  </p:cSld>
  <p:clrMapOvr>
    <a:masterClrMapping/>
  </p:clrMapOvr>
  <p:transition>
    <p:pull dir="r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2969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poisk.yandex.ru</a:t>
            </a:r>
          </a:p>
          <a:p>
            <a:pPr eaLnBrk="1" hangingPunct="1"/>
            <a:r>
              <a:rPr lang="en-US" smtClean="0"/>
              <a:t>Images.yandex.ru</a:t>
            </a:r>
          </a:p>
          <a:p>
            <a:pPr eaLnBrk="1" hangingPunct="1"/>
            <a:r>
              <a:rPr lang="ru-RU" smtClean="0"/>
              <a:t>Энциклопедия Аванта+, том 3 «География», Москва, 1994</a:t>
            </a:r>
          </a:p>
        </p:txBody>
      </p:sp>
    </p:spTree>
  </p:cSld>
  <p:clrMapOvr>
    <a:masterClrMapping/>
  </p:clrMapOvr>
  <p:transition>
    <p:split orient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26690" y="1202409"/>
            <a:ext cx="5671572" cy="2445231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</p:cSld>
  <p:clrMapOvr>
    <a:masterClrMapping/>
  </p:clrMapOvr>
  <p:transition>
    <p:wheel spokes="8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Основные проблемы </a:t>
            </a:r>
            <a:endParaRPr lang="ru-RU" dirty="0"/>
          </a:p>
        </p:txBody>
      </p:sp>
      <p:sp>
        <p:nvSpPr>
          <p:cNvPr id="1433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Состояние воздушного бассейна   </a:t>
            </a:r>
          </a:p>
          <a:p>
            <a:pPr eaLnBrk="1" hangingPunct="1"/>
            <a:r>
              <a:rPr lang="ru-RU" smtClean="0"/>
              <a:t>Шумовое загрязнение городов  </a:t>
            </a:r>
          </a:p>
          <a:p>
            <a:pPr eaLnBrk="1" hangingPunct="1"/>
            <a:r>
              <a:rPr lang="ru-RU" smtClean="0"/>
              <a:t>Загрязнение водного бассейна </a:t>
            </a:r>
          </a:p>
          <a:p>
            <a:pPr eaLnBrk="1" hangingPunct="1"/>
            <a:r>
              <a:rPr lang="ru-RU" smtClean="0"/>
              <a:t>Микроклиматические характеристики городов    </a:t>
            </a:r>
          </a:p>
          <a:p>
            <a:pPr eaLnBrk="1" hangingPunct="1"/>
            <a:r>
              <a:rPr lang="ru-RU" smtClean="0"/>
              <a:t>Зеленые насаждения в городах </a:t>
            </a:r>
          </a:p>
          <a:p>
            <a:pPr eaLnBrk="1" hangingPunct="1"/>
            <a:r>
              <a:rPr lang="ru-RU" smtClean="0"/>
              <a:t>Проблема городских отходов.  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Воздух</a:t>
            </a:r>
            <a:endParaRPr lang="ru-RU" dirty="0"/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 каждом современном городе мира расположены заводы, фабрики, перерабатывающие предприятия. Ежедневно они выбрасывают в воздух более 1 трлн. кубометров вредных веществ. В скором времени это приведет к тому, что через 300-350 лет Солнце навсегда скроется от нас за пеленой выхлопов (данные ученых). </a:t>
            </a:r>
          </a:p>
        </p:txBody>
      </p:sp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Решение</a:t>
            </a:r>
            <a:endParaRPr lang="ru-RU" dirty="0"/>
          </a:p>
        </p:txBody>
      </p:sp>
      <p:pic>
        <p:nvPicPr>
          <p:cNvPr id="16386" name="Содержимое 3" descr="0003-002-V-nashe-vremja-promyshlennoe-zagrjaznenie-okruzhajuschej-sredy-naprjamuju.pn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42938" y="2665413"/>
            <a:ext cx="7215187" cy="3790950"/>
          </a:xfrm>
        </p:spPr>
      </p:pic>
      <p:sp>
        <p:nvSpPr>
          <p:cNvPr id="16387" name="Прямоугольник 4"/>
          <p:cNvSpPr>
            <a:spLocks noChangeArrowheads="1"/>
          </p:cNvSpPr>
          <p:nvPr/>
        </p:nvSpPr>
        <p:spPr bwMode="auto">
          <a:xfrm>
            <a:off x="642938" y="2000250"/>
            <a:ext cx="73580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rebuchet MS" pitchFamily="34" charset="0"/>
              </a:rPr>
              <a:t>Единственным решением является применение экологических и воздухоочистительных инноваций при производстве, иначе…</a:t>
            </a:r>
          </a:p>
        </p:txBody>
      </p:sp>
    </p:spTree>
  </p:cSld>
  <p:clrMapOvr>
    <a:masterClrMapping/>
  </p:clrMapOvr>
  <p:transition>
    <p:cut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Шум</a:t>
            </a:r>
            <a:endParaRPr lang="ru-RU" dirty="0"/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Цивилизация не стоит на месте, строятся новые дороги, шоссе, магистрали, парковки, аэропорты, полотна железных дорог, метро</a:t>
            </a:r>
          </a:p>
          <a:p>
            <a:pPr eaLnBrk="1" hangingPunct="1"/>
            <a:r>
              <a:rPr lang="ru-RU" smtClean="0"/>
              <a:t>Но зачастую строители и подрядчики даже не задумываются о здоровье людей, живущих поблизости</a:t>
            </a:r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Решение</a:t>
            </a:r>
            <a:endParaRPr lang="ru-RU" dirty="0"/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       Шумовое загрязнение нагнетает обстановку в организме человека, обостряет старые болезни и создает новые. Если не ставить шумопоглощающие щиты, не высаживать деревья вдоль дорог, то очень скоро среди нас не останется здоровых людей</a:t>
            </a:r>
          </a:p>
        </p:txBody>
      </p:sp>
    </p:spTree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Вода</a:t>
            </a:r>
            <a:endParaRPr lang="ru-RU" dirty="0"/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Торговля между государствами набирает темпы, морские грузоперевозки увеличивают свою долю в товарообороте. Но человек слишком беспечно относится к акваториям, что зачастую приводит к фатальным последствиям.</a:t>
            </a:r>
          </a:p>
        </p:txBody>
      </p:sp>
    </p:spTree>
  </p:cSld>
  <p:clrMapOvr>
    <a:masterClrMapping/>
  </p:clrMapOvr>
  <p:transition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Решение</a:t>
            </a:r>
            <a:endParaRPr lang="ru-RU" dirty="0"/>
          </a:p>
        </p:txBody>
      </p:sp>
      <p:sp>
        <p:nvSpPr>
          <p:cNvPr id="2048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Авария на японской АЭС «Фукусима – 1», прорыв трубы с нефтью в Мексиканском заливе – лишь часть примеров, которые могут разрушить водную экосистему и проживающих в ней живых существ. Единственной причиной ошибок является человеческий фактор. Всё, что можно сделать – повысить уровень образования людей, занимающих «водные» профессии.</a:t>
            </a:r>
          </a:p>
        </p:txBody>
      </p:sp>
    </p:spTree>
  </p:cSld>
  <p:clrMapOvr>
    <a:masterClrMapping/>
  </p:clrMapOvr>
  <p:transition>
    <p:wipe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Содержимое 3" descr="668CB8BD0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8132763" cy="6858000"/>
          </a:xfrm>
        </p:spPr>
      </p:pic>
    </p:spTree>
  </p:cSld>
  <p:clrMapOvr>
    <a:masterClrMapping/>
  </p:clrMapOvr>
  <p:transition>
    <p:wedg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77</TotalTime>
  <Words>392</Words>
  <Application>Microsoft Office PowerPoint</Application>
  <PresentationFormat>Экран (4:3)</PresentationFormat>
  <Paragraphs>21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18</vt:i4>
      </vt:variant>
    </vt:vector>
  </HeadingPairs>
  <TitlesOfParts>
    <vt:vector size="29" baseType="lpstr">
      <vt:lpstr>Arial</vt:lpstr>
      <vt:lpstr>Trebuchet MS</vt:lpstr>
      <vt:lpstr>Wingdings 2</vt:lpstr>
      <vt:lpstr>Wingdings</vt:lpstr>
      <vt:lpstr>Calibri</vt:lpstr>
      <vt:lpstr>Times New Roman</vt:lpstr>
      <vt:lpstr>Изящная</vt:lpstr>
      <vt:lpstr>Изящная</vt:lpstr>
      <vt:lpstr>Изящная</vt:lpstr>
      <vt:lpstr>Изящная</vt:lpstr>
      <vt:lpstr>Изящная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Экологические проблемы городов мира</dc:title>
  <dc:creator>Ultra</dc:creator>
  <cp:lastModifiedBy>user</cp:lastModifiedBy>
  <cp:revision>11</cp:revision>
  <dcterms:created xsi:type="dcterms:W3CDTF">2013-09-18T21:27:08Z</dcterms:created>
  <dcterms:modified xsi:type="dcterms:W3CDTF">2014-03-15T05:13:05Z</dcterms:modified>
</cp:coreProperties>
</file>