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857641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714488"/>
            <a:ext cx="3857652" cy="482205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9" y="357166"/>
            <a:ext cx="664373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Математическая сказка о   Колобке.</a:t>
            </a:r>
          </a:p>
          <a:p>
            <a:pPr algn="ctr"/>
            <a:endParaRPr lang="ru-RU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04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3714752"/>
            <a:ext cx="1809756" cy="24431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428604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Увлекся Колобок зарядкой и не заметил, как подкралась Лиса и говорит: « Колобок , Колобок , я тебя  съем!»</a:t>
            </a:r>
            <a:endParaRPr lang="ru-RU" sz="2400" dirty="0"/>
          </a:p>
        </p:txBody>
      </p:sp>
      <p:pic>
        <p:nvPicPr>
          <p:cNvPr id="3" name="Рисунок 2" descr="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644" y="1703331"/>
            <a:ext cx="3780852" cy="472606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857620" y="2357430"/>
            <a:ext cx="5151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Не ешь меня , я выполню все твои задания!</a:t>
            </a:r>
            <a:endParaRPr lang="ru-RU" sz="2400" dirty="0"/>
          </a:p>
        </p:txBody>
      </p:sp>
      <p:pic>
        <p:nvPicPr>
          <p:cNvPr id="6" name="Рисунок 5" descr="0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071942"/>
            <a:ext cx="2238384" cy="19935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984" y="714356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И задала ему Лиса  задание.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268760"/>
            <a:ext cx="81781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На окне стояло 5 горшков с цветами. Потом их стало на 2 больше. Сколько горшков с цветами теперь на окне?</a:t>
            </a:r>
          </a:p>
          <a:p>
            <a:r>
              <a:rPr lang="ru-RU" sz="3600" dirty="0" smtClean="0"/>
              <a:t> </a:t>
            </a:r>
          </a:p>
        </p:txBody>
      </p:sp>
      <p:pic>
        <p:nvPicPr>
          <p:cNvPr id="3074" name="Picture 2" descr="http://metodist.edu54.ru/sites/default/files/images/2011/05/7211299cad986d9c6850137b6ac7ce8a7bacd6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93096"/>
            <a:ext cx="864096" cy="1457920"/>
          </a:xfrm>
          <a:prstGeom prst="rect">
            <a:avLst/>
          </a:prstGeom>
          <a:noFill/>
        </p:spPr>
      </p:pic>
      <p:pic>
        <p:nvPicPr>
          <p:cNvPr id="3076" name="Picture 4" descr="http://donetsk.prostogorod.ua/images/repo/jos_repo_users/11516/Album/2569/f_MJePz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869160"/>
            <a:ext cx="841350" cy="1457920"/>
          </a:xfrm>
          <a:prstGeom prst="rect">
            <a:avLst/>
          </a:prstGeom>
          <a:noFill/>
        </p:spPr>
      </p:pic>
      <p:pic>
        <p:nvPicPr>
          <p:cNvPr id="3078" name="Picture 6" descr="http://open.az/uploads/posts/2011-11/1321245713_simv-cik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221088"/>
            <a:ext cx="864096" cy="1440160"/>
          </a:xfrm>
          <a:prstGeom prst="rect">
            <a:avLst/>
          </a:prstGeom>
          <a:noFill/>
        </p:spPr>
      </p:pic>
      <p:pic>
        <p:nvPicPr>
          <p:cNvPr id="3080" name="Picture 8" descr="http://www.scarletflower.ru/public/shop/nested_img/87/imgC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869160"/>
            <a:ext cx="816025" cy="1440160"/>
          </a:xfrm>
          <a:prstGeom prst="rect">
            <a:avLst/>
          </a:prstGeom>
          <a:noFill/>
        </p:spPr>
      </p:pic>
      <p:pic>
        <p:nvPicPr>
          <p:cNvPr id="3082" name="Picture 10" descr="http://otvetin.ru/uploads/posts/1290403957_azaliya_400x398_p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293096"/>
            <a:ext cx="888033" cy="1440160"/>
          </a:xfrm>
          <a:prstGeom prst="rect">
            <a:avLst/>
          </a:prstGeom>
          <a:noFill/>
        </p:spPr>
      </p:pic>
      <p:pic>
        <p:nvPicPr>
          <p:cNvPr id="3084" name="Picture 12" descr="http://gflower.ru/wp-content/uploads/2011/01/3400976175_818fe0d883_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653136"/>
            <a:ext cx="1032049" cy="1457920"/>
          </a:xfrm>
          <a:prstGeom prst="rect">
            <a:avLst/>
          </a:prstGeom>
          <a:noFill/>
        </p:spPr>
      </p:pic>
      <p:pic>
        <p:nvPicPr>
          <p:cNvPr id="3086" name="Picture 14" descr="http://www.solnsad.ru/image-kom-zveti/5_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3933056"/>
            <a:ext cx="1008112" cy="14579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348" y="428604"/>
            <a:ext cx="668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Справился Колобок с заданиями лисы и она отпустила его домой.</a:t>
            </a:r>
          </a:p>
          <a:p>
            <a:r>
              <a:rPr lang="ru-RU" dirty="0" smtClean="0"/>
              <a:t>А по дороге он стал вспоминать, что же он сегодня делал?</a:t>
            </a:r>
            <a:endParaRPr lang="ru-RU" dirty="0"/>
          </a:p>
        </p:txBody>
      </p:sp>
      <p:pic>
        <p:nvPicPr>
          <p:cNvPr id="3" name="Рисунок 2" descr="mp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6000792" cy="550072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2857641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4143380"/>
            <a:ext cx="2143140" cy="221456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476672"/>
            <a:ext cx="6193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Оцените свои знания с помощью «</a:t>
            </a:r>
            <a:r>
              <a:rPr lang="ru-RU" sz="4800" dirty="0" err="1" smtClean="0"/>
              <a:t>Светофорика</a:t>
            </a:r>
            <a:r>
              <a:rPr lang="ru-RU" sz="4800" dirty="0" smtClean="0"/>
              <a:t>».</a:t>
            </a:r>
            <a:endParaRPr lang="ru-RU" sz="4800" dirty="0"/>
          </a:p>
        </p:txBody>
      </p:sp>
      <p:pic>
        <p:nvPicPr>
          <p:cNvPr id="6" name="Рисунок 5" descr="760383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356992"/>
            <a:ext cx="4392488" cy="29523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476672"/>
            <a:ext cx="61937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Удачи и хорошего настроения!!!</a:t>
            </a:r>
            <a:endParaRPr lang="ru-RU" sz="6600" dirty="0"/>
          </a:p>
        </p:txBody>
      </p:sp>
      <p:pic>
        <p:nvPicPr>
          <p:cNvPr id="7" name="Рисунок 6" descr="426246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573016"/>
            <a:ext cx="4032448" cy="29992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207654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571610"/>
            <a:ext cx="4286279" cy="528639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3714752"/>
            <a:ext cx="2362816" cy="29535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857628"/>
            <a:ext cx="2153864" cy="26923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00042"/>
            <a:ext cx="8848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Жили-были дед да баба. Испекла баба колобка и положила на окно остужаться.</a:t>
            </a:r>
          </a:p>
          <a:p>
            <a:r>
              <a:rPr lang="ru-RU" sz="2400" dirty="0" smtClean="0"/>
              <a:t>А Колобок полежал-полежал на окошке и начал решать примеры и задачу.</a:t>
            </a:r>
            <a:endParaRPr lang="ru-RU" sz="2400" dirty="0"/>
          </a:p>
        </p:txBody>
      </p:sp>
      <p:pic>
        <p:nvPicPr>
          <p:cNvPr id="7" name="Рисунок 6" descr="000203F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5214950"/>
            <a:ext cx="571504" cy="4572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2976" y="785794"/>
            <a:ext cx="2000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10-        = 7</a:t>
            </a:r>
          </a:p>
          <a:p>
            <a:r>
              <a:rPr lang="ru-RU" sz="2800" dirty="0" smtClean="0"/>
              <a:t>         - 2= 5</a:t>
            </a:r>
          </a:p>
          <a:p>
            <a:r>
              <a:rPr lang="ru-RU" sz="3200" dirty="0" smtClean="0"/>
              <a:t>3+ 6 =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785794"/>
            <a:ext cx="2000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7 – 2 = </a:t>
            </a:r>
          </a:p>
          <a:p>
            <a:r>
              <a:rPr lang="ru-RU" sz="2800" dirty="0" smtClean="0"/>
              <a:t>9- 2-        =5</a:t>
            </a:r>
          </a:p>
          <a:p>
            <a:r>
              <a:rPr lang="ru-RU" sz="2800" dirty="0" smtClean="0"/>
              <a:t>      +2+2=6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4000504"/>
            <a:ext cx="8417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Малыш съел 2 плюшки,  а </a:t>
            </a:r>
            <a:r>
              <a:rPr lang="ru-RU" sz="2400" dirty="0" err="1" smtClean="0"/>
              <a:t>Карлсон</a:t>
            </a:r>
            <a:r>
              <a:rPr lang="ru-RU" sz="2400" dirty="0" smtClean="0"/>
              <a:t>-  на 5 плюшек больше. </a:t>
            </a:r>
          </a:p>
          <a:p>
            <a:r>
              <a:rPr lang="ru-RU" sz="2400" dirty="0" smtClean="0"/>
              <a:t>Сколько плюшек съел </a:t>
            </a:r>
            <a:r>
              <a:rPr lang="ru-RU" sz="2400" dirty="0" err="1" smtClean="0"/>
              <a:t>Карлсон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85723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407194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Рисунок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429108"/>
            <a:ext cx="2357454" cy="242889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Овал 16"/>
          <p:cNvSpPr/>
          <p:nvPr/>
        </p:nvSpPr>
        <p:spPr>
          <a:xfrm>
            <a:off x="1835696" y="908720"/>
            <a:ext cx="410344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1331640" y="1340768"/>
            <a:ext cx="432048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411760" y="1772816"/>
            <a:ext cx="432048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860032" y="908720"/>
            <a:ext cx="432048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499992" y="1340768"/>
            <a:ext cx="432048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779912" y="1772816"/>
            <a:ext cx="432048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480141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85860"/>
            <a:ext cx="5357850" cy="542925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426246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071942"/>
            <a:ext cx="2286016" cy="2500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428604"/>
            <a:ext cx="8813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Надоело ему лежать, спрыгнул с окна и покатился по страницам нашего учебника математики.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071546"/>
            <a:ext cx="82089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                 Задача № 1</a:t>
            </a:r>
          </a:p>
          <a:p>
            <a:r>
              <a:rPr lang="ru-RU" sz="4000" dirty="0" smtClean="0"/>
              <a:t>Сначала в хор записались 10 учеников первого класса, а потом их стало на 3 меньше. Сколько учеников первого класса теперь в хоре?</a:t>
            </a:r>
            <a:endParaRPr lang="ru-RU" sz="4000" dirty="0"/>
          </a:p>
        </p:txBody>
      </p:sp>
      <p:pic>
        <p:nvPicPr>
          <p:cNvPr id="7" name="Рисунок 6" descr="760383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286256"/>
            <a:ext cx="2714644" cy="1785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428604"/>
            <a:ext cx="744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Прочитал задачу на стр.114 и растерялся…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894513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714356"/>
            <a:ext cx="6000760" cy="592933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 descr="7603839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857760"/>
            <a:ext cx="2357454" cy="1500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857232"/>
            <a:ext cx="49551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Катился  Колобок, катился,</a:t>
            </a:r>
          </a:p>
          <a:p>
            <a:r>
              <a:rPr lang="ru-RU" sz="2400" dirty="0" smtClean="0"/>
              <a:t>докатился до ручья </a:t>
            </a:r>
          </a:p>
          <a:p>
            <a:r>
              <a:rPr lang="ru-RU" sz="2400" dirty="0" smtClean="0"/>
              <a:t>Нерешенных примеров.</a:t>
            </a:r>
          </a:p>
          <a:p>
            <a:r>
              <a:rPr lang="ru-RU" sz="2400" dirty="0" smtClean="0"/>
              <a:t>Задумался Колобок: </a:t>
            </a:r>
          </a:p>
          <a:p>
            <a:r>
              <a:rPr lang="ru-RU" sz="2400" dirty="0" smtClean="0"/>
              <a:t>«Как перебраться через ручей?</a:t>
            </a:r>
          </a:p>
          <a:p>
            <a:r>
              <a:rPr lang="ru-RU" sz="2400" dirty="0" smtClean="0"/>
              <a:t>Давайте построим для него кораблик.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86050" y="3714752"/>
            <a:ext cx="228601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2786058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5400000">
            <a:off x="5072066" y="3714752"/>
            <a:ext cx="914400" cy="914400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2285984" y="3214686"/>
            <a:ext cx="478131" cy="1481354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3138143">
            <a:off x="1757404" y="2114601"/>
            <a:ext cx="914400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28926" y="4000504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86182" y="1214422"/>
            <a:ext cx="28575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785794"/>
            <a:ext cx="177165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8358678">
            <a:off x="7429520" y="150017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57158" y="4643446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000628" y="51435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Прямоугольный треугольник 19"/>
          <p:cNvSpPr/>
          <p:nvPr/>
        </p:nvSpPr>
        <p:spPr>
          <a:xfrm>
            <a:off x="6000760" y="1142984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1" name="Прямоугольный треугольник 20"/>
          <p:cNvSpPr/>
          <p:nvPr/>
        </p:nvSpPr>
        <p:spPr>
          <a:xfrm>
            <a:off x="857224" y="2500306"/>
            <a:ext cx="428628" cy="164307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4929198"/>
            <a:ext cx="21431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4" name="Прямоугольный треугольник 23"/>
          <p:cNvSpPr/>
          <p:nvPr/>
        </p:nvSpPr>
        <p:spPr>
          <a:xfrm>
            <a:off x="3071802" y="5000636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00892" y="3000372"/>
            <a:ext cx="18573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500166" y="5500702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714348" y="28572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142976" y="628652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3,4,5,6,7,9,11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857356" y="21429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Из каких фигур построим корабль?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d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71694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643182"/>
            <a:ext cx="1971683" cy="1352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736" y="571480"/>
            <a:ext cx="7112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Закатился Колобок на кораблик и поплыл.</a:t>
            </a:r>
          </a:p>
          <a:p>
            <a:r>
              <a:rPr lang="ru-RU" dirty="0" smtClean="0"/>
              <a:t>Вокруг него много примеров. И начал он думать , как их решить.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72198" y="2786058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10-5=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500306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10-7</a:t>
            </a:r>
            <a:r>
              <a:rPr lang="ru-RU" dirty="0" smtClean="0">
                <a:solidFill>
                  <a:srgbClr val="002060"/>
                </a:solidFill>
              </a:rPr>
              <a:t>=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2428868"/>
            <a:ext cx="935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10-6</a:t>
            </a:r>
            <a:r>
              <a:rPr lang="ru-RU" dirty="0" smtClean="0">
                <a:solidFill>
                  <a:srgbClr val="002060"/>
                </a:solidFill>
              </a:rPr>
              <a:t>=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4357694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10-5</a:t>
            </a:r>
            <a:r>
              <a:rPr lang="ru-RU" dirty="0" smtClean="0">
                <a:solidFill>
                  <a:srgbClr val="002060"/>
                </a:solidFill>
              </a:rPr>
              <a:t>=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82" y="260648"/>
            <a:ext cx="6318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Утомился Колобок и решил  отдохнуть,</a:t>
            </a:r>
          </a:p>
          <a:p>
            <a:r>
              <a:rPr lang="ru-RU" sz="2000" dirty="0" smtClean="0"/>
              <a:t>И вместе с Солнышком предлагает сделать </a:t>
            </a:r>
            <a:r>
              <a:rPr lang="ru-RU" sz="2000" dirty="0" err="1" smtClean="0"/>
              <a:t>физминутку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 descr="s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0"/>
            <a:ext cx="3203848" cy="3933056"/>
          </a:xfrm>
          <a:prstGeom prst="rect">
            <a:avLst/>
          </a:prstGeom>
        </p:spPr>
      </p:pic>
      <p:pic>
        <p:nvPicPr>
          <p:cNvPr id="10" name="Рисунок 9" descr="7603839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077072"/>
            <a:ext cx="2520280" cy="186137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5536" y="908721"/>
            <a:ext cx="3672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Мы ногами топ-топ,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Мы руками хлоп-хлоп,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А потом прыг-скок  и еще разок.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А потом  вприсядку,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А потом вприсядку,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И снова по порядку.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Побежим мы по дорожке - раз, два, три!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И похлопаем в ладошки – раз, два, три!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И покрутим головами – раз, два, три!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Все танцуют вместе с нами – раз, два, три!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endParaRPr lang="ru-RU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402</TotalTime>
  <Words>391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Наталья</cp:lastModifiedBy>
  <cp:revision>47</cp:revision>
  <dcterms:created xsi:type="dcterms:W3CDTF">2011-04-29T08:00:11Z</dcterms:created>
  <dcterms:modified xsi:type="dcterms:W3CDTF">2012-12-10T14:35:56Z</dcterms:modified>
</cp:coreProperties>
</file>