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5" r:id="rId9"/>
    <p:sldId id="263" r:id="rId10"/>
    <p:sldId id="266" r:id="rId11"/>
    <p:sldId id="264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5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D9EBDF-268E-45C8-A555-20DA331EF8F3}" type="datetimeFigureOut">
              <a:rPr lang="ru-RU" smtClean="0"/>
              <a:t>14.01.2014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30E42E-A130-4C7B-98BC-8376AC55E5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34547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30E42E-A130-4C7B-98BC-8376AC55E5B7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82126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14.01.2014</a:t>
            </a:fld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14.01.2014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14.01.2014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14.01.2014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14.01.2014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14.01.2014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b="1" dirty="0" err="1" smtClean="0"/>
              <a:t>Л.А.Россихина</a:t>
            </a:r>
            <a:r>
              <a:rPr lang="ru-RU" b="1" dirty="0" smtClean="0"/>
              <a:t>-учитель химии                            МБОУ «Гимназия №14» г. Улан-Удэ</a:t>
            </a:r>
            <a:endParaRPr lang="ru-RU" b="1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3212976"/>
            <a:ext cx="6629400" cy="2002167"/>
          </a:xfrm>
        </p:spPr>
        <p:txBody>
          <a:bodyPr/>
          <a:lstStyle/>
          <a:p>
            <a:r>
              <a:rPr lang="ru-RU" sz="5400" b="1" dirty="0" smtClean="0"/>
              <a:t/>
            </a:r>
            <a:br>
              <a:rPr lang="ru-RU" sz="5400" b="1" dirty="0" smtClean="0"/>
            </a:br>
            <a:r>
              <a:rPr lang="ru-RU" sz="5400" b="1" dirty="0"/>
              <a:t/>
            </a:r>
            <a:br>
              <a:rPr lang="ru-RU" sz="5400" b="1" dirty="0"/>
            </a:br>
            <a:r>
              <a:rPr lang="ru-RU" sz="5400" b="1" dirty="0" smtClean="0"/>
              <a:t/>
            </a:r>
            <a:br>
              <a:rPr lang="ru-RU" sz="5400" b="1" dirty="0" smtClean="0"/>
            </a:br>
            <a:r>
              <a:rPr lang="ru-RU" sz="5400" b="1" dirty="0" smtClean="0"/>
              <a:t/>
            </a:r>
            <a:br>
              <a:rPr lang="ru-RU" sz="5400" b="1" dirty="0" smtClean="0"/>
            </a:br>
            <a:r>
              <a:rPr lang="ru-RU" sz="5400" b="1" dirty="0" smtClean="0"/>
              <a:t>                                  </a:t>
            </a:r>
            <a:br>
              <a:rPr lang="ru-RU" sz="5400" b="1" dirty="0" smtClean="0"/>
            </a:br>
            <a:r>
              <a:rPr lang="ru-RU" sz="5400" b="1" dirty="0" smtClean="0"/>
              <a:t>   </a:t>
            </a:r>
            <a:r>
              <a:rPr lang="ru-RU" sz="4800" b="1" dirty="0" smtClean="0"/>
              <a:t>КРЕАТИВ </a:t>
            </a:r>
            <a:r>
              <a:rPr lang="ru-RU" sz="4800" b="1" dirty="0" smtClean="0"/>
              <a:t>– </a:t>
            </a:r>
            <a:r>
              <a:rPr lang="ru-RU" sz="4800" b="1" dirty="0" smtClean="0"/>
              <a:t>БОЙ</a:t>
            </a:r>
            <a:br>
              <a:rPr lang="ru-RU" sz="4800" b="1" dirty="0" smtClean="0"/>
            </a:br>
            <a:r>
              <a:rPr lang="ru-RU" sz="4800" b="1" dirty="0" smtClean="0"/>
              <a:t/>
            </a:r>
            <a:br>
              <a:rPr lang="ru-RU" sz="4800" b="1" dirty="0" smtClean="0"/>
            </a:br>
            <a:r>
              <a:rPr lang="ru-RU" sz="5400" b="1" dirty="0" smtClean="0"/>
              <a:t/>
            </a:r>
            <a:br>
              <a:rPr lang="ru-RU" sz="5400" b="1" dirty="0" smtClean="0"/>
            </a:br>
            <a:r>
              <a:rPr lang="ru-RU" sz="3600" b="1" dirty="0"/>
              <a:t>«ЭНЕРГИЯ И МЫСЛЬ</a:t>
            </a:r>
            <a:r>
              <a:rPr lang="ru-RU" sz="3600" b="1" dirty="0" smtClean="0"/>
              <a:t>»</a:t>
            </a:r>
            <a:br>
              <a:rPr lang="ru-RU" sz="3600" b="1" dirty="0" smtClean="0"/>
            </a:br>
            <a:r>
              <a:rPr lang="ru-RU" sz="3600" b="1" dirty="0" smtClean="0"/>
              <a:t/>
            </a:r>
            <a:br>
              <a:rPr lang="ru-RU" sz="3600" b="1" dirty="0" smtClean="0"/>
            </a:b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232332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ЗАДАЧА - </a:t>
            </a:r>
            <a:r>
              <a:rPr lang="ru-RU" b="1" dirty="0" smtClean="0"/>
              <a:t>3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83968" y="1752600"/>
            <a:ext cx="4402832" cy="4373563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На рубеже XIX — XX веков в зимнем Петербурге можно было наблюдать возле домов большие деревянные ящики, внутри которых находился железный шатер, где горели дрова. Удивительно, что сам ящик при этом не горел.</a:t>
            </a:r>
          </a:p>
          <a:p>
            <a:r>
              <a:rPr lang="ru-RU" dirty="0"/>
              <a:t>Для чего использовались эти большие деревянные ящики?</a:t>
            </a:r>
          </a:p>
          <a:p>
            <a:endParaRPr lang="ru-RU" dirty="0"/>
          </a:p>
        </p:txBody>
      </p:sp>
      <p:pic>
        <p:nvPicPr>
          <p:cNvPr id="1026" name="Picture 2" descr="http://img13.nnm.ru/imagez/gallery/2/8/5/b/d/285bdd77f4474a7180679d99e93140a3_ful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44824"/>
            <a:ext cx="3888432" cy="3039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0690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ЗАДАЧА- </a:t>
            </a:r>
            <a:r>
              <a:rPr lang="ru-RU" b="1" dirty="0" smtClean="0"/>
              <a:t>4 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11960" y="1752600"/>
            <a:ext cx="4474840" cy="4373563"/>
          </a:xfrm>
        </p:spPr>
        <p:txBody>
          <a:bodyPr>
            <a:normAutofit fontScale="85000" lnSpcReduction="10000"/>
          </a:bodyPr>
          <a:lstStyle/>
          <a:p>
            <a:r>
              <a:rPr lang="ru-RU" dirty="0"/>
              <a:t>В Голландии во времена энергетического кризиса строго экономили электроэнергию. Правительство даже запретило освещение магазинных витрин. Это ударило по владельцам ювелирных магазинов — ведь украшения выгодно рекламировать в лучах света, а теперь по вечерам витрины оставались темными.</a:t>
            </a:r>
          </a:p>
          <a:p>
            <a:r>
              <a:rPr lang="ru-RU" dirty="0"/>
              <a:t>Что же делать владельцам ювелирных магазинов? </a:t>
            </a:r>
          </a:p>
          <a:p>
            <a:endParaRPr lang="ru-RU" dirty="0"/>
          </a:p>
        </p:txBody>
      </p:sp>
      <p:pic>
        <p:nvPicPr>
          <p:cNvPr id="2050" name="Picture 2" descr="http://www.trizway.com/content/img/_00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8" y="1916832"/>
            <a:ext cx="3895609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7080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Задача - 5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99992" y="1752600"/>
            <a:ext cx="4186808" cy="4373563"/>
          </a:xfrm>
        </p:spPr>
        <p:txBody>
          <a:bodyPr>
            <a:normAutofit fontScale="85000" lnSpcReduction="10000"/>
          </a:bodyPr>
          <a:lstStyle/>
          <a:p>
            <a:r>
              <a:rPr lang="ru-RU" b="1" dirty="0"/>
              <a:t>Почти на всех нефтепромыслах раньше горели огненные факелы - жгли попутный газ. С одной стороны, он </a:t>
            </a:r>
            <a:r>
              <a:rPr lang="ru-RU" b="1" dirty="0" err="1"/>
              <a:t>пожаро</a:t>
            </a:r>
            <a:r>
              <a:rPr lang="ru-RU" b="1" dirty="0"/>
              <a:t>- и взрывоопасен, его необходимо было куда-то удалить, с другой - его было мало, и строить специальные газопроводы не было никакого смысла. Предложите выгодный способ транспортировки попутного газа.</a:t>
            </a:r>
          </a:p>
        </p:txBody>
      </p:sp>
      <p:pic>
        <p:nvPicPr>
          <p:cNvPr id="4098" name="Picture 2" descr="http://sdelanounas.ru/i/d/3/d3d3Lml0ZXJhLnJ1L2ltYWdlcy8xMF94NjAwLmpwZw==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44824"/>
            <a:ext cx="4320480" cy="3243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57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ЗАДАЧА- 6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51920" y="2132856"/>
            <a:ext cx="4906888" cy="4013523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ru-RU" sz="2200" b="1" dirty="0" smtClean="0"/>
              <a:t>Современное общество не зря называют обществом потребителей. Но, ресурсы планеты не бесконечны.</a:t>
            </a:r>
          </a:p>
          <a:p>
            <a:pPr marL="114300" indent="0">
              <a:buNone/>
            </a:pPr>
            <a:r>
              <a:rPr lang="ru-RU" sz="2200" b="1" dirty="0" smtClean="0"/>
              <a:t>Какие пути рационального использования энергетических ресурсов в повседневной жизни вы можете предложить?</a:t>
            </a:r>
            <a:endParaRPr lang="ru-RU" sz="2200" b="1" dirty="0"/>
          </a:p>
        </p:txBody>
      </p:sp>
      <p:pic>
        <p:nvPicPr>
          <p:cNvPr id="1026" name="Picture 2" descr="http://cs5570.vk.me/u28863706/-1/x_6c5c0c5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44824"/>
            <a:ext cx="3305467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6105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ЭКОНОМЬТЕ ЭНЕРГИЮ!!!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ru-RU" dirty="0" smtClean="0"/>
              <a:t> </a:t>
            </a:r>
            <a:r>
              <a:rPr lang="ru-RU" b="1" dirty="0"/>
              <a:t>Используйте энергосберегающие </a:t>
            </a:r>
            <a:r>
              <a:rPr lang="ru-RU" b="1" dirty="0" smtClean="0"/>
              <a:t>электроприборы и </a:t>
            </a:r>
            <a:r>
              <a:rPr lang="ru-RU" b="1" dirty="0"/>
              <a:t>флуоресцентные лампы</a:t>
            </a:r>
            <a:endParaRPr lang="ru-RU" b="1" dirty="0"/>
          </a:p>
          <a:p>
            <a:pPr>
              <a:buFont typeface="Wingdings" panose="05000000000000000000" pitchFamily="2" charset="2"/>
              <a:buChar char="ü"/>
            </a:pPr>
            <a:r>
              <a:rPr lang="ru-RU" b="1" dirty="0" smtClean="0"/>
              <a:t> </a:t>
            </a:r>
            <a:r>
              <a:rPr lang="ru-RU" b="1" dirty="0"/>
              <a:t>Создавайте дополнительную изоляцию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b="1" dirty="0" smtClean="0"/>
              <a:t> </a:t>
            </a:r>
            <a:r>
              <a:rPr lang="ru-RU" b="1" dirty="0"/>
              <a:t>Зимой держите терморегулятор на приемлемо </a:t>
            </a:r>
            <a:r>
              <a:rPr lang="ru-RU" b="1" dirty="0" smtClean="0"/>
              <a:t>низкой температуре</a:t>
            </a:r>
            <a:endParaRPr lang="ru-RU" b="1" dirty="0"/>
          </a:p>
          <a:p>
            <a:pPr>
              <a:buFont typeface="Wingdings" panose="05000000000000000000" pitchFamily="2" charset="2"/>
              <a:buChar char="ü"/>
            </a:pPr>
            <a:r>
              <a:rPr lang="ru-RU" b="1" dirty="0" smtClean="0"/>
              <a:t> </a:t>
            </a:r>
            <a:r>
              <a:rPr lang="ru-RU" b="1" dirty="0"/>
              <a:t>Выключайте свет при выходе из комнаты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b="1" dirty="0" smtClean="0"/>
              <a:t> </a:t>
            </a:r>
            <a:r>
              <a:rPr lang="ru-RU" b="1" dirty="0"/>
              <a:t>Выключайте компьютеры, телевизоры и мониторы,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b="1" dirty="0"/>
              <a:t>если они не используются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b="1" dirty="0" smtClean="0"/>
              <a:t> </a:t>
            </a:r>
            <a:r>
              <a:rPr lang="ru-RU" b="1" dirty="0"/>
              <a:t>Выключайте из розетки небольшие электроприборы </a:t>
            </a:r>
            <a:r>
              <a:rPr lang="ru-RU" b="1" dirty="0" smtClean="0"/>
              <a:t>и зарядные </a:t>
            </a:r>
            <a:r>
              <a:rPr lang="ru-RU" b="1" dirty="0"/>
              <a:t>устройства, если они не используются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7175857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640960" cy="1724484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/>
              <a:t>Вся жизнь - открытая задача.                                                       И от того, насколько  успешно ты ее решаешь, зависит твое настоящее и будущее</a:t>
            </a:r>
            <a:br>
              <a:rPr lang="ru-RU" sz="2400" b="1" dirty="0" smtClean="0"/>
            </a:br>
            <a:endParaRPr lang="ru-RU" sz="2400" b="1" dirty="0"/>
          </a:p>
        </p:txBody>
      </p:sp>
      <p:pic>
        <p:nvPicPr>
          <p:cNvPr id="1026" name="Picture 2" descr="http://img1.liveinternet.ru/images/attach/c/4/78/928/78928353_98a18ad506a149fef9a7feb18eead3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880659"/>
            <a:ext cx="6667500" cy="4381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8464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ШАГ - 1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indent="0" algn="ctr">
              <a:buNone/>
            </a:pPr>
            <a:r>
              <a:rPr lang="ru-RU" sz="3600" b="1" dirty="0" smtClean="0"/>
              <a:t>Выберите название своей команды</a:t>
            </a:r>
          </a:p>
          <a:p>
            <a:pPr marL="114300" indent="0" algn="ctr">
              <a:buNone/>
            </a:pPr>
            <a:endParaRPr lang="ru-RU" sz="3600" b="1" dirty="0" smtClean="0"/>
          </a:p>
          <a:p>
            <a:pPr marL="114300" indent="0" algn="ctr">
              <a:buNone/>
            </a:pPr>
            <a:endParaRPr lang="ru-RU" sz="3600" b="1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9969" y="3140968"/>
            <a:ext cx="5172075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8934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ШАГ - 2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07904" y="1844824"/>
            <a:ext cx="5122912" cy="4373563"/>
          </a:xfrm>
        </p:spPr>
        <p:txBody>
          <a:bodyPr>
            <a:normAutofit/>
          </a:bodyPr>
          <a:lstStyle/>
          <a:p>
            <a:pPr marL="114300" indent="0" algn="ctr">
              <a:buNone/>
            </a:pPr>
            <a:r>
              <a:rPr lang="ru-RU" sz="3600" b="1" dirty="0" smtClean="0"/>
              <a:t>Выберите руководителя команды – человека,                  который будет организатором</a:t>
            </a:r>
          </a:p>
          <a:p>
            <a:pPr marL="114300" indent="0" algn="ctr">
              <a:buNone/>
            </a:pPr>
            <a:endParaRPr lang="ru-RU" sz="3600" b="1" dirty="0" smtClean="0"/>
          </a:p>
          <a:p>
            <a:pPr marL="114300" indent="0" algn="ctr">
              <a:buNone/>
            </a:pPr>
            <a:endParaRPr lang="ru-RU" sz="3600" b="1" dirty="0"/>
          </a:p>
        </p:txBody>
      </p:sp>
      <p:pic>
        <p:nvPicPr>
          <p:cNvPr id="5" name="Picture 2" descr="http://school83.centerstart.ru/sites/default/files/u11/media12283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916832"/>
            <a:ext cx="3456384" cy="333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0881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ШАГ - 3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44008" y="1844825"/>
            <a:ext cx="4186808" cy="4176464"/>
          </a:xfrm>
        </p:spPr>
        <p:txBody>
          <a:bodyPr>
            <a:normAutofit/>
          </a:bodyPr>
          <a:lstStyle/>
          <a:p>
            <a:pPr marL="114300" indent="0" algn="ctr">
              <a:buNone/>
            </a:pPr>
            <a:r>
              <a:rPr lang="ru-RU" sz="3600" b="1" dirty="0" smtClean="0"/>
              <a:t>Выберите секретаря команды – человека,                  который будет записывать идеи</a:t>
            </a:r>
          </a:p>
          <a:p>
            <a:pPr marL="114300" indent="0" algn="ctr">
              <a:buNone/>
            </a:pPr>
            <a:endParaRPr lang="ru-RU" sz="3600" b="1" dirty="0" smtClean="0"/>
          </a:p>
          <a:p>
            <a:pPr marL="114300" indent="0" algn="ctr">
              <a:buNone/>
            </a:pPr>
            <a:endParaRPr lang="ru-RU" sz="3600" b="1" dirty="0"/>
          </a:p>
        </p:txBody>
      </p:sp>
      <p:pic>
        <p:nvPicPr>
          <p:cNvPr id="6" name="Picture 2" descr="http://www.smebel.su/image/data/1339955535_c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348880"/>
            <a:ext cx="4279900" cy="292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7930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ШАГ - 4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44008" y="1844825"/>
            <a:ext cx="4186808" cy="4176464"/>
          </a:xfrm>
        </p:spPr>
        <p:txBody>
          <a:bodyPr>
            <a:normAutofit/>
          </a:bodyPr>
          <a:lstStyle/>
          <a:p>
            <a:pPr marL="114300" indent="0" algn="ctr">
              <a:buNone/>
            </a:pPr>
            <a:r>
              <a:rPr lang="ru-RU" sz="3600" b="1" dirty="0" smtClean="0"/>
              <a:t>Выберите спикера команды – человека,                  который будет озвучивать ваши решения</a:t>
            </a:r>
          </a:p>
          <a:p>
            <a:pPr marL="114300" indent="0" algn="ctr">
              <a:buNone/>
            </a:pPr>
            <a:endParaRPr lang="ru-RU" sz="3600" b="1" dirty="0" smtClean="0"/>
          </a:p>
          <a:p>
            <a:pPr marL="114300" indent="0" algn="ctr">
              <a:buNone/>
            </a:pPr>
            <a:endParaRPr lang="ru-RU" sz="3600" b="1" dirty="0"/>
          </a:p>
        </p:txBody>
      </p:sp>
      <p:pic>
        <p:nvPicPr>
          <p:cNvPr id="5" name="Picture 2" descr="http://www.rma.ru/upload/iblock/d79/pp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481" y="2225689"/>
            <a:ext cx="4227638" cy="3168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3441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АЛГОРИТМ    ИГРЫ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b="1" dirty="0" smtClean="0"/>
              <a:t>В течение всей игры вам будет предложено  6 </a:t>
            </a:r>
            <a:r>
              <a:rPr lang="ru-RU" b="1" dirty="0" smtClean="0"/>
              <a:t>          задач  </a:t>
            </a:r>
            <a:r>
              <a:rPr lang="ru-RU" b="1" dirty="0" smtClean="0"/>
              <a:t>(по 3 минуты на каждую).</a:t>
            </a:r>
          </a:p>
          <a:p>
            <a:r>
              <a:rPr lang="ru-RU" b="1" dirty="0" smtClean="0">
                <a:cs typeface="Arial" pitchFamily="34" charset="0"/>
              </a:rPr>
              <a:t>Внимательно проанализируйте задачу</a:t>
            </a:r>
          </a:p>
          <a:p>
            <a:r>
              <a:rPr lang="ru-RU" b="1" dirty="0" smtClean="0">
                <a:cs typeface="Arial" pitchFamily="34" charset="0"/>
              </a:rPr>
              <a:t>Придумайте </a:t>
            </a:r>
            <a:r>
              <a:rPr lang="ru-RU" b="1" dirty="0">
                <a:cs typeface="Arial" pitchFamily="34" charset="0"/>
              </a:rPr>
              <a:t>как можно больше </a:t>
            </a:r>
            <a:r>
              <a:rPr lang="ru-RU" b="1" dirty="0" smtClean="0">
                <a:cs typeface="Arial" pitchFamily="34" charset="0"/>
              </a:rPr>
              <a:t>идей. </a:t>
            </a:r>
            <a:endParaRPr lang="ru-RU" b="1" dirty="0" smtClean="0">
              <a:cs typeface="Arial" pitchFamily="34" charset="0"/>
            </a:endParaRPr>
          </a:p>
          <a:p>
            <a:r>
              <a:rPr lang="ru-RU" b="1" dirty="0" smtClean="0">
                <a:cs typeface="Arial" pitchFamily="34" charset="0"/>
              </a:rPr>
              <a:t>Выберите </a:t>
            </a:r>
            <a:r>
              <a:rPr lang="ru-RU" b="1" dirty="0" smtClean="0">
                <a:cs typeface="Arial" pitchFamily="34" charset="0"/>
              </a:rPr>
              <a:t>лучшее решение и </a:t>
            </a:r>
            <a:r>
              <a:rPr lang="ru-RU" b="1" dirty="0" smtClean="0">
                <a:cs typeface="Arial" pitchFamily="34" charset="0"/>
              </a:rPr>
              <a:t>запишите его.</a:t>
            </a:r>
          </a:p>
          <a:p>
            <a:r>
              <a:rPr lang="ru-RU" b="1" dirty="0" smtClean="0">
                <a:cs typeface="Arial" pitchFamily="34" charset="0"/>
              </a:rPr>
              <a:t>После звукового сигнала сдайте свои варианты экспертам.</a:t>
            </a:r>
          </a:p>
          <a:p>
            <a:r>
              <a:rPr lang="ru-RU" b="1" dirty="0" smtClean="0">
                <a:cs typeface="Arial" pitchFamily="34" charset="0"/>
              </a:rPr>
              <a:t>Спикеры команд по очереди представляют свои решения.</a:t>
            </a:r>
            <a:endParaRPr lang="ru-RU" b="1" dirty="0" smtClean="0">
              <a:cs typeface="Arial" pitchFamily="34" charset="0"/>
            </a:endParaRPr>
          </a:p>
          <a:p>
            <a:r>
              <a:rPr lang="ru-RU" b="1" dirty="0" smtClean="0">
                <a:cs typeface="Arial" pitchFamily="34" charset="0"/>
              </a:rPr>
              <a:t>Капитаны отвечают </a:t>
            </a:r>
            <a:r>
              <a:rPr lang="ru-RU" b="1" dirty="0" smtClean="0">
                <a:cs typeface="Arial" pitchFamily="34" charset="0"/>
              </a:rPr>
              <a:t>на вопросы </a:t>
            </a:r>
            <a:r>
              <a:rPr lang="ru-RU" b="1" dirty="0" smtClean="0">
                <a:cs typeface="Arial" pitchFamily="34" charset="0"/>
              </a:rPr>
              <a:t>команд-соперников (по 2 каждой команде)</a:t>
            </a:r>
          </a:p>
          <a:p>
            <a:r>
              <a:rPr lang="ru-RU" b="1" dirty="0" smtClean="0">
                <a:cs typeface="Arial" pitchFamily="34" charset="0"/>
              </a:rPr>
              <a:t>Эксперты подводят итоги</a:t>
            </a:r>
            <a:endParaRPr lang="ru-RU" b="1" dirty="0">
              <a:cs typeface="Arial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94766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ЗАДАЧА - </a:t>
            </a:r>
            <a:r>
              <a:rPr lang="ru-RU" b="1" dirty="0" smtClean="0"/>
              <a:t>1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42725" y="2139043"/>
            <a:ext cx="5688632" cy="4710708"/>
          </a:xfrm>
        </p:spPr>
        <p:txBody>
          <a:bodyPr>
            <a:normAutofit fontScale="32500" lnSpcReduction="20000"/>
          </a:bodyPr>
          <a:lstStyle/>
          <a:p>
            <a:r>
              <a:rPr lang="ru-RU" sz="4300" b="1" dirty="0"/>
              <a:t>Археологические данные свидетельствуют, что печи с дымоходами строились на Руси еще в шестнадцатом веке. Тем не менее, они были редкостью. В деревнях повсеместно топили печи «по-черному». Впоследствии Петр I издал специальный приказ, запрещающий «курные избы», но никакие административные меры не могли сломить этой народной традиции. Замена курных печей «белыми» началась только в девятнадцатом веке, а отдельные курные печи сохранились даже до начала двадцатого века. Таким образом, русский народ, знавший более совершенный тип кухонного очага, в течение многих веков продолжал оборудовать свои жилища неудобной курной печью, при использовании которой дым каждый день висел под потолком и ел глаза. И причина этого исторического парадокса вовсе не в косности или консерватизме. Историк О. М. Раков нашел ему объяснение.</a:t>
            </a:r>
          </a:p>
          <a:p>
            <a:r>
              <a:rPr lang="ru-RU" sz="4300" b="1" dirty="0"/>
              <a:t>В чем же была же причина «живучести» курных печей?</a:t>
            </a:r>
          </a:p>
          <a:p>
            <a:endParaRPr lang="ru-RU" dirty="0"/>
          </a:p>
        </p:txBody>
      </p:sp>
      <p:pic>
        <p:nvPicPr>
          <p:cNvPr id="3074" name="Picture 2" descr="http://cultinfo.ru/brumfield/photoarchive/velsk/brumfieldvelsc-68-02_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00808"/>
            <a:ext cx="3209925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2931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Задача - </a:t>
            </a:r>
            <a:r>
              <a:rPr lang="ru-RU" b="1" dirty="0" smtClean="0"/>
              <a:t>2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79912" y="1752600"/>
            <a:ext cx="4906888" cy="4373563"/>
          </a:xfrm>
        </p:spPr>
        <p:txBody>
          <a:bodyPr>
            <a:normAutofit fontScale="85000" lnSpcReduction="10000"/>
          </a:bodyPr>
          <a:lstStyle/>
          <a:p>
            <a:r>
              <a:rPr lang="ru-RU" dirty="0"/>
              <a:t>Нефть и газ на побережье Каспия добывали с незапамятных времен. Местные жители пользовались глиняными светильниками, в которых сжигалось «земляное масло». Добывали же нефть в глубоких колодцах. Добытчика обвязывали веревкой и спускали в колодец с вредными испарениями. Но там можно потерять не только сознание, но и жизнь. Как узнать оставшимся сверху, не потерял ли добытчик сознание?</a:t>
            </a:r>
          </a:p>
        </p:txBody>
      </p:sp>
      <p:pic>
        <p:nvPicPr>
          <p:cNvPr id="1026" name="Picture 2" descr="http://www.trizway.com/content/img/_0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757363"/>
            <a:ext cx="2664296" cy="4512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5188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тека">
  <a:themeElements>
    <a:clrScheme name="Аптека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Аптека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птека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710</TotalTime>
  <Words>534</Words>
  <Application>Microsoft Office PowerPoint</Application>
  <PresentationFormat>Экран (4:3)</PresentationFormat>
  <Paragraphs>45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Аптека</vt:lpstr>
      <vt:lpstr>                                          КРЕАТИВ – БОЙ   «ЭНЕРГИЯ И МЫСЛЬ»  </vt:lpstr>
      <vt:lpstr>Вся жизнь - открытая задача.                                                       И от того, насколько  успешно ты ее решаешь, зависит твое настоящее и будущее </vt:lpstr>
      <vt:lpstr>ШАГ - 1</vt:lpstr>
      <vt:lpstr>ШАГ - 2</vt:lpstr>
      <vt:lpstr>ШАГ - 3</vt:lpstr>
      <vt:lpstr>ШАГ - 4</vt:lpstr>
      <vt:lpstr>АЛГОРИТМ    ИГРЫ</vt:lpstr>
      <vt:lpstr>ЗАДАЧА - 1</vt:lpstr>
      <vt:lpstr>Задача - 2</vt:lpstr>
      <vt:lpstr>ЗАДАЧА - 3</vt:lpstr>
      <vt:lpstr>ЗАДАЧА- 4 </vt:lpstr>
      <vt:lpstr>Задача - 5</vt:lpstr>
      <vt:lpstr>ЗАДАЧА- 6</vt:lpstr>
      <vt:lpstr>ЭКОНОМЬТЕ ЭНЕРГИЮ!!!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КРЕАТИВ – БОЙ</dc:title>
  <dc:creator>Админ</dc:creator>
  <cp:lastModifiedBy>Админ</cp:lastModifiedBy>
  <cp:revision>23</cp:revision>
  <dcterms:created xsi:type="dcterms:W3CDTF">2014-01-12T12:22:12Z</dcterms:created>
  <dcterms:modified xsi:type="dcterms:W3CDTF">2014-01-14T15:05:19Z</dcterms:modified>
</cp:coreProperties>
</file>