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74" r:id="rId4"/>
    <p:sldId id="263" r:id="rId5"/>
    <p:sldId id="264" r:id="rId6"/>
    <p:sldId id="272" r:id="rId7"/>
    <p:sldId id="258" r:id="rId8"/>
    <p:sldId id="265" r:id="rId9"/>
    <p:sldId id="275" r:id="rId10"/>
    <p:sldId id="267" r:id="rId11"/>
    <p:sldId id="261" r:id="rId12"/>
    <p:sldId id="273" r:id="rId13"/>
    <p:sldId id="277" r:id="rId14"/>
    <p:sldId id="278" r:id="rId15"/>
    <p:sldId id="279" r:id="rId16"/>
    <p:sldId id="288" r:id="rId17"/>
    <p:sldId id="268" r:id="rId18"/>
    <p:sldId id="280" r:id="rId19"/>
    <p:sldId id="281" r:id="rId20"/>
    <p:sldId id="282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75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FB3B-28CF-42D7-AC00-63D501786EDA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40EB-A670-4D78-86C7-86765AC3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40EB-A670-4D78-86C7-86765AC373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2.jpeg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42900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однозначные и Многозначные </a:t>
            </a:r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слова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619672" y="836712"/>
            <a:ext cx="6192688" cy="2880320"/>
          </a:xfrm>
          <a:prstGeom prst="wedgeRoundRectCallout">
            <a:avLst>
              <a:gd name="adj1" fmla="val -29165"/>
              <a:gd name="adj2" fmla="val 485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 smtClean="0">
                <a:latin typeface="Bookman Old Style" pitchFamily="18" charset="0"/>
              </a:rPr>
              <a:t>Одним и тем же словом могут называться разные предметы, признаки, действия.</a:t>
            </a:r>
          </a:p>
          <a:p>
            <a:pPr marL="342900" indent="-342900" algn="ctr"/>
            <a:r>
              <a:rPr lang="ru-RU" sz="2000" b="1" dirty="0" smtClean="0">
                <a:latin typeface="Bookman Old Style" pitchFamily="18" charset="0"/>
              </a:rPr>
              <a:t> Например, словом </a:t>
            </a: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гребень</a:t>
            </a:r>
            <a:r>
              <a:rPr lang="ru-RU" sz="2000" b="1" dirty="0" smtClean="0">
                <a:latin typeface="Bookman Old Style" pitchFamily="18" charset="0"/>
              </a:rPr>
              <a:t> обозначается и предмет для расчесывания волос, и вершина горы, и верх волны.</a:t>
            </a:r>
          </a:p>
          <a:p>
            <a:pPr marL="342900" indent="-342900" algn="ctr"/>
            <a:r>
              <a:rPr lang="ru-RU" sz="2000" b="1" dirty="0" smtClean="0">
                <a:latin typeface="Bookman Old Style" pitchFamily="18" charset="0"/>
              </a:rPr>
              <a:t> При этом между данными предметами имеется сходство в форме.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242" name="AutoShape 2" descr="data:image/jpeg;base64,/9j/4AAQSkZJRgABAQAAAQABAAD/2wCEAAkGBhQSERUUEhIUFRUWFx8VFBgUFRUQFhQbFhoeHRgXFRwaJyYeGBkjHBgVHy8hIycpLSwsFx8xNTAqOCYrLCoBCQoKDgwOGg8PGiklHyQpLCwsKikvKiwsLiksLCwsKSwsNCwsLCwtLCwsLCwsLCwsKSksLCwsLCwsKS4sLCwsKf/AABEIAMIBAwMBIgACEQEDEQH/xAAcAAABBQEBAQAAAAAAAAAAAAAAAQMEBQYCBwj/xABSEAACAQICBAkHBwcKBQQDAAABAgMAEQQhBQYSMRMUIkFRUmGBkgcycXKRobEjM0KiwdHwJCViY3SCshU0U2Rzo7PC4fFDRFSkw4ST0uIWNYP/xAAZAQEBAQEBAQAAAAAAAAAAAAAAAgEDBAX/xAAoEQACAgAFBAICAwEAAAAAAAAAAQIREiExQXEDMlFhIkKBwQQz8BP/2gAMAwEAAhEDEQA/APZ8LhU2F5C+aPojop3iqdRfCKML5i+qPhTtANcVTqL4RRxVOovhFO0UA1xVOovhFHFU6i+EU7RQDXFU6i+EUcVTqL4RTtFANcVTqL4RRxVOovhFO0UA1xVOovhFHFU6i+EU7RQDXFU6i+EUcVTqL4RTtFANcVTqL4RRxVOovhFO0UA1xVOovhFHFU6i+EU7RQDXFU6i+EUcVTqL4RTtFANcVTqL4RRxVOovhFO0UA1xVOovhFHFU6i+EU7RQDXFU6i+EUcVTqL4RTtFANcVTqL4RRxVOovhFO0UA1xVOovhFHFU6i+EU7RQDXFU6i+EUcVTqL4RTtFAZzSeHXhW5K830R0Ciu9KfOt3fAUtAXWF8xfVHwp2msL5i+qPhTtAFFFFAFFFFAFFFFAFFJWV075RsNhnKAPMy5PwQXZQjeGZiFuOcC9ue1Y5JampWaukvXnWk/LDh+AYR7ceIJCqsibWzc8qTkkhgoubXzNhz15fh9OYrGTNwMEuIYcoMTK8oXmLFOSt+7oG6ofU8ZmqPk+laxesflHWGRosPGJXTKV2bZjjI3rcZsw57bunfbHaE8qssEE0eJLhljdYmlBMkM6qSsM2V2BNtliL8x7MDonA4vFyR4bDksxXhXF9kMVG0TIefPcDkSR6REptqolKKWp7BojytKZhFi4uCDEBZUJaO5IADg5rvGdyKp9c/KiOGeKOV44oyV2ohd52GTWa42VvcDMXsTc3ArzLSWl1khET7azK2y4ZSpFi2TX3MDbL7q0Xk71RjxmkWjmG1FApcrcgNY7KD0dPoI565pzksMi2orNEzQHlFlRgyzMDtfNyO0iSDLftEgHmJBBGW8V6DpfytYeKOMxKZpXXaMYIXguY8M2eybgiwBJtfdY1F8pmpmEXR8s0cMcMkCiRGjUR32COSwWwN8xnmL+mvHMHjoYpC8zOA4D3VVkY5bNxtFRcMp3n6V614unkgqlmz1vRXldZmbhoUKDzjCzMVBF9zDl5X3EHknLKvRsJi0lRZI2DI6hlYZhgRcEV8xPhsQ0E2PgBjwomWFgTmb7NjawUhWtyhuLZXzrWaq+UxsJo98PGNqYSM0W0DwcMbgMWY89mL2Ub/RvuEpR7yZRT7T3e9FfMv/57LI5eWTFydEgk2M7/AEUFlUdABFehaoeVERRfls21EULwyHlyEg2MJtmzdF8xssDuvVLqZ00S4ZWesUV5nB5aFeQKmEOyTydvERRyEdIjz9l63mhtOR4lC0dwQbOjjZdD0MPt3HpqlOLdIlxaLCiiirMCiiigCiiigCiiigM/pT51u74ClpNKfOt3fAUtAXWF8xfVHwp2msL5i+qPhTtAFFFFAFFFFARNKaTTDxNLK2yiC5O89AAHOSSAB0msA3lnVX5eDlWK/n8IjMAecqMh4qk+WDG7EOHQ+a8udyALqvJvfmzJ7hXjWhsDwuLfZJ2UjkkcjMERobX6VZthLbzt9NcJylipFpKrZ7Vrj5QYhgFfDS3M/JUr56KPnDY+awBAF7ZsDXlOrGrEml8YwW0UEYBYm8gjXciru2naxN8tzHsqh0j8irrs7JZyM99ky+O1Wt1Y12kwmCGHwcOzNIS8s8oFlJyURL9Kyhc2yvfI3qVJN4pFYWskVGuOgY8LiHhWUusLhNtrbQDIrFTbqlvdW98jesmHw8b4TEFIcQZNoM5CrOCAF2WORItuvnfLnrzPSaO7LCpLySyC7Nmzs5tcnfcucz91X2J1dWPhocQytxclC5OyLC1m35AhksM77QGZqFPD8qyKcbyNl5ZdV1JXEqLCa2Hn5htb4JT2hhsE9BWsFqFrBLhMRw8USyOqcDPEx2GZbizI24MCtuf0Z5JBrK64SWGKdpoGQg4ecnajtmskLc2ywVtkXGRuL2qLq7oc4rGBUnbDvLCzwsu4yLYlGA+iQHOWfJHoN3ilcSdFmaDXDSg0hOkpwK4fYzLNZppiMgGKgDYFxlmTlnzVL1DxvF9LA5hcRE0fpZbOP4W9tVmM0NpfDE7cAnQZkxFXB7l2WHetMHS4ezxoyYjDsJRG4swaPlFTbIgqCL2GRzA5+bxxmpS0LVONI9B8r+sVtH8AvnYiRUsN+yh23PuQfvV5nDhth4nOHjnEQtsS32HB3gkbjfMHMZbqn626wpiMWMSDtYeEBYLZGQ+dIwvuz5Nz1BTmAw+l8YFfCYVYY2zQhYkFunbmu7em47BVzxSn8djI1GOe45rLrXicZhhh1wq4bCqy7eyQ99k3SNdkADlWOyBckDtBpdXtBnGYhIRyUlYyTFfoQx2Fgek5KO1hU/XLVLFYSGObH4zbxDuEgiRjJYDN2LNYCwIHJG9hnULQesrYVZBC0URbZRZGUzPZb3WKNQb3a12NxybW5613iWIKsLo9xmxWEw2EMcqxR4VU2SpA2Nm3mgb2Y9GbE9tfO2FiMuSCymUsgO/khtm/Sc1F+m9SNKTmc8LLiZMTs5EttJsm17BWA2PQBY9O+nZNDy4eHD41heKUtGFF1KDPg2v2kMw9TtrZvFktjIrDmzcaE8kkGM0ZDPHM3GHQvytgxl7kGNstpQCNm98jc2NVvk+1vfCYkRzAjgyYpg2/YBtY/pRkHL9Gw86mdXta8RgTtxjhYJG23hzFid7wn6JPRuNt3OKfXjS0EuOXFYV7cMoMqMNh45Bk20Oa9la4JF751lqUbjqhTTpntOu/lMjwJ4KJOGxBG1s7WyiA7mkbmGYPeMxcVVaueVpnlWPFxRoHtsvEzMq7Xmlr71PSD3V5RozQhxjYlQXMnAtNEoN2kdGTkG+ZARmsOm3RUfQ8sZgaEjg51dQlzbhOEk2Te+4jaB37ga1yk80ZhSyZ9VUVyu6uq9ByCiiigCiiigM/pT51u74ClpNKfOt3fAUtAXWF8xfVHwp2msL5i+qPhTtAFFFFAFFFFAeQeWXALNiUDmwWEBTvsWdicu3ZHsrzL+VOAQw4Z9/nybCxsSDcAkcpgDmLk2sCACAa3Hll0gz4sxpmeTCAM2OQY2HaZFXtIqZi9TodFaOBm2WxU9kZjmIV86UJ+6CpfpYWsMj5adt2dcsjB4t1iKyFVZ7mNFe52QgF3IG7M26cjbdSaP0y3C7My5HkjJlCncBnmBfL8WrjA6TUYqGd12o0lDyLbaYDbDXtz7r+nKrfXDGw/KPBI8sUj8naRo1WR2LvwZIDMoFzuyLgXNQ4XErFTH/Jzo/jGkzK2YgHCZ9I5MY7idr9ynfKLgJJMVMsf03QW3KSIUY39Ase8VB0G+JwRXF7IjE0dyZFLxSK5yzUjZa4Vtkm+YtkTTDaUOMxgTjSxKrNLJiHZEXMAMQtwDeyqFvutuANW7pRWpN52yek+FXCnCyYVI8SIw8EqnhGmkBF7tshkJz5J5OzcZWqiw7kcqMtG0UqnDyWsqyEbYQtuBJBIBtcDK+Yq2GskKM6zI0zKpUPhiNmRuazsAwS+8WB9NOamaw4bDYSaHEwTzGd7ugiBQqAAoJZhne5vzXHRSNy7sqN0WR6XoTXXD4uJWZ44Z7Wlhd1RkYb9kMQWQ7wRzHpBrBa76bgfHCSNkIihKzyrZgWuSqKRk72y3/StzG2Y0igdrYfDMIuZcSVmZL7grAXt0bVz22owKWmjefCq8UVyIY34MO3MXLBrjIXAAvl0m9SmpLC6EYtZoYk5MKoyMOCku8cg2ZNhwHzHaCbHnB9NfQ2htPYcw8Os0YhC7W3tKqqBzHq23WOY3V4trZrCMWwkTBvDMo2dvhkdXW99mVQo2rc2YIv0ZVmZ4rjkwKH3k7VxcdAtn3mkZKLyDi5I02u+sJxmMfGFWaGNQuHQg3Ed9nh3H0FZybE2JJUC+ybWPk+0thMLhsTNKivLGVVVIVneNgojWO+4F9raPovzVHwutGATASYQ4fFBpUtJIyxuzuByXJ2xYKQthawA9JOV0Nj8MqflEc+2ouvB8GQT+8LqN3Tzm3NWvLNZmLwzvS85lxUki4dYBKCBHG20FNrZXtvJvYAAEmwr2PSOh0n0Ky5bIwiyJ0AxxB1I8Nu815jitCIuFTGLjMPNikYPLCssdlitbg1Um5YC9zbnNvNuZk2tc5wDYeCZGhkvGFABxADb4kFwSDcDJW84gFRkNTrXcOnoZ7C6UKxWA2my2Mr7JAza3fkOel0hgmRI5cQRPDMLLIu0rqQbMUJtylORRxzbhkak4XR0mHxHFsRHwb7IeMGzXut7AjLattbvpKR21c6bxkKaHXDgu85lMpBidBGWZi92PJ2QCV33N9w3DnFJSZcnaso/wCVHgljZLsy7QJhJVgUJXajIB3g7swRYHKncfhuOM+KWUzPYcICiRSJaw5SoApHNtDed+dSNQ9JxrNG0gQoj7MwaxDR4n5NjY5WVjGSOwnmq01y0KNGY6KaA2jlYhlN2suQkRusLMM99u0XLC8ORNqz1DUHSrfyZhtsksEK3PQjsq/VUCtLhdIXNYvUfErLhBseajugvvttFh7nHsrRYPJq9EHcUcnqaMGlriI5V3VGBRRRQGf0p863d8BS0mlPnW7vgKWgLrC+Yvqj4U7TWF8xfVHwp2gCiiigCiiigPBPKPhZodL8NHYOrLOgfJWC2IZesLrYjfyT0iqLXzXWXGv8oFDEBVRCWWJQQSOkszAEt0KoArceWnSKzSx4ZVX5IcI725YLjKJTvA2bM3TyOisHBg0XNVUZHmz7/ZXjnNRdHaMbRc6W01hGwsOGwsDu0K2TEuDhtl2zd1Fi7hmz2WAG7orK4rRzy24SVn57ABBnvsBlVu45sx3HvrgAXy6eyucuq27R0UENSLLNycRiJpQLAK7sUFt3J80WtTkWiYxuXd3V0ltr3kdHZ2/71MjjyGXv/H4NcpTk9WVSRHTDKDkBcdlj9xpxhY8wHd0++n0hud55h6f9efvrmSHMGw7DY3y+4X/F6izbOGHMbdns/wBq4Rd+W478um9dyQ2IuDfLpv0D4dlOcAQp32tl6aG2RBF/tn/tUGSOzX5+e3T+Psq1iwxI6cuzK269RJcPmfR7u7mteqTFkCZCTc8+eXbv+38bo5gB3irCaC43XzN87dB59281xxfdl+PZXRMakU6OUjMX5xu/H+1MrhCjBomZGXNWVijA9IIzBsd45qs2Tk7vxv8Avpox3J6D7cx+PZWqbDiiJpHHYmZonkmd2i+bZ7My5g+cRdhcc5PP21N0fpWOTEq+khK8S2ISJVKsR5vCXIJTvJO7dXCQ2yA3b+z767U57gefdv8Ad6av/q7tkPprYla76RwjTDFYORW2+RPAyPESCtidkgckgAHZ3FQefKLprGS4yHDs2IRo41KqWOzIuYuJM+U3JUbVswozven5MCjZMPTb8dnpqPhcBHBiEkeMTQq93jYGzDpA52G8A5G1swapdVSfgjBXs9T8nGAMODA3h2LKesLABh2Gxt2W6a1MT8ql0e6uqspBVgGUjcQRcEdlrV3NHZq9UVSo4N2XuEPJp+ouBbk1KqjAooooDP6U+dbu+ApaTSnzrd3wFLQF1hfMX1R8KdprC+Yvqj4U7QBRRRQBRRRQHgGtz7eNnJ3tI/bfZNgPYBVYke0CQdw3/fVtrbDbFzWGfCOPrG1qqJZSsbsDssFupF1sSygEd1zXynmz0p5HRjtbn5hz+ndnTcbI1zGyvY57JDc17ZV3hMOwgDsWO2kjJdixGyWQnaP6WYvUjV/AjgOFP9IIhfqiMMN2Z3nurcFX6NxEdJV4Ro7NtKWUsADGSu9VYZEjPeObn53lxMvDJBCgcFdpsixe4LEKfokRrfPK5N+apWp+GBw+ObsQ9IzkLG3hFT9S0vpK5ztGbdwt8D766KCxJeSXJ0Uump5YxGsObyShVIUE2GY2QeSSTb3jnqbpVZYEfb2OMAbJNtpC55wNxOzYgHK53ECn8BGDjMIDnaS4HQV2bfD3V1rqDxojL56PfvN0j3dmdSorAn7MvM5bV2WAR8NIH2lBGfLTavtKWy2iLX2t/ptn1HoCUwcalnuHNuDzKCNjsoF6myxFrbxctcnLQa5NZ4xn5j7uy1JO1tExH9CE+2RD9tdMKxSXom3SKbQ2rJxgb8oeJI7Koh5JaRlDbchPnKNpQE9bnJqLofRbzz7KyLGxTaZgokKAAFtgHLauyqCdwJIzArU6graOW/8AT8275uOqrUq/Gzf/AKc/xx1SivgbepTY3RDxzNExWSQEKpyThSwGwbfQLbSBrXtyiMqZ0xoeaFwk6xX2NpWgDbDC9iCGzBBt6cq0mkc9KKP1kPuCm/wrjygMeEQD+iP8dRKKqT9lKTtGbfAERxu8TKklxFIWUhyM9kqOUoIBIJ37O7MVFhiQecHtku2Iy0ak5KJH3LtEjp9lbTWhLYPBAZcuEe2PP4mocsQOhsR2ux+uoHuAo+msVejVN0ZaQRoflHCZ2uQcjbPzQTzHmyrjEYAh8s784N9oHcQdxFj7602hNHrImKdlBK4cFDzoWViSp3g3jHw3VS6v4VsQkMYYoxvAGG9bMbN6Qth3Vzw5J+TceZX4vAlMiDn0X566MRte/QPx7Tvp3ROKLRzI17xMDHtEu3KuHW5ubXUEdBY9xbI81j+LisaadFJ2emah4u+BjHOhaPuBuvuYDurQ7ZY1lNQFthm7ZSfqpWuwTC+dfR6buKPLLVlzgEsKl1xEcq7qyQooooDP6U+dbu+ApaTSnzrd3wFLQF1hfMX1R8KdprC+Yvqj4U7QBRRRQBRRRQHjOv2Btiphl5+0L/poCe65PsrGaRgtG3SBnz7yN/ZcivT/AClYW2IRrZPGB6SjEW7cmFYLSODtE/SF6N/KGZ9pz5rV8uXx6jXs7xeRNkhto7Dc3yc9z++Tn7a60NATo1rbxiL/ANzUxoNrRkZ37InuOnM5fb3Vzqst9HSZZ8KptvFygH210esuP0ZeQzqlFbC48dC/DhDzeipuq0dtJG39F933VzqvD8lpAfov/wCWperw/OF+mBT0cx5u6qXdAx7lVgE/OGG35O4z5rMfu+Nda4x/lDnomg6eqnsp/Bxj+UcNffwk31Xa3oPKNOa3wXmc5/PYfn/RXm7t9T9PybuWut6/KR+pL28y0zOPzPEf1UP8aX+2peuXzkVt+xP7kFNYxfzNH/Yw/wAcdq6vvnx+iVoh7UWCyTD+ssO3JI6qtSofyps/+A3+In+1X+pI5E2/+dvvzOSxjPpqq1JX8pfo4A79/wA8B7Mq1fQeSNiIL6YAv/xI/dED9lM+UYWlUD/p2P1jb4VYEfngf2q/4Df61F8oX84G/wDmj7vS9TLslyatVwSNd4dnD4QfrY/qxk/ZUPERW0NN6z/4oq28o4tFh7c04H92wqLpRLaHkvndnJ57/Ltu9lU/7HwYtPyQdVbnDYskf8Be2/Imzql8nsfykH9szH0bMh+Iq+1SX8jxnbEP4Jqg+TuDOE/rZAcv0JDUbQKe5mMOdnFzixttuMvXau+DubbrntF/xnz0/BF+WzgC/KlP8VESXPf2f7bvsrj1H8mdEz0fVODYwkY6bk+232VdRHOomjYNiGNehB7xc+8mpSb6+jBVFI8z1NHgnutSah6O82plUYFFFFAZ/Snzrd3wFLSaU+dbu+ApaAusL5i+qPhTtNYXzF9UfCnaAKKKKAKKKKAx3lKwgMUUh+hJY+hh96r7a89x2GJixAABKxem/LTL2W/F69a1vwnCYOYDeF4QemMhv8teaom1BPe/Kw7DdfNdg7uc5X76+f8AyFXUTOkdBNFR7ei1585hl2qxyqNqYu1gZhb/AIiZHPnAqw1WTa0WMrWkkA70It7TVfqAfyXEjdYqfRYsfsqms/x+jSx1dT5TSKjpf/P99JoD+fp+yx/wGnNUkJxWPBtcsb23XLG9r+mm9An8tgN9+DTuIVwfhRfQzyRoMtIYb+2nHp+VP+lP635PIf1uG94P/wAa7lw4GNwrc/Gp19rA/j011rkmcnr4dvYXFqn6Pk3cstcB8pF6s/8Ahg/ZTWNH5nW/NBFfuaOpetiXaM/oz/4VMY1L6IA/UR9v0krs+6XBOyJup68iX9rk7N2wPsqq1MX5a/8AVj75zb3VcapD5OT9ql/jAqp1N+e3f8qD/wBw/wB1bvAeTiO/8qHo4yo/7WQ5VG18W+I3f8o/b/Sf61YL/wDsfTix7sJJ9/vqJrsPyh/2Jve0g+2ol2Pk1ak3ykDkYcf1j/I1RNPH8zvla5f3zvU3yi/8sOnFAe1WH21D1gH5mPaL+KUn7auXfLgLREfVf+aYr+wTu5Ex+2/fULycRm8WeXCTWHoTf9a1WmrcVsLih+ojH9wx/wA1QvJ4vzPpnPp+aHfv99Qvoa9yh0XHtaQmFt7S2+t+PbXWFwW06pvLMFHZtHZ39/xqRq4n5ymPQ0hP1qtNAQbeNiy3Eud25VJHvArhJXOjWzbSjPKiMZ0su+usMtzX0ziX+BXk1JprDrYU7QBRRRQGf0p863d8BS0mlPnW7vgKWgLrC+Yvqj4U7TWF8xfVHwp2gCiiigCiiigOZEBBB3EWPoO+vI0w5WKWL6UbSxG2/JHtu6dke6vXq8y1pi4HHy3yWVFlHp+be3vP71eX+TG0mVEjamR30X6Jz79gfbVVqEvyWMGWS827IPlV7qOv5tn/AEcQ533tYRtVVqWlpccvptf94fbU7rgryT9UT+X40dLX+sPvqPoG3G8P24Yjt5O0Kf1TW2kcV2ojdG/YzprRCWxeG9SZPC7ffUrSHI8j2PQ8awptuxkg9tqNchm3aYPc7/6U9pYWxEHZjf4lBzo1wTMnshP9+w+33Vn0lyN0WmsSAmMncDJ70tUPFqRooDnEKe50+6rHTqXMXrkfVP3e6oc8f5sA/Up3cpa6vvlwSStVD8k56cVMf7yqvUwfKD9lX3zuattWEtC37RL/AIhqp1Kjs/8A6WM+2R61awN8naD84D9pJ9mEf76ha5ITimt/0fxlYfbVjAPzh/6iT3YX/Woes6Xxb/sij2zH7qiXY+TVqTdelvLgx/Wr+xSag6ez0MvakZ9rg/bVlrpHebCdk7n2RtUDWCP8zxgdSH3stXLvlwYtg0FHbD4z1EXw4VfvqH5Po7LB/Zyt7ZEH2CrPRS/k+N9Zh4cOgqJqKvJg/Z2PilSoX0Ne5ndDD8qxZG8GS3sa/wAa0GoUF8RK5+hHbpzdr/BWrM4HEhMRjM7cuTn9I+2tv5OoPyd5P6SQ29WMbI+tt1HTjfVNloXM2+n8AvKpibfU3RiZ17zkXcYyrqkFLQBRRRQGf0p863d8BS0mlPnW7vgKWgLrC+Yvqj4U7TWF8xfVHwp2gCiiigCiiigCsL5U8F8nFOB82xjb1ZBlf95VH71bqq7WHRQxOGlh53UhSeZhmp7mANROOKLRq1MP5Pk29HYy3PLJ0nfCnT6RVLqA+3icV2295rYeTDRrR4AiQEF5nYg78iEP8BrIeTvDlMTjAd6MsZ9Klwf4a5KPaV5JGp8u1j8QRzwIe8FRXWj8sbCOrLil+uxFN6lRW0jjF6kZT0WmNvdau8LlpUJziaV+5og3+YVzqox5NJWlpPytF6MVE3p2ox93uo1yksxvzxx/VmJ+2o+sBtpKIdZ4GHiKn4UvlBfZZP0oyvskU/5qmS+M+R4NJpo2Mf8AaW9qNUOc20YOjgV7PpLTmt0mwiHol/ySVFxr20QD/V0PvU10ffLgnYsNWGvCx6cRL/iGq3Upr37MPEPrSVM1Ml28IG6ZpD9cj7KqfJs+0JT0Rwr33lJ761aw/wBsb5H8DL+c2Xolkb/t7fj0VE1pxGzjWHThkHtmf/SjREhOmp15gZT7Y1H21D11a2kYx1oox/fNUNfB8m7mj1zk2ZcMeiWT/DNQ9ZstFJ6kHxSuPKfNsLA3RK/vja1Pa6RW0YB1VgB7mQVbXylwYthNBttYDEN1mnPsTZ/y1A8n021+7Ao8T/8A1NWurMBOjFHPIsxH77yW+yqPyT3aCZ/7OMfuqzH+NaKOcOBszIaQxWxPi7b+GcAc55fN27q9j1ewHAYeOLqIFPrfSPiJrzHAaHMunJoyORHM079GyLOvtZox3165h9xqulGm2JMgTb6tdFJVY45VXmj47Cu5BMooooAooooDP6U+dbu+ApaTSnzrd3wFLQF1hfMX1R8KdprC+Yvqj4U7QBRRRQBRRRQBRRRQCWrLJq6mHmxEin+cSiVhbzSFAIHTdttv3q1VRcZDegMvozV7gsVisRladYwBzhkBEl/TZD3mocGr7fyocTb5Pi9r/rCQhH/tqD31r+BstMxR5Gswo2zIaZ0M0mksDIq3QbfCG2Q4LlpfouWI7qa120cZJMHYX2sQIW7BIVN/ZG1bSBN9Nwx8qpcE79izLeUcHiUjj6Dq/cW2T/HUvSmjyNGvFY7S4XZy33SLm7brV68IZiGAIO8EXB9INdyLyq3CrsWUGo+H2cBhyfp3lP8A/WRmH1SKrfJpgykGIJFvlzEPRCLfFmrYzRABQAAAAABkABkAOgWo4uqLZVCgsWNha7Obsx7SSTWKNV6FmP0TgiNN4trZDDo/fKIx/wCKT30zrTopn0no5gLqzFG7OBbhc/3dv2VuRELFrDaIAJsLkLewJ5wNpvEemjDplu3buz0UwKqFmR8oWiXxGHRY1JbjEYyF7CQmMt6BwgPdVlrdoxpsJiIoxdjGeDG67JZkHeVA76vMOMzTZHLrcKFkHROj+AggiOZjjVW7SANr2teoOrGrXEcLwNwxMryEjoZrIPSEVAe29X068oUuJXIVtGFfBoaOOSWdV+UmCCQ9kYsoHR29Nh0VMww5Jp5k5FGHj5JrQV6Jd6vsOthVbhYOVVsooBaKKKAKKKKAz+lPnW7vgKWk0p863d8BS0BdYXzF9UfCnaawvmL6o+FO0AUUUUAUUUUAUUUUAUhFLRQHLJlTSwU/RQEdILVwmHsal0lAQuA5VDw8qptqS1AQsRDupZYsqmFRQVFAROD5NEEeVS9mgLQEOCLM1zwPKqcFFGzQESWHOu5YL1JtRQDHA5WrqOGwp6igG0htTlFFAFFFFAFFFFAZ/Snzrd3wFLSaU+dbu+AooCPh8W+wvLbzR9I9Fd8bfrt4jRRQBxt+u3iNHG367eI0UUAcbfrt4jRxt+u3iNFFAHG367eI0cbfrt4jRRQBxt+u3iNHG367eI0UUAcbfrt4jRxt+u3iNFFAHG367eI0cbfrt4jRRQBxt+u3iNHG367eI0UUAcbfrt4jRxt+u3iNFFAHG367eI0cbfrt4jRRQBxt+u3iNHG367eI0UUAcbfrt4jRxt+u3iNFFAHG367eI0cbfrt4jRRQBxt+u3iNHG367eI0UUAcbfrt4jRxt+u3iNFFAHG367eI0HFv128RoooCj0li34VuW3N9I9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hQSERUUEhIUFRUWFx8VFBgUFRUQFhQbFhoeHRgXFRwaJyYeGBkjHBgVHy8hIycpLSwsFx8xNTAqOCYrLCoBCQoKDgwOGg8PGiklHyQpLCwsKikvKiwsLiksLCwsKSwsNCwsLCwtLCwsLCwsLCwsKSksLCwsLCwsKS4sLCwsKf/AABEIAMIBAwMBIgACEQEDEQH/xAAcAAABBQEBAQAAAAAAAAAAAAAAAQMEBQYCBwj/xABSEAACAQICBAkHBwcKBQQDAAABAgMAEQQhBQYSMRMUIkFRUmGBkgcycXKRobEjM0KiwdHwJCViY3SCshU0U2Rzo7PC4fFDRFSkw4ST0uIWNYP/xAAZAQEBAQEBAQAAAAAAAAAAAAAAAgEDBAX/xAAoEQACAgAFBAICAwEAAAAAAAAAAQIREiExQXEDMlFhIkKBwQQz8BP/2gAMAwEAAhEDEQA/APZ8LhU2F5C+aPojop3iqdRfCKML5i+qPhTtANcVTqL4RRxVOovhFO0UA1xVOovhFHFU6i+EU7RQDXFU6i+EUcVTqL4RTtFANcVTqL4RRxVOovhFO0UA1xVOovhFHFU6i+EU7RQDXFU6i+EUcVTqL4RTtFANcVTqL4RRxVOovhFO0UA1xVOovhFHFU6i+EU7RQDXFU6i+EUcVTqL4RTtFANcVTqL4RRxVOovhFO0UA1xVOovhFHFU6i+EU7RQDXFU6i+EUcVTqL4RTtFANcVTqL4RRxVOovhFO0UA1xVOovhFHFU6i+EU7RQDXFU6i+EUcVTqL4RTtFAZzSeHXhW5K830R0Ciu9KfOt3fAUtAXWF8xfVHwp2msL5i+qPhTtAFFFFAFFFFAFFFFAFFJWV075RsNhnKAPMy5PwQXZQjeGZiFuOcC9ue1Y5JampWaukvXnWk/LDh+AYR7ceIJCqsibWzc8qTkkhgoubXzNhz15fh9OYrGTNwMEuIYcoMTK8oXmLFOSt+7oG6ofU8ZmqPk+laxesflHWGRosPGJXTKV2bZjjI3rcZsw57bunfbHaE8qssEE0eJLhljdYmlBMkM6qSsM2V2BNtliL8x7MDonA4vFyR4bDksxXhXF9kMVG0TIefPcDkSR6REptqolKKWp7BojytKZhFi4uCDEBZUJaO5IADg5rvGdyKp9c/KiOGeKOV44oyV2ohd52GTWa42VvcDMXsTc3ArzLSWl1khET7azK2y4ZSpFi2TX3MDbL7q0Xk71RjxmkWjmG1FApcrcgNY7KD0dPoI565pzksMi2orNEzQHlFlRgyzMDtfNyO0iSDLftEgHmJBBGW8V6DpfytYeKOMxKZpXXaMYIXguY8M2eybgiwBJtfdY1F8pmpmEXR8s0cMcMkCiRGjUR32COSwWwN8xnmL+mvHMHjoYpC8zOA4D3VVkY5bNxtFRcMp3n6V614unkgqlmz1vRXldZmbhoUKDzjCzMVBF9zDl5X3EHknLKvRsJi0lRZI2DI6hlYZhgRcEV8xPhsQ0E2PgBjwomWFgTmb7NjawUhWtyhuLZXzrWaq+UxsJo98PGNqYSM0W0DwcMbgMWY89mL2Ub/RvuEpR7yZRT7T3e9FfMv/57LI5eWTFydEgk2M7/AEUFlUdABFehaoeVERRfls21EULwyHlyEg2MJtmzdF8xssDuvVLqZ00S4ZWesUV5nB5aFeQKmEOyTydvERRyEdIjz9l63mhtOR4lC0dwQbOjjZdD0MPt3HpqlOLdIlxaLCiiirMCiiigCiiigCiiigM/pT51u74ClpNKfOt3fAUtAXWF8xfVHwp2msL5i+qPhTtAFFFFAFFFFARNKaTTDxNLK2yiC5O89AAHOSSAB0msA3lnVX5eDlWK/n8IjMAecqMh4qk+WDG7EOHQ+a8udyALqvJvfmzJ7hXjWhsDwuLfZJ2UjkkcjMERobX6VZthLbzt9NcJylipFpKrZ7Vrj5QYhgFfDS3M/JUr56KPnDY+awBAF7ZsDXlOrGrEml8YwW0UEYBYm8gjXciru2naxN8tzHsqh0j8irrs7JZyM99ky+O1Wt1Y12kwmCGHwcOzNIS8s8oFlJyURL9Kyhc2yvfI3qVJN4pFYWskVGuOgY8LiHhWUusLhNtrbQDIrFTbqlvdW98jesmHw8b4TEFIcQZNoM5CrOCAF2WORItuvnfLnrzPSaO7LCpLySyC7Nmzs5tcnfcucz91X2J1dWPhocQytxclC5OyLC1m35AhksM77QGZqFPD8qyKcbyNl5ZdV1JXEqLCa2Hn5htb4JT2hhsE9BWsFqFrBLhMRw8USyOqcDPEx2GZbizI24MCtuf0Z5JBrK64SWGKdpoGQg4ecnajtmskLc2ywVtkXGRuL2qLq7oc4rGBUnbDvLCzwsu4yLYlGA+iQHOWfJHoN3ilcSdFmaDXDSg0hOkpwK4fYzLNZppiMgGKgDYFxlmTlnzVL1DxvF9LA5hcRE0fpZbOP4W9tVmM0NpfDE7cAnQZkxFXB7l2WHetMHS4ezxoyYjDsJRG4swaPlFTbIgqCL2GRzA5+bxxmpS0LVONI9B8r+sVtH8AvnYiRUsN+yh23PuQfvV5nDhth4nOHjnEQtsS32HB3gkbjfMHMZbqn626wpiMWMSDtYeEBYLZGQ+dIwvuz5Nz1BTmAw+l8YFfCYVYY2zQhYkFunbmu7em47BVzxSn8djI1GOe45rLrXicZhhh1wq4bCqy7eyQ99k3SNdkADlWOyBckDtBpdXtBnGYhIRyUlYyTFfoQx2Fgek5KO1hU/XLVLFYSGObH4zbxDuEgiRjJYDN2LNYCwIHJG9hnULQesrYVZBC0URbZRZGUzPZb3WKNQb3a12NxybW5613iWIKsLo9xmxWEw2EMcqxR4VU2SpA2Nm3mgb2Y9GbE9tfO2FiMuSCymUsgO/khtm/Sc1F+m9SNKTmc8LLiZMTs5EttJsm17BWA2PQBY9O+nZNDy4eHD41heKUtGFF1KDPg2v2kMw9TtrZvFktjIrDmzcaE8kkGM0ZDPHM3GHQvytgxl7kGNstpQCNm98jc2NVvk+1vfCYkRzAjgyYpg2/YBtY/pRkHL9Gw86mdXta8RgTtxjhYJG23hzFid7wn6JPRuNt3OKfXjS0EuOXFYV7cMoMqMNh45Bk20Oa9la4JF751lqUbjqhTTpntOu/lMjwJ4KJOGxBG1s7WyiA7mkbmGYPeMxcVVaueVpnlWPFxRoHtsvEzMq7Xmlr71PSD3V5RozQhxjYlQXMnAtNEoN2kdGTkG+ZARmsOm3RUfQ8sZgaEjg51dQlzbhOEk2Te+4jaB37ga1yk80ZhSyZ9VUVyu6uq9ByCiiigCiiigM/pT51u74ClpNKfOt3fAUtAXWF8xfVHwp2msL5i+qPhTtAFFFFAFFFFAeQeWXALNiUDmwWEBTvsWdicu3ZHsrzL+VOAQw4Z9/nybCxsSDcAkcpgDmLk2sCACAa3Hll0gz4sxpmeTCAM2OQY2HaZFXtIqZi9TodFaOBm2WxU9kZjmIV86UJ+6CpfpYWsMj5adt2dcsjB4t1iKyFVZ7mNFe52QgF3IG7M26cjbdSaP0y3C7My5HkjJlCncBnmBfL8WrjA6TUYqGd12o0lDyLbaYDbDXtz7r+nKrfXDGw/KPBI8sUj8naRo1WR2LvwZIDMoFzuyLgXNQ4XErFTH/Jzo/jGkzK2YgHCZ9I5MY7idr9ynfKLgJJMVMsf03QW3KSIUY39Ase8VB0G+JwRXF7IjE0dyZFLxSK5yzUjZa4Vtkm+YtkTTDaUOMxgTjSxKrNLJiHZEXMAMQtwDeyqFvutuANW7pRWpN52yek+FXCnCyYVI8SIw8EqnhGmkBF7tshkJz5J5OzcZWqiw7kcqMtG0UqnDyWsqyEbYQtuBJBIBtcDK+Yq2GskKM6zI0zKpUPhiNmRuazsAwS+8WB9NOamaw4bDYSaHEwTzGd7ugiBQqAAoJZhne5vzXHRSNy7sqN0WR6XoTXXD4uJWZ44Z7Wlhd1RkYb9kMQWQ7wRzHpBrBa76bgfHCSNkIihKzyrZgWuSqKRk72y3/StzG2Y0igdrYfDMIuZcSVmZL7grAXt0bVz22owKWmjefCq8UVyIY34MO3MXLBrjIXAAvl0m9SmpLC6EYtZoYk5MKoyMOCku8cg2ZNhwHzHaCbHnB9NfQ2htPYcw8Os0YhC7W3tKqqBzHq23WOY3V4trZrCMWwkTBvDMo2dvhkdXW99mVQo2rc2YIv0ZVmZ4rjkwKH3k7VxcdAtn3mkZKLyDi5I02u+sJxmMfGFWaGNQuHQg3Ed9nh3H0FZybE2JJUC+ybWPk+0thMLhsTNKivLGVVVIVneNgojWO+4F9raPovzVHwutGATASYQ4fFBpUtJIyxuzuByXJ2xYKQthawA9JOV0Nj8MqflEc+2ouvB8GQT+8LqN3Tzm3NWvLNZmLwzvS85lxUki4dYBKCBHG20FNrZXtvJvYAAEmwr2PSOh0n0Ky5bIwiyJ0AxxB1I8Nu815jitCIuFTGLjMPNikYPLCssdlitbg1Um5YC9zbnNvNuZk2tc5wDYeCZGhkvGFABxADb4kFwSDcDJW84gFRkNTrXcOnoZ7C6UKxWA2my2Mr7JAza3fkOel0hgmRI5cQRPDMLLIu0rqQbMUJtylORRxzbhkak4XR0mHxHFsRHwb7IeMGzXut7AjLattbvpKR21c6bxkKaHXDgu85lMpBidBGWZi92PJ2QCV33N9w3DnFJSZcnaso/wCVHgljZLsy7QJhJVgUJXajIB3g7swRYHKncfhuOM+KWUzPYcICiRSJaw5SoApHNtDed+dSNQ9JxrNG0gQoj7MwaxDR4n5NjY5WVjGSOwnmq01y0KNGY6KaA2jlYhlN2suQkRusLMM99u0XLC8ORNqz1DUHSrfyZhtsksEK3PQjsq/VUCtLhdIXNYvUfErLhBseajugvvttFh7nHsrRYPJq9EHcUcnqaMGlriI5V3VGBRRRQGf0p863d8BS0mlPnW7vgKWgLrC+Yvqj4U7TWF8xfVHwp2gCiiigCiiigPBPKPhZodL8NHYOrLOgfJWC2IZesLrYjfyT0iqLXzXWXGv8oFDEBVRCWWJQQSOkszAEt0KoArceWnSKzSx4ZVX5IcI725YLjKJTvA2bM3TyOisHBg0XNVUZHmz7/ZXjnNRdHaMbRc6W01hGwsOGwsDu0K2TEuDhtl2zd1Fi7hmz2WAG7orK4rRzy24SVn57ABBnvsBlVu45sx3HvrgAXy6eyucuq27R0UENSLLNycRiJpQLAK7sUFt3J80WtTkWiYxuXd3V0ltr3kdHZ2/71MjjyGXv/H4NcpTk9WVSRHTDKDkBcdlj9xpxhY8wHd0++n0hud55h6f9efvrmSHMGw7DY3y+4X/F6izbOGHMbdns/wBq4Rd+W478um9dyQ2IuDfLpv0D4dlOcAQp32tl6aG2RBF/tn/tUGSOzX5+e3T+Psq1iwxI6cuzK269RJcPmfR7u7mteqTFkCZCTc8+eXbv+38bo5gB3irCaC43XzN87dB59281xxfdl+PZXRMakU6OUjMX5xu/H+1MrhCjBomZGXNWVijA9IIzBsd45qs2Tk7vxv8Avpox3J6D7cx+PZWqbDiiJpHHYmZonkmd2i+bZ7My5g+cRdhcc5PP21N0fpWOTEq+khK8S2ISJVKsR5vCXIJTvJO7dXCQ2yA3b+z767U57gefdv8Ad6av/q7tkPprYla76RwjTDFYORW2+RPAyPESCtidkgckgAHZ3FQefKLprGS4yHDs2IRo41KqWOzIuYuJM+U3JUbVswozven5MCjZMPTb8dnpqPhcBHBiEkeMTQq93jYGzDpA52G8A5G1swapdVSfgjBXs9T8nGAMODA3h2LKesLABh2Gxt2W6a1MT8ql0e6uqspBVgGUjcQRcEdlrV3NHZq9UVSo4N2XuEPJp+ouBbk1KqjAooooDP6U+dbu+ApaTSnzrd3wFLQF1hfMX1R8KdprC+Yvqj4U7QBRRRQBRRRQHgGtz7eNnJ3tI/bfZNgPYBVYke0CQdw3/fVtrbDbFzWGfCOPrG1qqJZSsbsDssFupF1sSygEd1zXynmz0p5HRjtbn5hz+ndnTcbI1zGyvY57JDc17ZV3hMOwgDsWO2kjJdixGyWQnaP6WYvUjV/AjgOFP9IIhfqiMMN2Z3nurcFX6NxEdJV4Ro7NtKWUsADGSu9VYZEjPeObn53lxMvDJBCgcFdpsixe4LEKfokRrfPK5N+apWp+GBw+ObsQ9IzkLG3hFT9S0vpK5ztGbdwt8D766KCxJeSXJ0Uump5YxGsObyShVIUE2GY2QeSSTb3jnqbpVZYEfb2OMAbJNtpC55wNxOzYgHK53ECn8BGDjMIDnaS4HQV2bfD3V1rqDxojL56PfvN0j3dmdSorAn7MvM5bV2WAR8NIH2lBGfLTavtKWy2iLX2t/ptn1HoCUwcalnuHNuDzKCNjsoF6myxFrbxctcnLQa5NZ4xn5j7uy1JO1tExH9CE+2RD9tdMKxSXom3SKbQ2rJxgb8oeJI7Koh5JaRlDbchPnKNpQE9bnJqLofRbzz7KyLGxTaZgokKAAFtgHLauyqCdwJIzArU6graOW/8AT8275uOqrUq/Gzf/AKc/xx1SivgbepTY3RDxzNExWSQEKpyThSwGwbfQLbSBrXtyiMqZ0xoeaFwk6xX2NpWgDbDC9iCGzBBt6cq0mkc9KKP1kPuCm/wrjygMeEQD+iP8dRKKqT9lKTtGbfAERxu8TKklxFIWUhyM9kqOUoIBIJ37O7MVFhiQecHtku2Iy0ak5KJH3LtEjp9lbTWhLYPBAZcuEe2PP4mocsQOhsR2ux+uoHuAo+msVejVN0ZaQRoflHCZ2uQcjbPzQTzHmyrjEYAh8s784N9oHcQdxFj7602hNHrImKdlBK4cFDzoWViSp3g3jHw3VS6v4VsQkMYYoxvAGG9bMbN6Qth3Vzw5J+TceZX4vAlMiDn0X566MRte/QPx7Tvp3ROKLRzI17xMDHtEu3KuHW5ubXUEdBY9xbI81j+LisaadFJ2emah4u+BjHOhaPuBuvuYDurQ7ZY1lNQFthm7ZSfqpWuwTC+dfR6buKPLLVlzgEsKl1xEcq7qyQooooDP6U+dbu+ApaTSnzrd3wFLQF1hfMX1R8KdprC+Yvqj4U7QBRRRQBRRRQHjOv2Btiphl5+0L/poCe65PsrGaRgtG3SBnz7yN/ZcivT/AClYW2IRrZPGB6SjEW7cmFYLSODtE/SF6N/KGZ9pz5rV8uXx6jXs7xeRNkhto7Dc3yc9z++Tn7a60NATo1rbxiL/ANzUxoNrRkZ37InuOnM5fb3Vzqst9HSZZ8KptvFygH210esuP0ZeQzqlFbC48dC/DhDzeipuq0dtJG39F933VzqvD8lpAfov/wCWperw/OF+mBT0cx5u6qXdAx7lVgE/OGG35O4z5rMfu+Nda4x/lDnomg6eqnsp/Bxj+UcNffwk31Xa3oPKNOa3wXmc5/PYfn/RXm7t9T9PybuWut6/KR+pL28y0zOPzPEf1UP8aX+2peuXzkVt+xP7kFNYxfzNH/Yw/wAcdq6vvnx+iVoh7UWCyTD+ssO3JI6qtSofyps/+A3+In+1X+pI5E2/+dvvzOSxjPpqq1JX8pfo4A79/wA8B7Mq1fQeSNiIL6YAv/xI/dED9lM+UYWlUD/p2P1jb4VYEfngf2q/4Df61F8oX84G/wDmj7vS9TLslyatVwSNd4dnD4QfrY/qxk/ZUPERW0NN6z/4oq28o4tFh7c04H92wqLpRLaHkvndnJ57/Ltu9lU/7HwYtPyQdVbnDYskf8Be2/Imzql8nsfykH9szH0bMh+Iq+1SX8jxnbEP4Jqg+TuDOE/rZAcv0JDUbQKe5mMOdnFzixttuMvXau+DubbrntF/xnz0/BF+WzgC/KlP8VESXPf2f7bvsrj1H8mdEz0fVODYwkY6bk+232VdRHOomjYNiGNehB7xc+8mpSb6+jBVFI8z1NHgnutSah6O82plUYFFFFAZ/Snzrd3wFLSaU+dbu+ApaAusL5i+qPhTtNYXzF9UfCnaAKKKKAKKKKAx3lKwgMUUh+hJY+hh96r7a89x2GJixAABKxem/LTL2W/F69a1vwnCYOYDeF4QemMhv8teaom1BPe/Kw7DdfNdg7uc5X76+f8AyFXUTOkdBNFR7ei1585hl2qxyqNqYu1gZhb/AIiZHPnAqw1WTa0WMrWkkA70It7TVfqAfyXEjdYqfRYsfsqms/x+jSx1dT5TSKjpf/P99JoD+fp+yx/wGnNUkJxWPBtcsb23XLG9r+mm9An8tgN9+DTuIVwfhRfQzyRoMtIYb+2nHp+VP+lP635PIf1uG94P/wAa7lw4GNwrc/Gp19rA/j011rkmcnr4dvYXFqn6Pk3cstcB8pF6s/8Ahg/ZTWNH5nW/NBFfuaOpetiXaM/oz/4VMY1L6IA/UR9v0krs+6XBOyJup68iX9rk7N2wPsqq1MX5a/8AVj75zb3VcapD5OT9ql/jAqp1N+e3f8qD/wBw/wB1bvAeTiO/8qHo4yo/7WQ5VG18W+I3f8o/b/Sf61YL/wDsfTix7sJJ9/vqJrsPyh/2Jve0g+2ol2Pk1ak3ykDkYcf1j/I1RNPH8zvla5f3zvU3yi/8sOnFAe1WH21D1gH5mPaL+KUn7auXfLgLREfVf+aYr+wTu5Ex+2/fULycRm8WeXCTWHoTf9a1WmrcVsLih+ojH9wx/wA1QvJ4vzPpnPp+aHfv99Qvoa9yh0XHtaQmFt7S2+t+PbXWFwW06pvLMFHZtHZ39/xqRq4n5ymPQ0hP1qtNAQbeNiy3Eud25VJHvArhJXOjWzbSjPKiMZ0su+usMtzX0ziX+BXk1JprDrYU7QBRRRQGf0p863d8BS0mlPnW7vgKWgLrC+Yvqj4U7TWF8xfVHwp2gCiiigCiiigOZEBBB3EWPoO+vI0w5WKWL6UbSxG2/JHtu6dke6vXq8y1pi4HHy3yWVFlHp+be3vP71eX+TG0mVEjamR30X6Jz79gfbVVqEvyWMGWS827IPlV7qOv5tn/AEcQ533tYRtVVqWlpccvptf94fbU7rgryT9UT+X40dLX+sPvqPoG3G8P24Yjt5O0Kf1TW2kcV2ojdG/YzprRCWxeG9SZPC7ffUrSHI8j2PQ8awptuxkg9tqNchm3aYPc7/6U9pYWxEHZjf4lBzo1wTMnshP9+w+33Vn0lyN0WmsSAmMncDJ70tUPFqRooDnEKe50+6rHTqXMXrkfVP3e6oc8f5sA/Up3cpa6vvlwSStVD8k56cVMf7yqvUwfKD9lX3zuattWEtC37RL/AIhqp1Kjs/8A6WM+2R61awN8naD84D9pJ9mEf76ha5ITimt/0fxlYfbVjAPzh/6iT3YX/Woes6Xxb/sij2zH7qiXY+TVqTdelvLgx/Wr+xSag6ez0MvakZ9rg/bVlrpHebCdk7n2RtUDWCP8zxgdSH3stXLvlwYtg0FHbD4z1EXw4VfvqH5Po7LB/Zyt7ZEH2CrPRS/k+N9Zh4cOgqJqKvJg/Z2PilSoX0Ne5ndDD8qxZG8GS3sa/wAa0GoUF8RK5+hHbpzdr/BWrM4HEhMRjM7cuTn9I+2tv5OoPyd5P6SQ29WMbI+tt1HTjfVNloXM2+n8AvKpibfU3RiZ17zkXcYyrqkFLQBRRRQGf0p863d8BS0mlPnW7vgKWgLrC+Yvqj4U7TWF8xfVHwp2gCiiigCiiigCsL5U8F8nFOB82xjb1ZBlf95VH71bqq7WHRQxOGlh53UhSeZhmp7mANROOKLRq1MP5Pk29HYy3PLJ0nfCnT6RVLqA+3icV2295rYeTDRrR4AiQEF5nYg78iEP8BrIeTvDlMTjAd6MsZ9Klwf4a5KPaV5JGp8u1j8QRzwIe8FRXWj8sbCOrLil+uxFN6lRW0jjF6kZT0WmNvdau8LlpUJziaV+5og3+YVzqox5NJWlpPytF6MVE3p2ox93uo1yksxvzxx/VmJ+2o+sBtpKIdZ4GHiKn4UvlBfZZP0oyvskU/5qmS+M+R4NJpo2Mf8AaW9qNUOc20YOjgV7PpLTmt0mwiHol/ySVFxr20QD/V0PvU10ffLgnYsNWGvCx6cRL/iGq3Upr37MPEPrSVM1Ml28IG6ZpD9cj7KqfJs+0JT0Rwr33lJ761aw/wBsb5H8DL+c2Xolkb/t7fj0VE1pxGzjWHThkHtmf/SjREhOmp15gZT7Y1H21D11a2kYx1oox/fNUNfB8m7mj1zk2ZcMeiWT/DNQ9ZstFJ6kHxSuPKfNsLA3RK/vja1Pa6RW0YB1VgB7mQVbXylwYthNBttYDEN1mnPsTZ/y1A8n021+7Ao8T/8A1NWurMBOjFHPIsxH77yW+yqPyT3aCZ/7OMfuqzH+NaKOcOBszIaQxWxPi7b+GcAc55fN27q9j1ewHAYeOLqIFPrfSPiJrzHAaHMunJoyORHM079GyLOvtZox3165h9xqulGm2JMgTb6tdFJVY45VXmj47Cu5BMooooAooooDP6U+dbu+ApaTSnzrd3wFLQF1hfMX1R8KdprC+Yvqj4U7QBRRRQBRRRQBRRRQCWrLJq6mHmxEin+cSiVhbzSFAIHTdttv3q1VRcZDegMvozV7gsVisRladYwBzhkBEl/TZD3mocGr7fyocTb5Pi9r/rCQhH/tqD31r+BstMxR5Gswo2zIaZ0M0mksDIq3QbfCG2Q4LlpfouWI7qa120cZJMHYX2sQIW7BIVN/ZG1bSBN9Nwx8qpcE79izLeUcHiUjj6Dq/cW2T/HUvSmjyNGvFY7S4XZy33SLm7brV68IZiGAIO8EXB9INdyLyq3CrsWUGo+H2cBhyfp3lP8A/WRmH1SKrfJpgykGIJFvlzEPRCLfFmrYzRABQAAAAABkABkAOgWo4uqLZVCgsWNha7Obsx7SSTWKNV6FmP0TgiNN4trZDDo/fKIx/wCKT30zrTopn0no5gLqzFG7OBbhc/3dv2VuRELFrDaIAJsLkLewJ5wNpvEemjDplu3buz0UwKqFmR8oWiXxGHRY1JbjEYyF7CQmMt6BwgPdVlrdoxpsJiIoxdjGeDG67JZkHeVA76vMOMzTZHLrcKFkHROj+AggiOZjjVW7SANr2teoOrGrXEcLwNwxMryEjoZrIPSEVAe29X068oUuJXIVtGFfBoaOOSWdV+UmCCQ9kYsoHR29Nh0VMww5Jp5k5FGHj5JrQV6Jd6vsOthVbhYOVVsooBaKKKAKKKKAz+lPnW7vgKWk0p863d8BS0BdYXzF9UfCnaawvmL6o+FO0AUUUUAUUUUAUUUUAUhFLRQHLJlTSwU/RQEdILVwmHsal0lAQuA5VDw8qptqS1AQsRDupZYsqmFRQVFAROD5NEEeVS9mgLQEOCLM1zwPKqcFFGzQESWHOu5YL1JtRQDHA5WrqOGwp6igG0htTlFFAFFFFAFFFFAZ/Snzrd3wFLSaU+dbu+AooCPh8W+wvLbzR9I9Fd8bfrt4jRRQBxt+u3iNHG367eI0UUAcbfrt4jRxt+u3iNFFAHG367eI0cbfrt4jRRQBxt+u3iNHG367eI0UUAcbfrt4jRxt+u3iNFFAHG367eI0cbfrt4jRRQBxt+u3iNHG367eI0UUAcbfrt4jRxt+u3iNFFAHG367eI0cbfrt4jRRQBxt+u3iNHG367eI0UUAcbfrt4jRxt+u3iNFFAHG367eI0cbfrt4jRRQBxt+u3iNHG367eI0UUAcbfrt4jRxt+u3iNFFAHG367eI0HFv128RoooCj0li34VuW3N9I9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img-fotki.yandex.ru/get/3807/alexfotonord.2/0_36d49_96f2594b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72" r="11137" b="1745"/>
          <a:stretch>
            <a:fillRect/>
          </a:stretch>
        </p:blipFill>
        <p:spPr bwMode="auto">
          <a:xfrm>
            <a:off x="0" y="3284984"/>
            <a:ext cx="2448272" cy="2448272"/>
          </a:xfrm>
          <a:prstGeom prst="rect">
            <a:avLst/>
          </a:prstGeom>
          <a:noFill/>
        </p:spPr>
      </p:pic>
      <p:pic>
        <p:nvPicPr>
          <p:cNvPr id="10248" name="Picture 8" descr="http://pp.rkomi.ru/content/8193/16851_original%20%D0%BC%D0%B0%D0%BD%D0%B0%D1%80%D0%B0%D0%B3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81128"/>
            <a:ext cx="3180098" cy="2121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52" name="Picture 12" descr="http://bigpicture.ru/wp-content/uploads/2009/12/wave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61048"/>
            <a:ext cx="333825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571736" y="2143116"/>
            <a:ext cx="3960440" cy="2448272"/>
          </a:xfrm>
          <a:prstGeom prst="wedgeRoundRectCallout">
            <a:avLst>
              <a:gd name="adj1" fmla="val -27202"/>
              <a:gd name="adj2" fmla="val 5094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Многозначные слова могут иметь от двух до двух десятков и более значений  (например, у слова 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идти</a:t>
            </a:r>
            <a:r>
              <a:rPr lang="ru-RU" b="1" dirty="0" smtClean="0">
                <a:latin typeface="Bookman Old Style" pitchFamily="18" charset="0"/>
              </a:rPr>
              <a:t> в словаре Ожегова выделено 26 значений).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9224" name="Picture 8" descr="https://encrypted-tbn2.gstatic.com/images?q=tbn:ANd9GcTL5o8DZSYenG_8ZApZEIEFbiPcFIh5-sxRyzp28mTT3fUYOCb8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1950724" cy="121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6" name="Picture 2" descr="http://img-fotki.yandex.ru/get/6400/164843909.6/0_8f8d2_5f7caa7c_X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365104"/>
            <a:ext cx="1868014" cy="12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6" descr="Дым из трубы дом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636912"/>
            <a:ext cx="1942150" cy="1450140"/>
          </a:xfrm>
          <a:prstGeom prst="rect">
            <a:avLst/>
          </a:prstGeom>
          <a:noFill/>
        </p:spPr>
      </p:pic>
      <p:pic>
        <p:nvPicPr>
          <p:cNvPr id="11274" name="Picture 10" descr="http://liubavyshka.ru/_ph/59/2/81297995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2656"/>
            <a:ext cx="2773639" cy="1440160"/>
          </a:xfrm>
          <a:prstGeom prst="rect">
            <a:avLst/>
          </a:prstGeom>
          <a:noFill/>
        </p:spPr>
      </p:pic>
      <p:pic>
        <p:nvPicPr>
          <p:cNvPr id="11280" name="Picture 16" descr="http://demiart.ru/forum/uploads11/post-1981333-13567881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28604"/>
            <a:ext cx="1914550" cy="1914551"/>
          </a:xfrm>
          <a:prstGeom prst="rect">
            <a:avLst/>
          </a:prstGeom>
          <a:noFill/>
        </p:spPr>
      </p:pic>
      <p:pic>
        <p:nvPicPr>
          <p:cNvPr id="11284" name="Picture 20" descr="Поднимаем руки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642918"/>
            <a:ext cx="1922247" cy="1512168"/>
          </a:xfrm>
          <a:prstGeom prst="rect">
            <a:avLst/>
          </a:prstGeom>
          <a:noFill/>
        </p:spPr>
      </p:pic>
      <p:pic>
        <p:nvPicPr>
          <p:cNvPr id="11286" name="Picture 22" descr="Лошадь с белым пятном на лбу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836712"/>
            <a:ext cx="1428750" cy="1428750"/>
          </a:xfrm>
          <a:prstGeom prst="rect">
            <a:avLst/>
          </a:prstGeom>
          <a:noFill/>
        </p:spPr>
      </p:pic>
      <p:pic>
        <p:nvPicPr>
          <p:cNvPr id="11290" name="Picture 26" descr="http://liubavyshka.ru/_ph/59/2/9232264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0"/>
            <a:ext cx="1946214" cy="1512168"/>
          </a:xfrm>
          <a:prstGeom prst="rect">
            <a:avLst/>
          </a:prstGeom>
          <a:noFill/>
        </p:spPr>
      </p:pic>
      <p:pic>
        <p:nvPicPr>
          <p:cNvPr id="11292" name="Picture 28" descr="http://liubavyshka.ru/_ph/59/2/906930211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5072074"/>
            <a:ext cx="1440160" cy="1440160"/>
          </a:xfrm>
          <a:prstGeom prst="rect">
            <a:avLst/>
          </a:prstGeom>
          <a:noFill/>
        </p:spPr>
      </p:pic>
      <p:pic>
        <p:nvPicPr>
          <p:cNvPr id="11296" name="Picture 32" descr="Анимашки Люди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4429132"/>
            <a:ext cx="936104" cy="2116409"/>
          </a:xfrm>
          <a:prstGeom prst="rect">
            <a:avLst/>
          </a:prstGeom>
          <a:noFill/>
        </p:spPr>
      </p:pic>
      <p:pic>
        <p:nvPicPr>
          <p:cNvPr id="11298" name="Picture 34" descr="Цветок растет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4857760"/>
            <a:ext cx="1304925" cy="1485900"/>
          </a:xfrm>
          <a:prstGeom prst="rect">
            <a:avLst/>
          </a:prstGeom>
          <a:noFill/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42844" y="1571612"/>
            <a:ext cx="1571636" cy="57150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идти под парусом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071670" y="285728"/>
            <a:ext cx="1571636" cy="428628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идет урок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572132" y="6072206"/>
            <a:ext cx="2000264" cy="500066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шляпка идет девушке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7429520" y="5500702"/>
            <a:ext cx="1714480" cy="428628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идти в бой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143768" y="3714752"/>
            <a:ext cx="1571636" cy="57150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дым идет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5572132" y="1785926"/>
            <a:ext cx="1785950" cy="428628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поезд идет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7143768" y="428604"/>
            <a:ext cx="2000232" cy="428628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лошадь идет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786182" y="4500570"/>
            <a:ext cx="1714512" cy="57150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идет гроза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2000232" y="6286520"/>
            <a:ext cx="1785950" cy="428628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идет в рост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929058" y="142852"/>
            <a:ext cx="1714512" cy="428652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часы идут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285720" y="5500702"/>
            <a:ext cx="1928826" cy="57150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дорога идет через лес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1" name="Рисунок 30" descr="37501440_58808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472" y="2143115"/>
            <a:ext cx="1357322" cy="1809763"/>
          </a:xfrm>
          <a:prstGeom prst="rect">
            <a:avLst/>
          </a:prstGeom>
        </p:spPr>
      </p:pic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500034" y="3857628"/>
            <a:ext cx="1571636" cy="500066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снег идет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47664" y="1052736"/>
            <a:ext cx="5643602" cy="1062450"/>
          </a:xfrm>
          <a:prstGeom prst="wedgeRoundRectCallout">
            <a:avLst>
              <a:gd name="adj1" fmla="val -26024"/>
              <a:gd name="adj2" fmla="val 495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12474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Многозначные слова могут быть разными частями речи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75656" y="2492896"/>
            <a:ext cx="6336704" cy="32935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78092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Имя существительное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071810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284984"/>
            <a:ext cx="18497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bookcube.ru/uploads/taginator/Jul-2012/kist-ru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2459352" cy="1278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403648" y="764704"/>
            <a:ext cx="6480720" cy="4536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34076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Имя прилагательное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1328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золотое кольцо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1328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золотые руки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62" name="AutoShape 2" descr="data:image/jpeg;base64,/9j/4AAQSkZJRgABAQAAAQABAAD/2wCEAAkGBhQQEBIUEhQWFRUUFBQVFRgXGBAXFBcWFhYWFBgVGBYYHCYeGBkjGRUUHy8gIycpLCwsFx4xNjAqNSYrLywBCQoKDgwOGg8PGiwkHyQsLSwvLCwsLCwsKSksLTUpLCwsNCwsLCkqLCwpLCksLCwsLCwsKSwpLCksKSwsKSwsKf/AABEIAIoBbgMBIgACEQEDEQH/xAAcAAABBQEBAQAAAAAAAAAAAAAAAQMFBgcEAgj/xABFEAACAQIDBQMIBwYFBAMBAAABAgADEQQSIQUGMUFRUmGRExQiMnFzgbIHMzR0obHBI0JEYnLCgpKi0fAVFiRTQ+HxCP/EABsBAAIDAQEBAAAAAAAAAAAAAAACAwQFAQYH/8QALxEAAgEDAwMCBQMFAQAAAAAAAAECAwQREiExBUFCEyIyUXGBsWGRoRTB0fDxM//aAAwDAQACEQMRAD8A3GEIQAIQhAAhCec05kD1CR+M25TpGzHXoBcj2z1U2xSVVYsLNw4yD+poptaltzuP6cvkd0Ixh8UtRQym4MeBk0ZKSyuBWsCwhCMcCEIQA5NqfUVfdv8AKY3sD7Lh/c0/kEc2p9RV92/ymN7A+y4f3NP5BG8RPI74QhFHCEIQAIQhAAhCEACEIQAIQhAAhCEAIbeT+F+9UfzMmBIfeT+F+9UfzMmBGfCFXLFhCEUYIQkPtbeWnQJUenUH7oIAXoXbgg/E8gYAS94BpnG0Nv1K5IaoSOwhZE9hscz/ABNu4SzbmAJglbQBmqvyAC+Uax7hlAPxgBYCZ58sL2vr8Jlm8m9D4xiFZ1w9ylNFYo1Yj1mdhqEHP2gceEJh8CaRDUn8m6m6lFVQD7LXI9pN++Ual9ThLBp0emVasdXBuIMWQ+6+2DisLTqOAr6rUA4CopytbuJFx3ESV8oL2l1STWTNcXF4Z7hCE6cCJFhAAhCEACEIhgAjGULG416lRszHRjYXIAt3SV3n2zUp1RTQ5RlBJHE3J/2kHmvqdSeM8f1u91S9KGVjk2bG3wvUl3HdSbk3PUxSsZNW0ZbHDrPNe6RpYO8bSqU0yoxUXJ0txkzsLelXW1Z1Vw1hc2zDr3Sp1sVcSMSvdiJrWN7WoPOcr5PgiqWcKqxw/mbAj34T3KfuTjmLNTJJULmHdrb9ZbwZ7W0uFcUlUSwefr0nRm4MWEIS0QnJtT6mr7t/lMb2B9lw/uafyCObU+oq+7f5TG9gfZcP7mn8gjeInkd8IQijhCEIAEIl43icUtNSzsFUcSSAIAOwkLQ3xwr3tWXQ21DgeJFrd8mVcEXB4zmUwFhPLVAOJA9sUNOgLCEIAEIQgBDbyfwv3qj+ZkwJD7yfwv3qj+ZkwIz4Qq5YsIRGijDGNxyUVzObDQczqTYAAakyjb1JRy1MRRqKyeg9ZFNyC5CCqANdTYMvdfiCD43x3nzN5JQfRdlUKAXZ1urMbkAKAWHxubcJXtk01rI3lDdM5dghKh10Z1JPrDmGty0txlZ3CUtJMqL06hKNDIGZTmv6tuZ4ADvzWEtW9bNRw9HBI4QthyNLZqnkwqlADrlNyTbUjQc5Yqm69BqyVspVlYMQpsrso9FnXmQbG+huBe9pHb5bspiAKp9anYgG9n9JbC/EfvAW5veSVYylBqL3OUZKM05Izenicts6sgVVRb6roLucwuAWqFjrblHjjqdvXT/Mv+8l8XsumiVa2eulJS2X0EqPUsVX9kvrFSxOXMSSFJ7542rugq0BWUkMtPNUFQem2l7aaIQCRl4fiTjzsp7yf8HpqfUaaSjBfuT/ANGu1EdMQite1QOONrFEBI6i6mcOKxzeU8pmOa5YG5010A7o/wDRngCtPEkixqFMp09XKwBty1JkZtLDNQZlqaZRx5W6jukd/wCoqVPTkqWihO4qOWNy97A2+uIWx0dfWHX+Yd0mAZkmGxzUmV1NiLEEf84TRdgbcXEpfgwtmH6juluwvvVWifxfkq39g6L1w+F/wS8IkWaxkhCEIAE8u1gTFMYxWIRVOchVtY3NhFk8Js6t2Z3vDt/y1UG1lFwvW3UmM0cUCJxbT2eFqMAQ63upUg3B4fGJToNbQWnz67zOblN75PWU4xjTShwG0dqBZB4DaL1a1cckNMD2smY/pJSrs1mnPgtieReq1z+0Ksb9VGXT8JJSdKFOSfOP7nFB5TZ7eowtcz3Qr3MMTSNusaoU2B1GkTZxJV7VsWXY20WoOGXnow6jpNIptcXmV7IrEVqfA+kPW9W19SZqdNwRcG4noehuWiSb2zsjC6klqTwe4QhPQmWcm1PqKvu3+UxvYH2XD+5p/II5tT6ir7t/lMb2B9lw/uafyCN4ieR3whCKOITILEbygllo5WsSMzNZbjpbUjQ690mq9PMpHUEd+ukzWlsDzatlrKAqL+4TlrakLYfuHT0ugU9QZWuJyhHKHgk3gnqm9VdswWnTAU2NS7Orf0DS/wAT4yExWDq4tr1GYr3m1+4Dgo9gk75xnBQLZQegAy8lAHKTez8AoXUTOjOrcPEWWHGMFuim1911ZMtrctC/6sZJ4HH1cPQSkDmCDKHOrWvpe9+A005ASzVMKJH43BC+k5KnXo7wkcUoy5RX8ZjiSSXLkAcaS+TPcBnz+A+E9bL2v5BlsQKbWugHoi+udWJFvZbusCI/tDZy0/TYEqPWA4+23OVjFbVw1aoFWq1PoxC2+INtPx9sjp1qmrMtmSaItYRq9NwQCOB1HsnuUzdzeEJamzq9L1UqKAq36HhbiB8R10sw2rT1uwAHM+r48B8ZtQqxks5KkoNHbCeVa/CepKIQ28n8L96o/mZMCQ+8n8L96o/rJgRnwhVyxYjRYRRjLdu7oYlWr16pWqr1CWCA58gsVLCw9AWsUF+FyW1Mj6OKADEhQvHkb+0W1vp1vpNhIlD3m+jk1jVqUamW/pLSIAQvclhm4gNfToSeRtKs7dSlttnkmVdxi++OBrdPfa75KtxTYqtLgQpJtYn1svADiBryAMtO2agzIHBK2J4XUMCNWHx6aTF2DglDdGViHU3DAjlaWbYG8TU2po9Qmkt1s1vRDfvA8QL2JHC03KvT9MM03nC/f6GBbdVzV011jL/b6lwBVmzKCdbl72Hsv+9wGnAW4icDuuIUj1kbQ8bEX7uIPgRJHGYdaitdQ11I1vYjobcRx6yPoBMHhlDHKlJQBc5jYaAEgase7rMVx1bHsINQTbJ7drCZUdrWLuenBSRy045vhaRm+LDOvogmmudb9piyqT3DKT7SDyEltmbVoebqy1abKFJLBltcDMx+GsqG1t4kxVSplI9E5EHaQG5qX53PAch7YXEWqTTRnU6ilVzkg0QBQvHLofbb8OMt+4NGxqn+gD8TKnsvAvicaKVM+jlLVNNANBmPfooHtmn7G2QuHTKvE2zE8SZkWtnNV/U8TYur+M7f0vIkBFhCb5ghCEIAIZSt4sS1SuyngmgHw4y2bQxYpU2c8FF/b0HjKVidotXbMwAPcOXIHrPO9drqNJU84b/BpdPptz142OdcII4KIEcY2E4q+OAnjVFs2ctnQyCMVEE5E2kGFx/yxsfxBiNibx1TkuR1uPJhwTOgYQW4TnoVJ3U30ivOQk2jhr4MDhLPuSWC1AT6AIyjodb27uEgcS2k5tiY9kxKFSdXCnvBNiJp9MrunXTfH+Stc03VpNI1ARYixZ9APNHJtT6ir7t/lMb2B9lw/uafyCObU+oq+7f5TG9gfZcP7mn8gjeInkd8IQijiXlC2+b1jXJuCClIa2CKSC3tY8O4d8t218RlTKDZnOUHoLEs3wUE+23WVLaVBqz08tlSwUDnYDgB7BMnqVRaFSXLLVtH3anwh7Zx9BSeJ1PWWXDYqycCfZK9hlQeijBlFgCCDwtcXGhlmwVVcotIbBaW48DVnnci8VtapmsqH8Yz/wBRYuAwKnvljIHGRO1spBJ4306y1VpyisuRBGWRzEoHpsOoP5Sn7S3cw5I8klIDIqvo3rk2uCD6J4Dpc6yxrizkAGrGwHjaVqhXbyDu2RAKrLqPSzK9ixCsLjNcW/l5yOnOMpcbd2StNIia+6RRl8nWKKS2cEhgbXbj1uOBBkZiNi4lmVaWWzX9LUmwBLHoOA49ekuuDxVPE4mmmikowcU1qZSSpZgWtZGII056ydxOyqOEw9aprdKTEsWOayqSNfbJJW6k9UDnqtLDK3uRtyph6gwuIYMrG1FwCLPzpkE6X5cr9LzQhMc2NtT/AKlSdWATFU1DBlsA+WxDW5MDlM1fY+N8tQpVDxemjH2kC48bye1qOScZcojqRxujj3k/hfvVH9ZMCQ+8n8L96o/rJgS6+EQLliwhCKMERhFgYAVXe3cyhilappSqgX8qOBCj/wCQaZlsOPEW48plbMBTYG9zm1ytYjUA3toLAcZsG+tfJgMQeqZels5CX/1THMTRZcxzlgRazajXTkQOs2LBzcX8jznVlD1Irh8/Xc6KG9mLooqo6FQFADLmI4rlBJvpbneMVtr1cS169S4X1R6KpftBRpfj1MYq0TnFlUixBJvfgB+i/jFrK12CBb+jx5C3s9smpW0ac5Txl5KtS9q1IenKe31HmqBrgWvoQdPbxgczsirmaqbBcl82boOv/OEuG5m5NDF4Y1KoZanlWUlHIuAFNiCLcSToOcuuxt0MPhGLUk9I6ZmZmYDoCeA/PnI695TxKDjl8foWbbptTMZqWFz+pG7i7pvgw71mDVaoW9hogGuW/wC8bnU9wlstFhMRJLg9JzyEIQnQCEIQAj9uYU1aDqONrj4G/wCkpFMWlj3zxDLTQAkKzWa3cL2/50lZRtJ4rr01KsklukbnT4tU2+zPGNxFllRx+1TTb0vqyfW7BPa/l7+Xs4WTHvpIKthQ17i4OhHI35SjZ6V8S2LzXyOnY1BruDqC+ZfYwBP+rN4ya8xnHu5swUKYQElQTlB1ygm4W/QcpOWle6q5qvSxl7UQbXRu6d2HrxMdh78JHCqV4xUtaGm8rJ2Y/E2E6900pnEIalwb3QW0LcrmRFKqG1Jvc87WHcJI4Q5GVwAcpB14aSzQnGhUi5fMhmnOm4ruacs9SM2LtdcSmYaFTZh0P+0k59Ap1I1IqUXlM8zKLi8Pk5NqfU1fdv8AKY3sD7Lh/c0/kEc2p9TV92/ymN7A+y4f3NP5BJvEi8jviExZz47FClTdzwUE26nkB3k6fGIOVzeTaFmYg8P2Y7ho9V/YBlHtFpAnNiDRRRYut8hIvkYmwY8gQtz106WJUc1qmTirMtO/EMc96r/05iT3kDpOiltpaeKqVDZQt1UsQqgWCqSTawAv4zFbjOvrf0Lyi4wwWHDbsCnSsGvU014J3gLyFydeMjXxDU2IN1I5f84ictHfEvXVaOISvc/VohJtzNwoCgaaljx+EumIwaVBZ1De2T1LZVfdT9r/ACQKbjtLcq6baqcL3j9OkX1c/CSo3eog3Ckf4mtOuhgUTgNeupP4xIWlWTxUlsddSPZHJgNmhTmI15D9ZF7zbiU8YVYO1Fw2YlACrHqyHQnv4yzgQmjCjGEdKRC5NvJBbv7p0sEXZCzF7XzZdAOQsPjxPGQP0obSLURhkYAvZqh6IpuF+JHgvfLRvDt1MHRao57lXmzcgJjlba7Yiszvqzm5/IAd3KRVpqnHTEeC1PLPG5iZMcGW+UCpfvC02LHxy/hNt2RRyUKSniEUH22F/wAZQ9zNjGrVNUj0fUHQqD6R+LKF9itNIAhbR5kztV9iH3k/hfvVH9ZMCQ+8n8L96o/rJgS6+EV1yxYQhFGCIYsit5tpvhsNUqU1DOAAoa+UFmChmtrlF7mAER9I20adPBVFZ0D3pMELKCwFVDw420PhMnNQOC6otgTxJB07sumlj8RJna+LSq3lCHxFaqATYCykKBbklPKBYjiPada9RRquYk2UgDReJFxc5tSbWF7Dhwk9GpcPNOg1nOfsU7mlaLFa5TxjGz79jtY2axZQc2XhUte+XpwvzjbK2raDXKcrdGycCvWJ5C7Xtzv61W3ENwB4XvpGMVnByhjYhqhUKtzqWOUWvYG3X1hfSWZu/ik20lnfjgpQj0uTcYJt4255NS+jPaKLhAruqvUrPkVmGZrpTay3sWNjwAl4BmObsbvM9AVCxuzhKK8yQSCCQfRAA1I1GRjzmvYSmVRQzZiFALHQsQLFj3njMeldf1E598PDfbJsRpqnFRQ9CEJYOhCEIAEIQgBy7QwiVEZXXMvG3s6d8zOtXsCQLC/DoJqjCZttakgrVFQEKGI1631+E8112msRn9jW6bLeUSCr4y8ap1wec6MRggDe0re3qdSmM1EA24odL/0nke7hMahThU9qeDUk3HdF4wVYEaTtDzNdib70lAzuVN8pUg5ge8Dl3y/4fEXEq3VpUoS9yOepGe8WdL6yG2uoAkq1WV3eHai0lJILcAAouSxNgB7SZHbQlKokhlJJbnKMWEI9tgBqSegHMycpV/RF9NJXdj7Pct5SrYueAHq017K9T1PP2SfSuaZByhgDfKwBB7pfrwp6lBfdi6njVguG4eHISq5GjMAvflvc/jLbGcMoyLYACwsALW7o9PaWtFUaUYLsebrVHVqOb7nJtT6ir7t/lMb2B9lw/uafyCObUP7Cr7up8pjewfsuH9zT+US34lfyO4ypb9bUI8jQQ2eq9/YBwb4H0v8ABLY5sLnlMqpbX85xlbEH1VUhO5SNLHkSgUe2rKtxPTHHzLFOOWSWDCUWGUZslkprzaowZUW/Kyl3Y8s2bkJObH3SpFhVrKKr39HNcqOpVToLnhfWwHEyI3K2U1Y+cVBocwpjoG9dx3tYIOir3y/gSG2p9ztWXYap4RF9VFHsCj8o6IsJeIQhCITAAnLtHaK0ULG56AcSeg/3jr1On/1I3F0Rr+8TxP8AzgJWrVtC25HhHL3M03wxlTEOHqcLEKo4J3d57+c8bs7p1XqKSLBluO0oPPuYi9u436S3nYqu9gM17ELbQd7dw6c5atnbPFJepPEylRjOs8yLFRxhshdmbOWhTVFAFgBpw0FgB3CdkITVSwsIqENvJ/C/eqP5mTAkPvJ/C/eqP90mFjvhCrliwhCKMEaxNBaiMjC6sCrDqCLEeEdiGAGX76YGlgGwi0KYFhULksS7U7KmXO9ybE5uIFwOspbVstRvRIR2uuqmxbjwPaufjLt9JPp4oKRcCimh/maoT+Uz/FUwHQAAZbnT4AfnNezs4wauF8TWP5POX946spW0vhTz/B3LiRmK/G+nPT9DGaqCo9JmDZEYsSMl+BU6FhxF+fMdIowf/j+cX08t5DwXOD4k+M5sMouwNjc31seMv1Yq4hKGduDPpxdtJVO63NW3G2umKr1SlPKlGnTWkLqbB7hr20zHIoGp0U9TLwJm30YDJXqqNAaQP+VwP7jNJE83O0haP0aa2R6m0uHcUlUfcWEIRS0EIQgAQhCACGVnbe6XlqhqU2ClvWBBsT1FuBlnhIK9CFeOmosokp1ZU3qiyibX3OenRDITUcH0gB+7b90c5URsCtiaq0lRhc6sVYBRzYkzaCImWUH0qjrUo7foWY3tRLD3PlfenZHkf2joVqUqqhhwJsdbj4cZbNm74YcrfyyDS5DGzD4H9Jdvp2winZFV8ozCrR9KwzWz248ec+ftm4UNO17GNWCjUb24Hp3Mk20uTads7QTC0qT1nVTWsaaatUZSLhsqgkA3A+IkblzNdhryBFiPgeBk39GO4xqFMfiyajAAYcMb2CDIrn2AWUcuPSWLbH0feUqM9GoFzG5VgSATxsRKFXpWiKdBPP1J6d7u1MquEomxIBOUXNgTYcLmWfd3djywFWsGADAqvDMBzPO15Obt7tjCK12zu1szWsLDkB0k2BJrPpMYtVKvPyIq99KWYw/cFEWEJvGace1fqK3uqnymeNg/ZcP7mn8onvav1Fb3VT5TPGwfsuH9zT+URvETyOHfnGGls7FMvHyRUd2eyX/1TKN2L4hjRBIRmu5F7hEADW6HVVHey9Js+2dmricPVotwqIynuuND8DY/CZNudXbA08ZWr0yz4dqa1UFgbCq2Yrf2K3faU7iGrBYpyxk1vZ2DFOmqgAWAFhwAGgUdw4TrlQ2d9Kez6w0rFT2XSoCPAEeBnXV+kDBjhULH+VKh/MASdOMVgj3ZZIl5WE33Vz+zpOe9iij8CTOw4ipVW9woPJb3/wA3H8pDO6pxGUGyUrYxVNideg1PhyjdOvmNm9HS4Xnbhx/2kTgFNO4eyW1voAQecXFbQ8oVWjd3Vgcyi4Xrc6DhpYkSsrpzfH2GcMEvXcKupsJHJmqn0RYdo9edxwY93jOmhsu5zVSWb26AdOWncAB7ZIKtuEsOj6jzLZC6scDOFwa0xYDjqTzJ6kx+0WEspJLCECEIToENvJxwv3qj/dJheEh95OOF+9Uf7pMLwjPhCrliwhCKMEQxYjGAGX/Sb6OKUi/pUV4An1WccvbM4xVQmqvEAXubMNLX5+yaH9Iu0EfFCzAhaQF9bXDvfXhppKHiNSZ6OzeqhHD/ANyeTuvbdTbiTGHwJ/6PWqM2VPO1ZAeJJQhrdCLqf8BkDhiRUJOnqnnxtr+Ms+FwrVNg4jpSxSOO4FVS/gwJ+Mg9kVcyg9Zy23lL6kl69NNPHKNA+i9s2IrHs0VHMes/f/T+M0wTK9wcaFxqi/r03Q8ePouL9OB49ZqYMyr/AP8Ad/Y1elNO2jhY5/IsIQlI0whCEACEIQAIQhAAhCEAM9+nRrbGq99WgP8AWJgexU4TZv8A+htrBMDQofvVq+a38lJSSf8AMyTHNkNa0hqk1I+oNzKWXZ+EA/8ATTPiL/rJuQm5lYPs/CEf+mmPAWP4iTclXBE+QhCE6cCEIQA49q/UVvdVPlM8bB+y4f3NP5RPe1fqK3uqnymeNg/ZcP7mn8ojeInkdxle2xu7eq9ZFzirT8lXpaDyij1WUnQOLka6EdCBLFEtI5RUlhkieDAdrfR9Ww1bNQBdCfVIKuo7wdfj+MnMBsLMnpeiwtrcfEW58psDUgeIB9usbOBp9hf8q/7SrO3lLiQ8ZpdjOsBs91sPW/pDH9JY8HgsTb0VVB1qcf8AIv6kSzLSA4AD2Wnq0jVjHmbyM6z7IhaO7mY5sRVaqez6tMexR+slqVAILKAAOQ0EdhLcKUIfCiJtvkS0WEJKcCEIQAIQhACG3k44X71R/ukwvCQ+8nHC/eqP90mF4RnwhVyxYQhFGCQW3t4qVNXpeUIqFbAIrMy34E5eHiD0k4Z8/wC2t8qmEx9fOj0nFaqRnHEFmsbHjdSLW5W7pBXnKMfaslm2pQqSam8Dm0KzNXJRx+yuwLMwa5UHQVFANiL3J0sTyJkMVbNwPUaHh1Ounxif9wCs9qavVdjoFUlib34ceM4qm2aqOweiVa9irZwwI0sQRf8A/ZHa3txQT0RX3JrnpdrWfvm/t/w1Ld7YtY7DxSql2r+lTF11SyC/HQ+i+h10me4FmTKANCLDv6cxy5TWdx3qNsK7qVY08TlBBHo5qmWwOtjMT/7iYej5Mkm2gJvfQiwy3vwlyV9cU96aWXyUYdMtq2Y1W8R2X6lnwrshWq1ipulgw9FmbT0f3muL5QTbU24zWd09uUnprS8qWcA2DioCV6AuBmsPD2CYniNq+Re2Jo1KNQcnQg6jv1OndJUb9q9Skym7oUCimpuSpFtOZmY7is6mqUd3yacbChClphLZcG+iLPKG4nqaRlhCEIAJeF5XvOn7TeJh50/abxM7g5ksN4Xle86ftN4mHnT9pvEwwGSw3gTK950/abxMPOn7beJhgMmM/TLs7GV65xdWkaeHVhh8Op1cqMzGqVW+QMwPrWPqi0qdPd/E02w4ei6ecFBRLgqjFyAvpcBxGh1n0icU9vWbxMQ12PFiba6k8RwMVwyPGpg4PowpYmhhDhsXRam9ByFJylHRiWBVlJBsbg/CXK8roxT9pvE9DF86ftN4mdSwK3ncsN4Xle86ftN4mHnT9pvEzuDmSw3heV7zp+03iYedP2m8TDAZJbap/YVvd1PlM8bBP/i4f3NP5RIbH4lvJVPSb6t+Z7JjeysS3kKXpN9WnM9kRse0XPuLXeF5XvOn7TeJh50/abxMXA2Sw3heV7zp+03iYedP2m8TDAZLDeF5XvOn7TeJh50/abxMMBksN4Xle86ftt4mHnT9tvEwwBYbwvK950/abxMPOn7TeJhgMlhvC8r3nT9pvEw86ftN4mGAyWG8LyvedP2m8TDzp+03iYYDJ0bx8cL96o/3SYUynbYxDE4e7N9op8z3yR86ftt4mM1shU92WG8LyvedP2m8TDzp+03iYuBslhvGMTgqdUWqIjj+ZVb8xIXzp+03iYedP2m8TDAZJjDbPpUvq6aJ/Sqr+Qj5pg8bSA86ftN4mHnT9pvEwwGSwTx5Bb3yrfrYX8ZBedP2m8TDzp+03iYYDJOVcOrizqrDowBH4zzRwNNNURFP8qqPyEhfOn7TeJh50/abxMMBksN4Xle86ftN4mHnT9pvEwwGSw3heV7zp+03iYedP2m8TDA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www.maaam.ru/images/users/photos/medium/7f8956e09ca77f30daddc0bb977af50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60" r="35464"/>
          <a:stretch>
            <a:fillRect/>
          </a:stretch>
        </p:blipFill>
        <p:spPr bwMode="auto">
          <a:xfrm>
            <a:off x="2411760" y="2420888"/>
            <a:ext cx="1584176" cy="2057401"/>
          </a:xfrm>
          <a:prstGeom prst="rect">
            <a:avLst/>
          </a:prstGeom>
          <a:noFill/>
        </p:spPr>
      </p:pic>
      <p:pic>
        <p:nvPicPr>
          <p:cNvPr id="12" name="Picture 4" descr="http://www.maaam.ru/images/users/photos/medium/7f8956e09ca77f30daddc0bb977af50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04" t="-3500"/>
          <a:stretch>
            <a:fillRect/>
          </a:stretch>
        </p:blipFill>
        <p:spPr bwMode="auto">
          <a:xfrm>
            <a:off x="5076056" y="2492896"/>
            <a:ext cx="1650926" cy="21294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403648" y="764704"/>
            <a:ext cx="6480720" cy="4536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05273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Глагол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7728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бьётся сердце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7728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бьётся знамя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62" name="AutoShape 2" descr="data:image/jpeg;base64,/9j/4AAQSkZJRgABAQAAAQABAAD/2wCEAAkGBhQQEBIUEhQWFRUUFBQVFRgXGBAXFBcWFhYWFBgVGBYYHCYeGBkjGRUUHy8gIycpLCwsFx4xNjAqNSYrLywBCQoKDgwOGg8PGiwkHyQsLSwvLCwsLCwsKSksLTUpLCwsNCwsLCkqLCwpLCksLCwsLCwsKSwpLCksKSwsKSwsKf/AABEIAIoBbgMBIgACEQEDEQH/xAAcAAABBQEBAQAAAAAAAAAAAAAAAQMFBgcEAgj/xABFEAACAQIDBQMIBwYFBAMBAAABAgADEQQSIQUGMUFRUmGRExQiMnFzgbIHMzR0obHBI0JEYnLCgpKi0fAVFiRTQ+HxCP/EABsBAAIDAQEBAAAAAAAAAAAAAAACAwQFAQYH/8QALxEAAgEDAwMCBQMFAQAAAAAAAAECAwQREiExBUFCEyIyUXGBsWGRoRTB0fDxM//aAAwDAQACEQMRAD8A3GEIQAIQhAAhCec05kD1CR+M25TpGzHXoBcj2z1U2xSVVYsLNw4yD+poptaltzuP6cvkd0Ixh8UtRQym4MeBk0ZKSyuBWsCwhCMcCEIQA5NqfUVfdv8AKY3sD7Lh/c0/kEc2p9RV92/ymN7A+y4f3NP5BG8RPI74QhFHCEIQAIQhAAhCEACEIQAIQhAAhCEAIbeT+F+9UfzMmBIfeT+F+9UfzMmBGfCFXLFhCEUYIQkPtbeWnQJUenUH7oIAXoXbgg/E8gYAS94BpnG0Nv1K5IaoSOwhZE9hscz/ABNu4SzbmAJglbQBmqvyAC+Uax7hlAPxgBYCZ58sL2vr8Jlm8m9D4xiFZ1w9ylNFYo1Yj1mdhqEHP2gceEJh8CaRDUn8m6m6lFVQD7LXI9pN++Ual9ThLBp0emVasdXBuIMWQ+6+2DisLTqOAr6rUA4CopytbuJFx3ESV8oL2l1STWTNcXF4Z7hCE6cCJFhAAhCEACEIhgAjGULG416lRszHRjYXIAt3SV3n2zUp1RTQ5RlBJHE3J/2kHmvqdSeM8f1u91S9KGVjk2bG3wvUl3HdSbk3PUxSsZNW0ZbHDrPNe6RpYO8bSqU0yoxUXJ0txkzsLelXW1Z1Vw1hc2zDr3Sp1sVcSMSvdiJrWN7WoPOcr5PgiqWcKqxw/mbAj34T3KfuTjmLNTJJULmHdrb9ZbwZ7W0uFcUlUSwefr0nRm4MWEIS0QnJtT6mr7t/lMb2B9lw/uafyCObU+oq+7f5TG9gfZcP7mn8gjeInkd8IQijhCEIAEIl43icUtNSzsFUcSSAIAOwkLQ3xwr3tWXQ21DgeJFrd8mVcEXB4zmUwFhPLVAOJA9sUNOgLCEIAEIQgBDbyfwv3qj+ZkwJD7yfwv3qj+ZkwIz4Qq5YsIRGijDGNxyUVzObDQczqTYAAakyjb1JRy1MRRqKyeg9ZFNyC5CCqANdTYMvdfiCD43x3nzN5JQfRdlUKAXZ1urMbkAKAWHxubcJXtk01rI3lDdM5dghKh10Z1JPrDmGty0txlZ3CUtJMqL06hKNDIGZTmv6tuZ4ADvzWEtW9bNRw9HBI4QthyNLZqnkwqlADrlNyTbUjQc5Yqm69BqyVspVlYMQpsrso9FnXmQbG+huBe9pHb5bspiAKp9anYgG9n9JbC/EfvAW5veSVYylBqL3OUZKM05Izenicts6sgVVRb6roLucwuAWqFjrblHjjqdvXT/Mv+8l8XsumiVa2eulJS2X0EqPUsVX9kvrFSxOXMSSFJ7542rugq0BWUkMtPNUFQem2l7aaIQCRl4fiTjzsp7yf8HpqfUaaSjBfuT/ANGu1EdMQite1QOONrFEBI6i6mcOKxzeU8pmOa5YG5010A7o/wDRngCtPEkixqFMp09XKwBty1JkZtLDNQZlqaZRx5W6jukd/wCoqVPTkqWihO4qOWNy97A2+uIWx0dfWHX+Yd0mAZkmGxzUmV1NiLEEf84TRdgbcXEpfgwtmH6juluwvvVWifxfkq39g6L1w+F/wS8IkWaxkhCEIAE8u1gTFMYxWIRVOchVtY3NhFk8Js6t2Z3vDt/y1UG1lFwvW3UmM0cUCJxbT2eFqMAQ63upUg3B4fGJToNbQWnz67zOblN75PWU4xjTShwG0dqBZB4DaL1a1cckNMD2smY/pJSrs1mnPgtieReq1z+0Ksb9VGXT8JJSdKFOSfOP7nFB5TZ7eowtcz3Qr3MMTSNusaoU2B1GkTZxJV7VsWXY20WoOGXnow6jpNIptcXmV7IrEVqfA+kPW9W19SZqdNwRcG4noehuWiSb2zsjC6klqTwe4QhPQmWcm1PqKvu3+UxvYH2XD+5p/II5tT6ir7t/lMb2B9lw/uafyCN4ieR3whCKOITILEbygllo5WsSMzNZbjpbUjQ690mq9PMpHUEd+ukzWlsDzatlrKAqL+4TlrakLYfuHT0ugU9QZWuJyhHKHgk3gnqm9VdswWnTAU2NS7Orf0DS/wAT4yExWDq4tr1GYr3m1+4Dgo9gk75xnBQLZQegAy8lAHKTez8AoXUTOjOrcPEWWHGMFuim1911ZMtrctC/6sZJ4HH1cPQSkDmCDKHOrWvpe9+A005ASzVMKJH43BC+k5KnXo7wkcUoy5RX8ZjiSSXLkAcaS+TPcBnz+A+E9bL2v5BlsQKbWugHoi+udWJFvZbusCI/tDZy0/TYEqPWA4+23OVjFbVw1aoFWq1PoxC2+INtPx9sjp1qmrMtmSaItYRq9NwQCOB1HsnuUzdzeEJamzq9L1UqKAq36HhbiB8R10sw2rT1uwAHM+r48B8ZtQqxks5KkoNHbCeVa/CepKIQ28n8L96o/mZMCQ+8n8L96o/rJgRnwhVyxYjRYRRjLdu7oYlWr16pWqr1CWCA58gsVLCw9AWsUF+FyW1Mj6OKADEhQvHkb+0W1vp1vpNhIlD3m+jk1jVqUamW/pLSIAQvclhm4gNfToSeRtKs7dSlttnkmVdxi++OBrdPfa75KtxTYqtLgQpJtYn1svADiBryAMtO2agzIHBK2J4XUMCNWHx6aTF2DglDdGViHU3DAjlaWbYG8TU2po9Qmkt1s1vRDfvA8QL2JHC03KvT9MM03nC/f6GBbdVzV011jL/b6lwBVmzKCdbl72Hsv+9wGnAW4icDuuIUj1kbQ8bEX7uIPgRJHGYdaitdQ11I1vYjobcRx6yPoBMHhlDHKlJQBc5jYaAEgase7rMVx1bHsINQTbJ7drCZUdrWLuenBSRy045vhaRm+LDOvogmmudb9piyqT3DKT7SDyEltmbVoebqy1abKFJLBltcDMx+GsqG1t4kxVSplI9E5EHaQG5qX53PAch7YXEWqTTRnU6ilVzkg0QBQvHLofbb8OMt+4NGxqn+gD8TKnsvAvicaKVM+jlLVNNANBmPfooHtmn7G2QuHTKvE2zE8SZkWtnNV/U8TYur+M7f0vIkBFhCb5ghCEIAIZSt4sS1SuyngmgHw4y2bQxYpU2c8FF/b0HjKVidotXbMwAPcOXIHrPO9drqNJU84b/BpdPptz142OdcII4KIEcY2E4q+OAnjVFs2ctnQyCMVEE5E2kGFx/yxsfxBiNibx1TkuR1uPJhwTOgYQW4TnoVJ3U30ivOQk2jhr4MDhLPuSWC1AT6AIyjodb27uEgcS2k5tiY9kxKFSdXCnvBNiJp9MrunXTfH+Stc03VpNI1ARYixZ9APNHJtT6ir7t/lMb2B9lw/uafyCObU+oq+7f5TG9gfZcP7mn8gjeInkd8IQijiXlC2+b1jXJuCClIa2CKSC3tY8O4d8t218RlTKDZnOUHoLEs3wUE+23WVLaVBqz08tlSwUDnYDgB7BMnqVRaFSXLLVtH3anwh7Zx9BSeJ1PWWXDYqycCfZK9hlQeijBlFgCCDwtcXGhlmwVVcotIbBaW48DVnnci8VtapmsqH8Yz/wBRYuAwKnvljIHGRO1spBJ4306y1VpyisuRBGWRzEoHpsOoP5Sn7S3cw5I8klIDIqvo3rk2uCD6J4Dpc6yxrizkAGrGwHjaVqhXbyDu2RAKrLqPSzK9ixCsLjNcW/l5yOnOMpcbd2StNIia+6RRl8nWKKS2cEhgbXbj1uOBBkZiNi4lmVaWWzX9LUmwBLHoOA49ekuuDxVPE4mmmikowcU1qZSSpZgWtZGII056ydxOyqOEw9aprdKTEsWOayqSNfbJJW6k9UDnqtLDK3uRtyph6gwuIYMrG1FwCLPzpkE6X5cr9LzQhMc2NtT/AKlSdWATFU1DBlsA+WxDW5MDlM1fY+N8tQpVDxemjH2kC48bye1qOScZcojqRxujj3k/hfvVH9ZMCQ+8n8L96o/rJgS6+EQLliwhCKMERhFgYAVXe3cyhilappSqgX8qOBCj/wCQaZlsOPEW48plbMBTYG9zm1ytYjUA3toLAcZsG+tfJgMQeqZels5CX/1THMTRZcxzlgRazajXTkQOs2LBzcX8jznVlD1Irh8/Xc6KG9mLooqo6FQFADLmI4rlBJvpbneMVtr1cS169S4X1R6KpftBRpfj1MYq0TnFlUixBJvfgB+i/jFrK12CBb+jx5C3s9smpW0ac5Txl5KtS9q1IenKe31HmqBrgWvoQdPbxgczsirmaqbBcl82boOv/OEuG5m5NDF4Y1KoZanlWUlHIuAFNiCLcSToOcuuxt0MPhGLUk9I6ZmZmYDoCeA/PnI695TxKDjl8foWbbptTMZqWFz+pG7i7pvgw71mDVaoW9hogGuW/wC8bnU9wlstFhMRJLg9JzyEIQnQCEIQAj9uYU1aDqONrj4G/wCkpFMWlj3zxDLTQAkKzWa3cL2/50lZRtJ4rr01KsklukbnT4tU2+zPGNxFllRx+1TTb0vqyfW7BPa/l7+Xs4WTHvpIKthQ17i4OhHI35SjZ6V8S2LzXyOnY1BruDqC+ZfYwBP+rN4ya8xnHu5swUKYQElQTlB1ygm4W/QcpOWle6q5qvSxl7UQbXRu6d2HrxMdh78JHCqV4xUtaGm8rJ2Y/E2E6900pnEIalwb3QW0LcrmRFKqG1Jvc87WHcJI4Q5GVwAcpB14aSzQnGhUi5fMhmnOm4ruacs9SM2LtdcSmYaFTZh0P+0k59Ap1I1IqUXlM8zKLi8Pk5NqfU1fdv8AKY3sD7Lh/c0/kEc2p9TV92/ymN7A+y4f3NP5BJvEi8jviExZz47FClTdzwUE26nkB3k6fGIOVzeTaFmYg8P2Y7ho9V/YBlHtFpAnNiDRRRYut8hIvkYmwY8gQtz106WJUc1qmTirMtO/EMc96r/05iT3kDpOiltpaeKqVDZQt1UsQqgWCqSTawAv4zFbjOvrf0Lyi4wwWHDbsCnSsGvU014J3gLyFydeMjXxDU2IN1I5f84ictHfEvXVaOISvc/VohJtzNwoCgaaljx+EumIwaVBZ1De2T1LZVfdT9r/ACQKbjtLcq6baqcL3j9OkX1c/CSo3eog3Ckf4mtOuhgUTgNeupP4xIWlWTxUlsddSPZHJgNmhTmI15D9ZF7zbiU8YVYO1Fw2YlACrHqyHQnv4yzgQmjCjGEdKRC5NvJBbv7p0sEXZCzF7XzZdAOQsPjxPGQP0obSLURhkYAvZqh6IpuF+JHgvfLRvDt1MHRao57lXmzcgJjlba7Yiszvqzm5/IAd3KRVpqnHTEeC1PLPG5iZMcGW+UCpfvC02LHxy/hNt2RRyUKSniEUH22F/wAZQ9zNjGrVNUj0fUHQqD6R+LKF9itNIAhbR5kztV9iH3k/hfvVH9ZMCQ+8n8L96o/rJgS6+EV1yxYQhFGCIYsit5tpvhsNUqU1DOAAoa+UFmChmtrlF7mAER9I20adPBVFZ0D3pMELKCwFVDw420PhMnNQOC6otgTxJB07sumlj8RJna+LSq3lCHxFaqATYCykKBbklPKBYjiPada9RRquYk2UgDReJFxc5tSbWF7Dhwk9GpcPNOg1nOfsU7mlaLFa5TxjGz79jtY2axZQc2XhUte+XpwvzjbK2raDXKcrdGycCvWJ5C7Xtzv61W3ENwB4XvpGMVnByhjYhqhUKtzqWOUWvYG3X1hfSWZu/ik20lnfjgpQj0uTcYJt4255NS+jPaKLhAruqvUrPkVmGZrpTay3sWNjwAl4BmObsbvM9AVCxuzhKK8yQSCCQfRAA1I1GRjzmvYSmVRQzZiFALHQsQLFj3njMeldf1E598PDfbJsRpqnFRQ9CEJYOhCEIAEIQgBy7QwiVEZXXMvG3s6d8zOtXsCQLC/DoJqjCZttakgrVFQEKGI1631+E8112msRn9jW6bLeUSCr4y8ap1wec6MRggDe0re3qdSmM1EA24odL/0nke7hMahThU9qeDUk3HdF4wVYEaTtDzNdib70lAzuVN8pUg5ge8Dl3y/4fEXEq3VpUoS9yOepGe8WdL6yG2uoAkq1WV3eHai0lJILcAAouSxNgB7SZHbQlKokhlJJbnKMWEI9tgBqSegHMycpV/RF9NJXdj7Pct5SrYueAHq017K9T1PP2SfSuaZByhgDfKwBB7pfrwp6lBfdi6njVguG4eHISq5GjMAvflvc/jLbGcMoyLYACwsALW7o9PaWtFUaUYLsebrVHVqOb7nJtT6ir7t/lMb2B9lw/uafyCObUP7Cr7up8pjewfsuH9zT+US34lfyO4ypb9bUI8jQQ2eq9/YBwb4H0v8ABLY5sLnlMqpbX85xlbEH1VUhO5SNLHkSgUe2rKtxPTHHzLFOOWSWDCUWGUZslkprzaowZUW/Kyl3Y8s2bkJObH3SpFhVrKKr39HNcqOpVToLnhfWwHEyI3K2U1Y+cVBocwpjoG9dx3tYIOir3y/gSG2p9ztWXYap4RF9VFHsCj8o6IsJeIQhCITAAnLtHaK0ULG56AcSeg/3jr1On/1I3F0Rr+8TxP8AzgJWrVtC25HhHL3M03wxlTEOHqcLEKo4J3d57+c8bs7p1XqKSLBluO0oPPuYi9u436S3nYqu9gM17ELbQd7dw6c5atnbPFJepPEylRjOs8yLFRxhshdmbOWhTVFAFgBpw0FgB3CdkITVSwsIqENvJ/C/eqP5mTAkPvJ/C/eqP90mFjvhCrliwhCKMEaxNBaiMjC6sCrDqCLEeEdiGAGX76YGlgGwi0KYFhULksS7U7KmXO9ybE5uIFwOspbVstRvRIR2uuqmxbjwPaufjLt9JPp4oKRcCimh/maoT+Uz/FUwHQAAZbnT4AfnNezs4wauF8TWP5POX946spW0vhTz/B3LiRmK/G+nPT9DGaqCo9JmDZEYsSMl+BU6FhxF+fMdIowf/j+cX08t5DwXOD4k+M5sMouwNjc31seMv1Yq4hKGduDPpxdtJVO63NW3G2umKr1SlPKlGnTWkLqbB7hr20zHIoGp0U9TLwJm30YDJXqqNAaQP+VwP7jNJE83O0haP0aa2R6m0uHcUlUfcWEIRS0EIQgAQhCACGVnbe6XlqhqU2ClvWBBsT1FuBlnhIK9CFeOmosokp1ZU3qiyibX3OenRDITUcH0gB+7b90c5URsCtiaq0lRhc6sVYBRzYkzaCImWUH0qjrUo7foWY3tRLD3PlfenZHkf2joVqUqqhhwJsdbj4cZbNm74YcrfyyDS5DGzD4H9Jdvp2winZFV8ozCrR9KwzWz248ec+ftm4UNO17GNWCjUb24Hp3Mk20uTads7QTC0qT1nVTWsaaatUZSLhsqgkA3A+IkblzNdhryBFiPgeBk39GO4xqFMfiyajAAYcMb2CDIrn2AWUcuPSWLbH0feUqM9GoFzG5VgSATxsRKFXpWiKdBPP1J6d7u1MquEomxIBOUXNgTYcLmWfd3djywFWsGADAqvDMBzPO15Obt7tjCK12zu1szWsLDkB0k2BJrPpMYtVKvPyIq99KWYw/cFEWEJvGace1fqK3uqnymeNg/ZcP7mn8onvav1Fb3VT5TPGwfsuH9zT+URvETyOHfnGGls7FMvHyRUd2eyX/1TKN2L4hjRBIRmu5F7hEADW6HVVHey9Js+2dmricPVotwqIynuuND8DY/CZNudXbA08ZWr0yz4dqa1UFgbCq2Yrf2K3faU7iGrBYpyxk1vZ2DFOmqgAWAFhwAGgUdw4TrlQ2d9Kez6w0rFT2XSoCPAEeBnXV+kDBjhULH+VKh/MASdOMVgj3ZZIl5WE33Vz+zpOe9iij8CTOw4ipVW9woPJb3/wA3H8pDO6pxGUGyUrYxVNideg1PhyjdOvmNm9HS4Xnbhx/2kTgFNO4eyW1voAQecXFbQ8oVWjd3Vgcyi4Xrc6DhpYkSsrpzfH2GcMEvXcKupsJHJmqn0RYdo9edxwY93jOmhsu5zVSWb26AdOWncAB7ZIKtuEsOj6jzLZC6scDOFwa0xYDjqTzJ6kx+0WEspJLCECEIToENvJxwv3qj/dJheEh95OOF+9Uf7pMLwjPhCrliwhCKMEQxYjGAGX/Sb6OKUi/pUV4An1WccvbM4xVQmqvEAXubMNLX5+yaH9Iu0EfFCzAhaQF9bXDvfXhppKHiNSZ6OzeqhHD/ANyeTuvbdTbiTGHwJ/6PWqM2VPO1ZAeJJQhrdCLqf8BkDhiRUJOnqnnxtr+Ms+FwrVNg4jpSxSOO4FVS/gwJ+Mg9kVcyg9Zy23lL6kl69NNPHKNA+i9s2IrHs0VHMes/f/T+M0wTK9wcaFxqi/r03Q8ePouL9OB49ZqYMyr/AP8Ad/Y1elNO2jhY5/IsIQlI0whCEACEIQAIQhAAhCEAM9+nRrbGq99WgP8AWJgexU4TZv8A+htrBMDQofvVq+a38lJSSf8AMyTHNkNa0hqk1I+oNzKWXZ+EA/8ATTPiL/rJuQm5lYPs/CEf+mmPAWP4iTclXBE+QhCE6cCEIQA49q/UVvdVPlM8bB+y4f3NP5RPe1fqK3uqnymeNg/ZcP7mn8ojeInkdxle2xu7eq9ZFzirT8lXpaDyij1WUnQOLka6EdCBLFEtI5RUlhkieDAdrfR9Ww1bNQBdCfVIKuo7wdfj+MnMBsLMnpeiwtrcfEW58psDUgeIB9usbOBp9hf8q/7SrO3lLiQ8ZpdjOsBs91sPW/pDH9JY8HgsTb0VVB1qcf8AIv6kSzLSA4AD2Wnq0jVjHmbyM6z7IhaO7mY5sRVaqez6tMexR+slqVAILKAAOQ0EdhLcKUIfCiJtvkS0WEJKcCEIQAIQhACG3k44X71R/ukwvCQ+8nHC/eqP90mF4RnwhVyxYQhFGCQW3t4qVNXpeUIqFbAIrMy34E5eHiD0k4Z8/wC2t8qmEx9fOj0nFaqRnHEFmsbHjdSLW5W7pBXnKMfaslm2pQqSam8Dm0KzNXJRx+yuwLMwa5UHQVFANiL3J0sTyJkMVbNwPUaHh1Ounxif9wCs9qavVdjoFUlib34ceM4qm2aqOweiVa9irZwwI0sQRf8A/ZHa3txQT0RX3JrnpdrWfvm/t/w1Ld7YtY7DxSql2r+lTF11SyC/HQ+i+h10me4FmTKANCLDv6cxy5TWdx3qNsK7qVY08TlBBHo5qmWwOtjMT/7iYej5Mkm2gJvfQiwy3vwlyV9cU96aWXyUYdMtq2Y1W8R2X6lnwrshWq1ipulgw9FmbT0f3muL5QTbU24zWd09uUnprS8qWcA2DioCV6AuBmsPD2CYniNq+Re2Jo1KNQcnQg6jv1OndJUb9q9Skym7oUCimpuSpFtOZmY7is6mqUd3yacbChClphLZcG+iLPKG4nqaRlhCEIAJeF5XvOn7TeJh50/abxM7g5ksN4Xle86ftN4mHnT9pvEwwGSw3gTK950/abxMPOn7beJhgMmM/TLs7GV65xdWkaeHVhh8Op1cqMzGqVW+QMwPrWPqi0qdPd/E02w4ei6ecFBRLgqjFyAvpcBxGh1n0icU9vWbxMQ12PFiba6k8RwMVwyPGpg4PowpYmhhDhsXRam9ByFJylHRiWBVlJBsbg/CXK8roxT9pvE9DF86ftN4mdSwK3ncsN4Xle86ftN4mHnT9pvEzuDmSw3heV7zp+03iYedP2m8TDAZJbap/YVvd1PlM8bBP/i4f3NP5RIbH4lvJVPSb6t+Z7JjeysS3kKXpN9WnM9kRse0XPuLXeF5XvOn7TeJh50/abxMXA2Sw3heV7zp+03iYedP2m8TDAZLDeF5XvOn7TeJh50/abxMMBksN4Xle86ftt4mHnT9tvEwwBYbwvK950/abxMPOn7TeJhgMlhvC8r3nT9pvEw86ftN4mGAyWG8LyvedP2m8TDzp+03iYYDJ0bx8cL96o/3SYUynbYxDE4e7N9op8z3yR86ftt4mM1shU92WG8LyvedP2m8TDzp+03iYuBslhvGMTgqdUWqIjj+ZVb8xIXzp+03iYedP2m8TDAZJjDbPpUvq6aJ/Sqr+Qj5pg8bSA86ftN4mHnT9pvEwwGSwTx5Bb3yrfrYX8ZBedP2m8TDzp+03iYYDJOVcOrizqrDowBH4zzRwNNNURFP8qqPyEhfOn7TeJh50/abxMMBksN4Xle86ftN4mHnT9pvEwwGSw3heV7zp+03iYedP2m8TDA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://www.tochkagif.ru/_ph/89/2/6167526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1613545" cy="2640945"/>
          </a:xfrm>
          <a:prstGeom prst="rect">
            <a:avLst/>
          </a:prstGeom>
          <a:noFill/>
        </p:spPr>
      </p:pic>
      <p:pic>
        <p:nvPicPr>
          <p:cNvPr id="44042" name="Picture 10" descr="http://javasea.ru/uploads/posts/2013-03/1362660233_animaciya-flag-rossii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357430"/>
            <a:ext cx="2286000" cy="2535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619672" y="908720"/>
            <a:ext cx="5643602" cy="2071702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Определить конкретное значение многозначного слова можно только в контексте: звезда — на небе зажглись звезды; звезда экрана; морская звезда.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2" descr="http://file.mobilmusic.ru/af/0f/aa/6303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106233" cy="2808312"/>
          </a:xfrm>
          <a:prstGeom prst="rect">
            <a:avLst/>
          </a:prstGeom>
          <a:noFill/>
        </p:spPr>
      </p:pic>
      <p:pic>
        <p:nvPicPr>
          <p:cNvPr id="43010" name="Picture 2" descr="http://www.barbariki.ru/images/seaStar/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286000" cy="3048001"/>
          </a:xfrm>
          <a:prstGeom prst="rect">
            <a:avLst/>
          </a:prstGeom>
          <a:noFill/>
        </p:spPr>
      </p:pic>
      <p:pic>
        <p:nvPicPr>
          <p:cNvPr id="43014" name="Picture 6" descr="http://www.kino-teatr.ru/acter/album/520/64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73016"/>
            <a:ext cx="2152303" cy="267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H="1">
            <a:off x="2915816" y="17008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7008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928670"/>
            <a:ext cx="5500726" cy="1857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Многозначное</a:t>
            </a:r>
          </a:p>
          <a:p>
            <a:pPr lvl="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СЛОВО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3143248"/>
            <a:ext cx="3000396" cy="26432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latin typeface="Bookman Old Style" pitchFamily="18" charset="0"/>
              </a:rPr>
              <a:t>прямое значение слова 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3214686"/>
            <a:ext cx="3357586" cy="2500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latin typeface="Bookman Old Style" pitchFamily="18" charset="0"/>
              </a:rPr>
              <a:t>переносное 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 значения</a:t>
            </a:r>
            <a:endParaRPr lang="ru-RU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14612" y="285749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15008" y="285749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907704" y="1196752"/>
            <a:ext cx="5643602" cy="1512168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Прямое значение слова – это его основное лексическое значение. 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Медная руда 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http://www.drobilkashekovaya.net/uploads/metal/Copper-Crusher-l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E6DA"/>
              </a:clrFrom>
              <a:clrTo>
                <a:srgbClr val="E8E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714752"/>
            <a:ext cx="3721596" cy="2481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47664" y="980728"/>
            <a:ext cx="6192688" cy="1728192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Переносное значение слова – это его вторичное значение, которое возникло на основе прямого и связано с ним по  смыслу. 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Медные волосы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5058" name="Picture 2" descr="Медные волосы.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227647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47664" y="980728"/>
            <a:ext cx="6192688" cy="4176464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Часто в переносном  значении употребляется названия животных: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зайчишкой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 </a:t>
            </a:r>
            <a:r>
              <a:rPr lang="ru-RU" sz="2400" dirty="0" smtClean="0">
                <a:latin typeface="Bookman Old Style" pitchFamily="18" charset="0"/>
              </a:rPr>
              <a:t>называют трусливого,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лисой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 </a:t>
            </a:r>
            <a:r>
              <a:rPr lang="ru-RU" sz="2400" dirty="0" smtClean="0">
                <a:latin typeface="Bookman Old Style" pitchFamily="18" charset="0"/>
              </a:rPr>
              <a:t>– хитрого, 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ослом 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или</a:t>
            </a: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 бараном</a:t>
            </a:r>
            <a:r>
              <a:rPr lang="ru-RU" sz="2400" dirty="0" smtClean="0">
                <a:latin typeface="Bookman Old Style" pitchFamily="18" charset="0"/>
              </a:rPr>
              <a:t> – глупого, 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медведем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 или</a:t>
            </a: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 слоном</a:t>
            </a:r>
            <a:r>
              <a:rPr lang="ru-RU" sz="2400" i="1" dirty="0" smtClean="0">
                <a:latin typeface="Bookman Old Style" pitchFamily="18" charset="0"/>
              </a:rPr>
              <a:t> </a:t>
            </a:r>
            <a:r>
              <a:rPr lang="ru-RU" sz="2400" dirty="0" smtClean="0">
                <a:latin typeface="Bookman Old Style" pitchFamily="18" charset="0"/>
              </a:rPr>
              <a:t>– неуклюжего, 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львом</a:t>
            </a:r>
            <a:r>
              <a:rPr lang="ru-RU" sz="2400" i="1" dirty="0" smtClean="0">
                <a:latin typeface="Bookman Old Style" pitchFamily="18" charset="0"/>
              </a:rPr>
              <a:t> </a:t>
            </a:r>
            <a:r>
              <a:rPr lang="ru-RU" sz="2400" dirty="0" smtClean="0">
                <a:latin typeface="Bookman Old Style" pitchFamily="18" charset="0"/>
              </a:rPr>
              <a:t>– смелого, отважного человека.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H="1">
            <a:off x="2915816" y="17008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7008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928670"/>
            <a:ext cx="550072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СЛОВО может иметь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2071678"/>
            <a:ext cx="3143272" cy="1785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sz="2800" b="1" i="1" dirty="0" smtClean="0">
                <a:latin typeface="Bookman Old Style" pitchFamily="18" charset="0"/>
              </a:rPr>
              <a:t>одно лексическое значение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2071678"/>
            <a:ext cx="3071834" cy="1714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3360"/>
              </a:lnSpc>
              <a:spcAft>
                <a:spcPts val="0"/>
              </a:spcAft>
            </a:pPr>
            <a:r>
              <a:rPr lang="ru-RU" sz="2800" b="1" i="1" dirty="0" smtClean="0">
                <a:latin typeface="Bookman Old Style" pitchFamily="18" charset="0"/>
              </a:rPr>
              <a:t>два или более </a:t>
            </a:r>
          </a:p>
          <a:p>
            <a:pPr lvl="0" algn="ctr">
              <a:lnSpc>
                <a:spcPts val="3360"/>
              </a:lnSpc>
              <a:spcAft>
                <a:spcPts val="0"/>
              </a:spcAft>
            </a:pPr>
            <a:r>
              <a:rPr lang="ru-RU" sz="2800" b="1" i="1" dirty="0" smtClean="0">
                <a:latin typeface="Bookman Old Style" pitchFamily="18" charset="0"/>
              </a:rPr>
              <a:t>лексических</a:t>
            </a:r>
          </a:p>
          <a:p>
            <a:pPr lvl="0" algn="ctr">
              <a:lnSpc>
                <a:spcPts val="3360"/>
              </a:lnSpc>
              <a:spcAft>
                <a:spcPts val="0"/>
              </a:spcAft>
            </a:pPr>
            <a:r>
              <a:rPr lang="ru-RU" sz="2800" b="1" i="1" dirty="0" smtClean="0">
                <a:latin typeface="Bookman Old Style" pitchFamily="18" charset="0"/>
              </a:rPr>
              <a:t> значения</a:t>
            </a:r>
            <a:endParaRPr lang="ru-RU" sz="28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857488" y="3857628"/>
            <a:ext cx="144016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29388" y="3857628"/>
            <a:ext cx="14401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1500166" y="4572008"/>
            <a:ext cx="2880320" cy="1080120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однозначные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5000628" y="4500570"/>
            <a:ext cx="3168352" cy="1143008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ookman Old Style" pitchFamily="18" charset="0"/>
              </a:rPr>
              <a:t>многозначные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403648" y="980728"/>
            <a:ext cx="6480720" cy="1656184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Прямые и переносные значения слов различаются в словосочетаниях и предложениях.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068960"/>
            <a:ext cx="5840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шляпка девочки – шляпка гвоздя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6082" name="Picture 2" descr="http://www.parents-profi.ru/upload/iblock/90d/h10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79" b="4790"/>
          <a:stretch>
            <a:fillRect/>
          </a:stretch>
        </p:blipFill>
        <p:spPr bwMode="auto">
          <a:xfrm>
            <a:off x="1403648" y="3861048"/>
            <a:ext cx="2722712" cy="2304256"/>
          </a:xfrm>
          <a:prstGeom prst="rect">
            <a:avLst/>
          </a:prstGeom>
          <a:noFill/>
        </p:spPr>
      </p:pic>
      <p:pic>
        <p:nvPicPr>
          <p:cNvPr id="46084" name="Picture 4" descr="http://vikmetiz.ru/published/publicdata/VIKMETI9METIZ/attachments/SC/misc_pictures/__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b="9054"/>
          <a:stretch>
            <a:fillRect/>
          </a:stretch>
        </p:blipFill>
        <p:spPr bwMode="auto">
          <a:xfrm>
            <a:off x="4283968" y="3573016"/>
            <a:ext cx="381000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403648" y="980728"/>
            <a:ext cx="6480720" cy="1656184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331640" y="980728"/>
            <a:ext cx="6480720" cy="1656184"/>
          </a:xfrm>
          <a:prstGeom prst="wedgeRoundRectCallout">
            <a:avLst>
              <a:gd name="adj1" fmla="val -30622"/>
              <a:gd name="adj2" fmla="val 739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Переносные значения могут стать прямыми у многозначных слов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140968"/>
            <a:ext cx="67024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</a:rPr>
              <a:t>носик чайника, ручка двери, ножка стола</a:t>
            </a:r>
            <a:endParaRPr lang="ru-RU" sz="2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" name="Picture 2" descr="http://www.servistorg.ru/admin/pictures/40709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933056"/>
            <a:ext cx="2160240" cy="2133238"/>
          </a:xfrm>
          <a:prstGeom prst="rect">
            <a:avLst/>
          </a:prstGeom>
          <a:noFill/>
        </p:spPr>
      </p:pic>
      <p:pic>
        <p:nvPicPr>
          <p:cNvPr id="9" name="Picture 10" descr="http://s018.radikal.ru/i526/1212/a9/495e7a38ffaf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05064"/>
            <a:ext cx="2792885" cy="1748179"/>
          </a:xfrm>
          <a:prstGeom prst="rect">
            <a:avLst/>
          </a:prstGeom>
          <a:noFill/>
        </p:spPr>
      </p:pic>
      <p:pic>
        <p:nvPicPr>
          <p:cNvPr id="10" name="Picture 12" descr="http://amfsale.com.ua/image/b/tables-for-home-0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861048"/>
            <a:ext cx="1880270" cy="2112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настраиваемая 19">
            <a:hlinkClick r:id="" action="ppaction://hlinkshowjump?jump=nextslide" highlightClick="1"/>
          </p:cNvPr>
          <p:cNvSpPr/>
          <p:nvPr/>
        </p:nvSpPr>
        <p:spPr>
          <a:xfrm>
            <a:off x="1547664" y="1772816"/>
            <a:ext cx="6192688" cy="2808312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Однозначные слова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1500166" y="1000108"/>
            <a:ext cx="6072230" cy="1060740"/>
          </a:xfrm>
          <a:prstGeom prst="wedgeRectCallout">
            <a:avLst>
              <a:gd name="adj1" fmla="val -35019"/>
              <a:gd name="adj2" fmla="val 8395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Имена собственные (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Иван, Москва)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4338" name="Picture 2" descr="https://encrypted-tbn2.gstatic.com/images?q=tbn:ANd9GcSJTqo-3zjUo7q2QX8cqxoZYR3dgWyKLELA2dpEaLF2XXfD217s-pAcmxT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4"/>
            <a:ext cx="32811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encrypted-tbn0.gstatic.com/images?q=tbn:ANd9GcRMN-8Yd-JCpEplHxOdadnYCTcd62UOvGV2dBkQ-9U4mNmeHCij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140968"/>
            <a:ext cx="239077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8"/>
          <p:cNvSpPr/>
          <p:nvPr/>
        </p:nvSpPr>
        <p:spPr>
          <a:xfrm>
            <a:off x="1500166" y="1000108"/>
            <a:ext cx="6143668" cy="1276764"/>
          </a:xfrm>
          <a:prstGeom prst="wedgeRectCallout">
            <a:avLst>
              <a:gd name="adj1" fmla="val -34619"/>
              <a:gd name="adj2" fmla="val 656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Недавно возникшие слова, которые еще редко употребляются </a:t>
            </a:r>
            <a:r>
              <a:rPr lang="ru-RU" sz="2000" dirty="0" smtClean="0">
                <a:solidFill>
                  <a:srgbClr val="0000FF"/>
                </a:solidFill>
                <a:latin typeface="Bookman Old Style" pitchFamily="18" charset="0"/>
              </a:rPr>
              <a:t>(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грейпфрут, пицца, поролон).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3314" name="AutoShape 2" descr="data:image/jpeg;base64,/9j/4AAQSkZJRgABAQAAAQABAAD/2wCEAAkGBhMSERUUExQVFRUWFRUZGRcXFRcYGhgXFxcXFxgYGhgYGyYeGB0kGhgYIC8gJScpLCwsFx8xNTAqNSYrLCkBCQoKDgwOGg8PGi0lHyQsLCwsNCwtLCw0LCwsLCwsLCwsLCwsLCwsLCwsKSwsLCksLCwqLCwsLCksLCwsLCwsLP/AABEIAOEA4AMBIgACEQEDEQH/xAAbAAABBQEBAAAAAAAAAAAAAAAAAgMEBQYHAf/EADwQAAEDAgMFBwMDAwMDBQAAAAEAAhEDIQQxQQUSUWFxBiKBkaGx8BMywVLR4QdC8RQjYnKSsjNTY3Oi/8QAGwEAAgMBAQEAAAAAAAAAAAAAAAQCAwUGAQf/xAAxEQACAgEDAQUGBgMBAAAAAAAAAQIDEQQhMRIFIkFR8BMycYGRsRRCYaHB4RUjUtH/2gAMAwEAAhEDEQA/AO4oQhAAhCEACEIQAIQhAAqHb1V318O0Gxewx0eJPlKvlm9one2jQb+lsnycf2VF/u/NfcDSITVfFMYJe5rRxcQPdVz+1OGBjfnoCfwpTurr9+SXxYFshVbO0tA/3kdWu/ZS8PtGk/7XtPIET5ZojfXP3ZJ/MCShCFaAIQhAAhCEACEIQAIQhAAhCEACEIQAIQhAAhCEACEJFWs1olxAHEoAWvHPAEkwAqXG9pmtswbx4nL0UnBYVlVjXvJqFwB7xO7PAM+0R0VPtVKXTHdniaYhvaSk525S3qr4PdaIyMG7oEc8lQ47DVqmM3qbvpvLSASJDSGhsE3nMrWYfA02Oc5jGtc8y4gAFx5lUVHFA7Qe3hHmKd/dU3Rk1FSfj4esk0kzAdoMPiaNQiuXl2jpLw4cQTBhUh2k8ZEHzB8iu6bQ2bTrsLKjQ5p8weIOhXLu1PYCrRJdTaatPOWiXNH/ACaPceiydVoJQfUt0TXS0UFPbTtXQrKhto9VlqjgDBRSxJGToWbKhNbEWsHR9m9rK1OO9vN/S648NQttsntFSrgAHdd+k/g6ridDFnmrHDbQLSLwr9PrbtO8N5X6/wAEDt6FmOzHa5taKdQjfyB/VyPP3WnXT03Quj1QYAhCFcAIQhAAhCEACEIQAIQhAAhCEACEKNj8e2iwvebDTUngF42kssCPtvbbMMzedcmzWjMn8AcVhMf2hdVcXOM5boGQ6DTqq3tBtl1aqXuM6ADJo4D5mq2lXlw/SASTyC5+/WSsswuFwKTsy8ItK+1S1rb3Mk8pyW97EYz6mDYZ+0ub5En2K49WxZqvJ46ey33YVz24cj/5HewHuF5p9V0Wb7+v6LNKnZPC8jd1saxuZWCbt8U8dUrEdzfIOWRYGgjjlkr6swGZvIjVVTtkUmmWtjMzM59VbqtZLCa8DZhpYvxNDV28d2WtHiqbEdoq7jDXR0A/ZG7Oc+a9awLPv1dt+OmbXweB2umqv8qZVV9kCq4ue1rnE3O6LlNnshQOdNv/AGx7K8a7+ECt8/KTjVBPLk/qy1yb2wvoZyr2FpH7d5p5Okeqp8f2LxDLsh44ZH+VvRV+SlNxY9EzCMP+mK2UxnzH6bHLqD61M3Y4Hmumdju2YrNFKt3ags1xyeOBP6vdO1qFKp9zWuyzEp+n2dwlTJm4f+JIHrIWnpIOEuqDX/pnW0OG6NIhULezb2f+liKjRwPeHvHorLCGsLVA13/JhjzafwfBbCm+JRx+4sTEJIf8gpStAEIQgAQhCABCEIAEIQgDxzoEnILnu3MXUxFQuNmAkNExA49TmrztFtmf9thtqRr/AAsziMVY6wsnWW9fdT2KZtPYotoNa2YuVAxXdaGD7n3d00H5U3E1JO84d1oy6JnDskmo/XJZka9xV7hhMBByBNo/C3uz/wDbpNptI7oF+ep8TKzWx8OXuDiOn7rV0sOGt569EhbqXGxxr8OToNDplXX1y5fHwF7x+fLpMdPnglFo+fv8zCN29/bhn8jRJzulIfGyOPG3XlKSW9NNfL3TpH4/wcroJ+euqr9oyWSNE5+XQ3zzXhPoRy6nJPuZa2dzH4vZNubH4z9b5I6yaY04n39+J/wvSemcSZ8NF7UbB4+mczGmiQRnlM5c+fkpKbRNbnof8J/ZP0MWR/lRagieuWVvxfVI9fyVOGplCWx64KSNTs7as2cfFWywlOuWrR7I2pPdJXUdn9pRu7kuTJ1Wk6e9EuEIQtszQQhCABCEIAEIQgAVV2g2mKVOAe86w6alWq5rt3av1sS6D3WndbfMC1upk+KT1l/sofq9iE5YRJa/XNVm08WGN046fhOuxQZnI53WY2nj995vYST04eKxp2bbC05YQh1XeIbxIJ6aD8+SlYSkatTdH2jNV9IndLjmbrVdldndxvF156/Al9Ta6qe7y9kMaGhXW4lwt2aDYuBA0sBbqrBwk8jlw4T84p2m0MAHAedpUZ75EZjlzHrP7LPcFTWovd8v4+snQOXXLInP0Hy/8yvAefLhMmUEcdRpbTX2zQ0gnx19uIMJGXJI9H8ZZ3tnyQ0ZTy4mOc9NV6G24WknKI1zgZL3n7AHPIey96WGRDhp7Xv4heQOGvLzTop+s8Tzz6oc2bGx4fzkDCmq2HURYgTMxcwbnrlpCQG5/Bx8+ikEcDbQ5ZWjiUz9OeeRkz1txvC8kmWpjJAy/GWXhGnkmyOXDTLl7J3jpbQWyk8v8rwjkdeBMHT19FRuy1MaA5Ze/Ve0a26QfnNFVsTkPHTSfEJsn148J5aZr2M5VyyizCaNlsnHfUbfMKesXsjGGm8cFs2ukSu87O1a1NWXyuTn9XR7Ke3DPUIQtITBCEIAEIQgCHtjFGnQqvGbWOI6xb1XI2ndvG8ug/1DxhZhIGb3tHgJcf8AxC5bXxZ0XP8AaljdiivBCt0sMe2htO0D/Cp3AmG6m5/CWBLrzAknoP5he4LvPnUpKCy8sVz1MmtolxawZn2XSti4P6bATAMCMrNWL7OYPexE5gC/zwW5NS+WXpI981TqLF7XL/L93/R0Ogq6anL/AK+y/sW+pYxF/DhoEzU8DlmIzNtLo37cuXvbWUgvjXgZBgWmdTayzJz62aUY4AVJ46XgxBtbw90unpnzgZ85SDncSD42HHqfZe0xYa3H9pzznlb1VK5JNbDukxr1zN/D91Jp0wDfMiQDGcCfmajMuJuRPGRcyDfoOkqdTFzrpEZSPI556rS01Sbz8P53KLHgWyibSOH+Iuk/SbF44zkInjMKS14tec/5+c0boIi/HyWz7CDWORXrZXVaUWMZ6iwPHlbyKjPA6mRnoJ3c4vqfFT67TGQIkZ6SBM9clDqOzubQMjNs7c+KzLqVEbrlkivdHKwAkEWJyjjayQY59dYJmb3A5JVSAehGpyF5M584TJP/AFazGZgxpbKPJZk1vgbihLhlYZcPW/XJNF+gtx4yY9pHonKg8M+nEnn/AJTXTLS/zRLSZfE8DgDp5ra7FxG9SHJYjy+cPMLUdmKliFvdhWONzj5oS7QhmrPkXyEIXZHPghCEACEIQBgv6r4ndZQbxc8+QaPyuZuqSug/1WqD6lETcMefNwj2PkucVHyVzeu7179eBn3bzYqvVgbo1ufwPz4pzBuAMlQS6Seqt9ibPNR7ZEAET10HNLOSrXU/A909MrrFCJs+zODLKW8Qd55k5Wm3pl5q53vn5tnZMUzYRpHhl+EoPj54ZeFljTk5PLOzjWoRUVwh41OWXDw88/VIL4E3y1iLX+7nKQXC3iAMuH7JLX3kft3Z0i2gtmqG8vJNRHCRMZSePMAwPFLDp4RAFjORuEzvWt48jne86+EJx77+I4CxGfTVeqOx40SWk2sDzB1k5G0CYKm06wkwbyBGc2vf+0yFWMfEzHAZGAY0sM9E+K+8SOIIMjURFouYjyWrp7OkXnXknsfbMxJJJjnnZOsmTJF7DMeE+ar8NUDjIfBjUZ3t4RylPMdMQGkwMiIue8QtGu3KTF5Qw8EjFAbtoA3rnwtnmcvJVVWoCWnMHKP7gBB3pEalSK1cuETbU7wsL3Ai17SolQm5t9sZnd7xEDnaErqrOp5RdTDHIgu5WBEGALTG6LyMgfFRhUPkBnOQPrIm6XvDMERBieFiIAtAg+SY4ZWiOAmw3dCc/NZVmGPRien2OZBABzm/gmx/mAef7GF6XTeQdbHnr4G5SRwItl4XiIyS/TllyFRPz3haLs1n4cVQU6dvlvnBaLs8O94Ld7JqxamJa1/6mi/QhC7A5wEIQgAQhCAOaf1NZvVxyptHmXH8rnj7SeGXUrdf1HxI/wBQ8cA0f/kH8rBPbcDxXL6je6XxM+33xzZ2DL3hrYk8Vtdl4EUwBnGfzRRuzOyNxv1Dm4WB4fyfl1clv+EldmUTpeytN7KHXLl/Ylg/M+PzyRvcL5cPSbRCbDvkr0uvoT52m9vD5CQlE18CnOjz/Gk5meCSCDmZ0E8REzpM+yS45nLwi1763zIjkvN+Cc7cbCPGxgT6qnoZ6kLAyvGfCbRfXT8JxrpyIFhpMHVpOtjloojqzQNIIiJAFhp1y8kr/Ud6A640Ak8hGtuaujVPOOl/Q9cGyaKvXMkACeAk5ze6WKjjF8jeCDHd4ECAq5u0WA28hIAnOb3vw4pX+uYALgWGRMwAbQRcSmuiaW6ZB0y8izFcE5E2adZF4tFgNc0v6oMZay0xNrgCMhMHXNV9DaLSwnvOjINiLZZjhHBVTu0TMu8OTmmT1umlTaop45PI6Wc20lwaN+ItnxkjPu8BF7yPGVHquNySQbXneN7kbunDioGB2u15Ac5w5wLjLjbMKfjNnPElo3hnIs6dAY8jZV20W9PVjP7kXX7OXTLYjGrnccxY2kgCB8KZ+pfOBEiQcpvppkE9hcFUqO3WiCIk5BtsuLsuGsqZWwDcNRdUeN9wA7gNmiwudYm5/wApenR3X7pbebLHOEX08t8L4lXvA8NBbMCeXEwnRyn5N/M+gVLi9s3ndLJyLHEtI4kEyCEVttzZzGneFnfa43IkOH3XGqbj2f0reX7D34ax42NBSGnz5Kvtj4umwnee1sDVwC53Rr1Xh0Bzrd6Hd6Bed3Nwy0KYGM4k/NCJsntOlQ88lVvZrtTi5fQ7C3alIzFRsDWRHmvMPtai+Q2o07ud498wuWUcYN0EG0/a4lsn/i77TpY+RCTQxr3OIAM3MNE2F8hw5LSWsfkZ/wDhFv3mdTp7ZokwKjZ5mPUqU2s05EHoVyRu1w1pDmkVGzDp8padMwf4Vx2T7QE1QwyN8ZWjeF7DSRqpR1mWk0VX9jShBzi+DogeMpSlAJMSMxdTmukSm4zy2jClHBw7tlit/F1v/tePAEtHoFE7ObPOIxLRHd+53/S3T2HipXbBg/1uIj/3HeZN/cre/wBOOzQpYY1HjvVhbkzTzN/ALAjQ7bXH4iNUc25fGRmqyExUZ+NFY42gWuLTmCoLwoW14eDr65ZWRsP+dfBOU3QQTfln8sm2C8fI4JNQyVl3RajsMZzsa7CUabmyGt8gs52x2eRu1GWGToyHAkKZsbHFpg5K9rUGvbBAIIuDzW1odRHVU9PElyZsZy0t6k90cpOJECSNb7wkEReAZHzhYO0AWQGEEEEOJM6z6x8zse0HZRuGLngONPdMEGSDOoPAcxYamyzNV5sSZB0n+FKcZR2Z2FHsr4qcHlFmzHjemSDBMxmeBmxTtfbbnxvNYCBYgR4m9/FUprEWAvbMfgpAc4jLWJH7KrcY/DQbyyf/AKgOuYTYxHACdJTVfu2ccwD4RZNsqgyZ5Absz+wXqWCarWMom0sduxA6wfbx8einbN286nWY5sxLWuB/u/V7SqWS10G+mn4QXujncjLW1/mqnHK4Iz08Jpprk1zO1bw5tRrw4x3gWgAX+2QJiwUba+2X1Kpe1260tsN6INpB0deRERBHFUFPEOjvG8bshoExBvGvPMlFLEm4sL553MSCDYg2/wC1qscs7CkdDXCXVFLy+R6Khd9p3b3a4dzhIOYHPRNvNocAYJ714InhkRne+achsO3R3rywxG6LncOc2yzjjq6Xd2A4FrrtFodxgH7H2AItMa6xHM4exGGIi8gZkQDI5SLqVSqyC541+4ET4tM3UZ+FO64iYaQDoQHGAY+eqUKh3BTgDvTvEXnKN79OsKv4nslGS2JlLagEClDCQd4QS1403mOJFuOaco4QOBP1abDMjvPBa7WO7I6z5qoqAgwRcN5Zxa4QKxsMxE663QpPxIuj/l/yWlTA/U3i7E0i86y/vcZ7onqrfs12dd9Zr/rUt0EGGuJcYvAkDVZVgLpOW7PO2iks2w/ebECN3zGvJSUsPLRTdRbKDhCXh5LY7QwJ/C1JkcD6H4VRdmdsfXpkOjfZAMag3afEeoKuaRh45g+ef7rUjPPTJcev5Pn19Uq5ShLlevscy2hscV9rOpXh1aXf9IaHO/I8V1amwNAAEAAAAaAZBZ3YeyCMbiq7h/duM6ENc4/+I81pFKitR6pebEIxwVe2tn7w3wLgX5hZSqIW/VBtrYky9g6j8hUarT9Xeiamk1Cj3JGfos+7p73/AAmKg+fOanYZv3DofdRqrb/PNYuoq7qZpxl32Jpvg2+futJsvaMgAnksyLKRhcTunNY8LJ6a1WQ+ZK6pWxNZi8I17S1wBBBBB1B0XN+1fZQsf9QOYKe60CQ4EQIH22cYGdsr8V0TAYwPGd1VdotiOrMfuuMwN0TYFs+8wV1qshqK1OG+Rbs7Uz0t2HLC8TlgwTQN8EvExvGQ2SNRn58NU9iaDvp7/cLN4DuFsgnKQCDHgkYln03FrmiZvPdNsxw19E0XtDwRJgzuuaPKxuPJLdKO6WZYec+vW4urRLP0xpYzb2z1QCCBAm99DmLfOKkbVx7apbUFJtJoAaQzWIJN+TovwUeg+A5pANpBvOYy5ryWM4R5FycU5LcMSySTlNxF+UJTKLiLREExqN3OdRr4FNvYN4bpkHI5A8OnA9FMwRzmp9PeAaSbnddDXAQObucAoQSfTHYZFIdYvbKfFN16BDGOtDiciJ7pgzqLHxVzjKDaNL/aqU3tcQHks3XyMh3xO7bTXPRVNOoIuCRyGsyJ8J8l61h4K67HPvLjPr4DX0ju7w4gE8JMBBaDYmCf1ZGeel9eaeAAfFwDpzzB8V5WryQIytGpGvGFEtyx7B1iwPpvjv7rXSJMSHtII4EeqRiWbjodEAWjUZXOvX/KeOz5YHNEHl9t5g/8ZjLKbDUNjuaaltYkG38T0XrytmUxcXLqXzEOpTAMcjnbQ2+WVjhKJFJ0EOAdvbhaJ7oF2nMWBDhwAN4MV/0XAk2yJN4uMxB1IgpzD1WZumDFxYg8unr4oWzPbE5R2I9ak36jvpSWTIGu6RPiRl4Ly02E6AlP1mQ6ZMG4OnCY6iJUSrvNO8ItBOuvzzXpfF9S5NH2K2w5mLDc2vG6b5XkHnw8V1MZtPMLimwGl+Ipbuf1Ge8n0BK7O493yTNEu4/03OR7fqjG6LXLW5YoQhapygIQhAFZtDZAJL2WdBkaO/YrMYmmt0s/trZ8GRk70OoWfq6FKOUPaa55xIza9aeaVUpwdfNIXL3V7m1GRMwmLLTr7eC0ODxTXDNZX586KTh8SW9J+eCoo1M9JPqjuvIpvoViyuSV2k7G08SN4d14uOB5O5dLrB4nsziKVNxLN+DJa17iaYBMksI7zSP7mkwuo4LHAgBP4jCteLieBGYPEEXC6mmyrUx64Bpu079L/rluv1OL4ZwfV3Q1svNgOJNhGnRM4hsFwi4dBtlEgi2S3e1f6ctlzqBuZO66xBgfa+LXAsQdcpWF2hsytSJa9jgRckjMnnqJhVzrlHk6zS6yjUvNcvk+Rp7jJDZHU25nlb2UltQOILBEWE5GPhsVEdSIEmQHWbvANMamJym08kUDEcBwOfRU8MecU1lEmvh3SAYGVm88sk/h6rW7wIkkRrIcCIIIuD5prdESBvAG5vrl0/dNVycjmPe3rYI43KsdawxxmKDrHMamB01zTlZoA+67umlj4ymCGAQCHAtB4OaRoeniCINtGmzEREHjPW3iEHvT4osMJiy239vh43Oh1BsYUlwAcTMOESMw4WN5OcxcGDHHOvoVhYuGRvAAkeHJTKOIaQYJtkN2c8zY29jKmheyGHlIlYPBsqNcHZEDdcCCGm4IORaTORAyI5qrfhDTJbUad2I3m5TB3HA5ZjLOx4KRV+mWSS4GwLr5b0GYvzg/psVbbC2cKj6mEruvu79N4gy05PY7JzTnHHmp9OWil2ulSk3t5fDG6+HiUOGpOqbzgJYN0OkSGyLExcZRvBD8BUa54Isxoc4NcPtdk9upbcXExIVnjOyONw9Q/Sa5wiA6mRDgDI3mz6Qrrs92Qq1Kgq4kBoaSW0pmJMxGjZvCkoN7YeTy3XVVx9opxccbef08/t8t5PZPslUbW/1FUtEg7rQBMu1MWFtOa2jmWjiQEU6UCE5h27zp0GXMptQUV0Lx9M4nVaqeon7Sfh6SJaEITpmAhCEACbr0Q9pBTiF41k9TwZHaGCLXEaquexbTH4IVG/8AIZfssxicNBuLrC1mm6XlGvpr+pYIBHzwSp+XSqjI8+WUpMe34WFbUaMZEihWINunzirXC7SsPVUk/ClsqR80S0JWUyzB4KrKlPk1lN4K8fh2uzAOtxN1QYbHFvPLjr1Vrh9ogxwXRaXtWE+7ZszMsonB5RkO2/ZFznHEUgXHdAcwDhqOULB4auGuad3eAdJabAgZg8F3drgRZZ7bPYuhXl26GOzkWnmQI9IT86lPvwZu9n9squHsb1twn+hzOtjWEk02lu9MtmRnMDj4p1lEOpE05Dt24N96JJi1oF/TOFabQ/p/iGRuDfbObYMXz3TByVTiNjVqdUsLXhu8P9wMeBH6oIkRr0VDhJPdHRV3UWr/AFzXn5/X1khVH5EjdJje7uhAIOWRzEcoSW1y0GCHNcIM+nQjj+CpdLBOILSHAMnvCmScjAI4E66KtrPndnuuNjIgcrqtodg1Lb16+w86rGubUuhiixwLSWuGo0Pyytdndk61Zrxu7r6bzuvkbriDEDOQb3ysFGrbExLXAOw753u8dyBrMOGQ6WUlB8lP4imTcOpfruhGK2m15DnANd/c5uTrzJGnsr/sPhmvxAe2Za0jMkbrr2vAv7qp2Z2Sr13g/Rc1hmS+GnI8b8NOK6N2W7LtwjDEOe6N4iwtkAOXqrq65SlkyO09XRTS64S7zWMLf6l80Be7q8Ka+qXHdbnN54cU3OxR2fJxKTYtjt526M9eQU9rYEJvD0N0RmdTxTqtqg0sy5KZyTewIQhXFYIQhAAhCEAChbR2cKgkWcPXqpqFGUVNYZKMnF5Rj61AgwRBCjOpLX43Z7ag4HQ/vxCzuLwbmGHDodD0WFqtG4b+Br0ahT28SvLfdAPv8tp/CfdTSDTWROkeUsiA78+SWyvHK3H+PVI3fL8ZoDIvy+eaUlUyTSZY4baBESfIqyo7RBzIKz/7efrdKDyNdeiup1F1HusVs08ZGnFYHI5rxrLKgZiSP24J2njyOK04drS/PH6Cr0slwXn05zCju2dTJk02E8S0E+cKCzaRtcpwbV+Qmo9qVS5TIKm2PBYtogZBBZdVR2qZzmyQ7ah6qX+SrfCYfh7GXG6mqlcN1uqn/UuJUvB4Bz87Dj8zU46i27aEcHrpUFmbHmvdUMAf4Vph8OGCB4nivaFAMEAJxaNNKh3nuxKyzq2XAIQhMFIIQhAAhCEACEIQAIQhAAkVaQcIcARzS0IayHBSYvYhF2XHA5+B1VY6nBgiCNCMrcFrkziMIx47wB9x4pC3RRlvHYdr1bjtIyv0vnqkmn+Fd1dg/od4O/cfsoj9nVG5snmL+11m2aOS5Q7HUQlwyt+nC8Dfz+ylPbGYjLMR6JEBJS04wp5GA350817up4NXkLz8Oe9Q2Qkn58CfbRJyBPQEqTS2RUd/bHW38qyOklLhEXZGPLILWp2lh5yVxh9ggfc6eQ/dWNHDNZ9oA9/NaVPZ7/MJ2ayK93crsFsnV1uWv8K1a0AQF6hatdca1iJnWWSm8sEIQrCsEIQgAQhCABCEIAEIQgAQhCABCEIAEIQgAQhCAG6/2lZ3G5r1CR1fA9pOSG3MKywGaEJOj3hy73S+bkvUIW0YoIQhAAhCEACEIQA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ata:image/jpeg;base64,/9j/4AAQSkZJRgABAQAAAQABAAD/2wCEAAkGBhMSERUUExQVFRUWFRUZGRcXFRcYGhgXFxcXFxgYGhgYGyYeGB0kGhgYIC8gJScpLCwsFx8xNTAqNSYrLCkBCQoKDgwOGg8PGi0lHyQsLCwsNCwtLCw0LCwsLCwsLCwsLCwsLCwsLCwsKSwsLCksLCwqLCwsLCksLCwsLCwsLP/AABEIAOEA4AMBIgACEQEDEQH/xAAbAAABBQEBAAAAAAAAAAAAAAAAAgMEBQYHAf/EADwQAAEDAgMFBwMDAwMDBQAAAAEAAhEDIQQxQQUSUWFxBiKBkaGx8BMywVLR4QdC8RQjYnKSsjNTY3Oi/8QAGwEAAgMBAQEAAAAAAAAAAAAAAAQCAwUGAQf/xAAxEQACAgEDAQUGBgMBAAAAAAAAAQIDEQQhMRIFIkFR8BMycYGRsRRCYaHB4RUjUtH/2gAMAwEAAhEDEQA/AO4oQhAAhCEACEIQAIQhAAqHb1V318O0Gxewx0eJPlKvlm9one2jQb+lsnycf2VF/u/NfcDSITVfFMYJe5rRxcQPdVz+1OGBjfnoCfwpTurr9+SXxYFshVbO0tA/3kdWu/ZS8PtGk/7XtPIET5ZojfXP3ZJ/MCShCFaAIQhAAhCEACEIQAIQhAAhCEACEIQAIQhAAhCEACEJFWs1olxAHEoAWvHPAEkwAqXG9pmtswbx4nL0UnBYVlVjXvJqFwB7xO7PAM+0R0VPtVKXTHdniaYhvaSk525S3qr4PdaIyMG7oEc8lQ47DVqmM3qbvpvLSASJDSGhsE3nMrWYfA02Oc5jGtc8y4gAFx5lUVHFA7Qe3hHmKd/dU3Rk1FSfj4esk0kzAdoMPiaNQiuXl2jpLw4cQTBhUh2k8ZEHzB8iu6bQ2bTrsLKjQ5p8weIOhXLu1PYCrRJdTaatPOWiXNH/ACaPceiydVoJQfUt0TXS0UFPbTtXQrKhto9VlqjgDBRSxJGToWbKhNbEWsHR9m9rK1OO9vN/S648NQttsntFSrgAHdd+k/g6ridDFnmrHDbQLSLwr9PrbtO8N5X6/wAEDt6FmOzHa5taKdQjfyB/VyPP3WnXT03Quj1QYAhCFcAIQhAAhCEACEIQAIQhAAhCEACEKNj8e2iwvebDTUngF42kssCPtvbbMMzedcmzWjMn8AcVhMf2hdVcXOM5boGQ6DTqq3tBtl1aqXuM6ADJo4D5mq2lXlw/SASTyC5+/WSsswuFwKTsy8ItK+1S1rb3Mk8pyW97EYz6mDYZ+0ub5En2K49WxZqvJ46ey33YVz24cj/5HewHuF5p9V0Wb7+v6LNKnZPC8jd1saxuZWCbt8U8dUrEdzfIOWRYGgjjlkr6swGZvIjVVTtkUmmWtjMzM59VbqtZLCa8DZhpYvxNDV28d2WtHiqbEdoq7jDXR0A/ZG7Oc+a9awLPv1dt+OmbXweB2umqv8qZVV9kCq4ue1rnE3O6LlNnshQOdNv/AGx7K8a7+ECt8/KTjVBPLk/qy1yb2wvoZyr2FpH7d5p5Okeqp8f2LxDLsh44ZH+VvRV+SlNxY9EzCMP+mK2UxnzH6bHLqD61M3Y4Hmumdju2YrNFKt3ags1xyeOBP6vdO1qFKp9zWuyzEp+n2dwlTJm4f+JIHrIWnpIOEuqDX/pnW0OG6NIhULezb2f+liKjRwPeHvHorLCGsLVA13/JhjzafwfBbCm+JRx+4sTEJIf8gpStAEIQgAQhCABCEIAEIQgDxzoEnILnu3MXUxFQuNmAkNExA49TmrztFtmf9thtqRr/AAsziMVY6wsnWW9fdT2KZtPYotoNa2YuVAxXdaGD7n3d00H5U3E1JO84d1oy6JnDskmo/XJZka9xV7hhMBByBNo/C3uz/wDbpNptI7oF+ep8TKzWx8OXuDiOn7rV0sOGt569EhbqXGxxr8OToNDplXX1y5fHwF7x+fLpMdPnglFo+fv8zCN29/bhn8jRJzulIfGyOPG3XlKSW9NNfL3TpH4/wcroJ+euqr9oyWSNE5+XQ3zzXhPoRy6nJPuZa2dzH4vZNubH4z9b5I6yaY04n39+J/wvSemcSZ8NF7UbB4+mczGmiQRnlM5c+fkpKbRNbnof8J/ZP0MWR/lRagieuWVvxfVI9fyVOGplCWx64KSNTs7as2cfFWywlOuWrR7I2pPdJXUdn9pRu7kuTJ1Wk6e9EuEIQtszQQhCABCEIAEIQgAVV2g2mKVOAe86w6alWq5rt3av1sS6D3WndbfMC1upk+KT1l/sofq9iE5YRJa/XNVm08WGN046fhOuxQZnI53WY2nj995vYST04eKxp2bbC05YQh1XeIbxIJ6aD8+SlYSkatTdH2jNV9IndLjmbrVdldndxvF156/Al9Ta6qe7y9kMaGhXW4lwt2aDYuBA0sBbqrBwk8jlw4T84p2m0MAHAedpUZ75EZjlzHrP7LPcFTWovd8v4+snQOXXLInP0Hy/8yvAefLhMmUEcdRpbTX2zQ0gnx19uIMJGXJI9H8ZZ3tnyQ0ZTy4mOc9NV6G24WknKI1zgZL3n7AHPIey96WGRDhp7Xv4heQOGvLzTop+s8Tzz6oc2bGx4fzkDCmq2HURYgTMxcwbnrlpCQG5/Bx8+ikEcDbQ5ZWjiUz9OeeRkz1txvC8kmWpjJAy/GWXhGnkmyOXDTLl7J3jpbQWyk8v8rwjkdeBMHT19FRuy1MaA5Ze/Ve0a26QfnNFVsTkPHTSfEJsn148J5aZr2M5VyyizCaNlsnHfUbfMKesXsjGGm8cFs2ukSu87O1a1NWXyuTn9XR7Ke3DPUIQtITBCEIAEIQgCHtjFGnQqvGbWOI6xb1XI2ndvG8ug/1DxhZhIGb3tHgJcf8AxC5bXxZ0XP8AaljdiivBCt0sMe2htO0D/Cp3AmG6m5/CWBLrzAknoP5he4LvPnUpKCy8sVz1MmtolxawZn2XSti4P6bATAMCMrNWL7OYPexE5gC/zwW5NS+WXpI981TqLF7XL/L93/R0Ogq6anL/AK+y/sW+pYxF/DhoEzU8DlmIzNtLo37cuXvbWUgvjXgZBgWmdTayzJz62aUY4AVJ46XgxBtbw90unpnzgZ85SDncSD42HHqfZe0xYa3H9pzznlb1VK5JNbDukxr1zN/D91Jp0wDfMiQDGcCfmajMuJuRPGRcyDfoOkqdTFzrpEZSPI556rS01Sbz8P53KLHgWyibSOH+Iuk/SbF44zkInjMKS14tec/5+c0boIi/HyWz7CDWORXrZXVaUWMZ6iwPHlbyKjPA6mRnoJ3c4vqfFT67TGQIkZ6SBM9clDqOzubQMjNs7c+KzLqVEbrlkivdHKwAkEWJyjjayQY59dYJmb3A5JVSAehGpyF5M584TJP/AFazGZgxpbKPJZk1vgbihLhlYZcPW/XJNF+gtx4yY9pHonKg8M+nEnn/AJTXTLS/zRLSZfE8DgDp5ra7FxG9SHJYjy+cPMLUdmKliFvdhWONzj5oS7QhmrPkXyEIXZHPghCEACEIQBgv6r4ndZQbxc8+QaPyuZuqSug/1WqD6lETcMefNwj2PkucVHyVzeu7179eBn3bzYqvVgbo1ufwPz4pzBuAMlQS6Seqt9ibPNR7ZEAET10HNLOSrXU/A909MrrFCJs+zODLKW8Qd55k5Wm3pl5q53vn5tnZMUzYRpHhl+EoPj54ZeFljTk5PLOzjWoRUVwh41OWXDw88/VIL4E3y1iLX+7nKQXC3iAMuH7JLX3kft3Z0i2gtmqG8vJNRHCRMZSePMAwPFLDp4RAFjORuEzvWt48jne86+EJx77+I4CxGfTVeqOx40SWk2sDzB1k5G0CYKm06wkwbyBGc2vf+0yFWMfEzHAZGAY0sM9E+K+8SOIIMjURFouYjyWrp7OkXnXknsfbMxJJJjnnZOsmTJF7DMeE+ar8NUDjIfBjUZ3t4RylPMdMQGkwMiIue8QtGu3KTF5Qw8EjFAbtoA3rnwtnmcvJVVWoCWnMHKP7gBB3pEalSK1cuETbU7wsL3Ai17SolQm5t9sZnd7xEDnaErqrOp5RdTDHIgu5WBEGALTG6LyMgfFRhUPkBnOQPrIm6XvDMERBieFiIAtAg+SY4ZWiOAmw3dCc/NZVmGPRien2OZBABzm/gmx/mAef7GF6XTeQdbHnr4G5SRwItl4XiIyS/TllyFRPz3haLs1n4cVQU6dvlvnBaLs8O94Ld7JqxamJa1/6mi/QhC7A5wEIQgAQhCAOaf1NZvVxyptHmXH8rnj7SeGXUrdf1HxI/wBQ8cA0f/kH8rBPbcDxXL6je6XxM+33xzZ2DL3hrYk8Vtdl4EUwBnGfzRRuzOyNxv1Dm4WB4fyfl1clv+EldmUTpeytN7KHXLl/Ylg/M+PzyRvcL5cPSbRCbDvkr0uvoT52m9vD5CQlE18CnOjz/Gk5meCSCDmZ0E8REzpM+yS45nLwi1763zIjkvN+Cc7cbCPGxgT6qnoZ6kLAyvGfCbRfXT8JxrpyIFhpMHVpOtjloojqzQNIIiJAFhp1y8kr/Ud6A640Ak8hGtuaujVPOOl/Q9cGyaKvXMkACeAk5ze6WKjjF8jeCDHd4ECAq5u0WA28hIAnOb3vw4pX+uYALgWGRMwAbQRcSmuiaW6ZB0y8izFcE5E2adZF4tFgNc0v6oMZay0xNrgCMhMHXNV9DaLSwnvOjINiLZZjhHBVTu0TMu8OTmmT1umlTaop45PI6Wc20lwaN+ItnxkjPu8BF7yPGVHquNySQbXneN7kbunDioGB2u15Ac5w5wLjLjbMKfjNnPElo3hnIs6dAY8jZV20W9PVjP7kXX7OXTLYjGrnccxY2kgCB8KZ+pfOBEiQcpvppkE9hcFUqO3WiCIk5BtsuLsuGsqZWwDcNRdUeN9wA7gNmiwudYm5/wApenR3X7pbebLHOEX08t8L4lXvA8NBbMCeXEwnRyn5N/M+gVLi9s3ndLJyLHEtI4kEyCEVttzZzGneFnfa43IkOH3XGqbj2f0reX7D34ax42NBSGnz5Kvtj4umwnee1sDVwC53Rr1Xh0Bzrd6Hd6Bed3Nwy0KYGM4k/NCJsntOlQ88lVvZrtTi5fQ7C3alIzFRsDWRHmvMPtai+Q2o07ud498wuWUcYN0EG0/a4lsn/i77TpY+RCTQxr3OIAM3MNE2F8hw5LSWsfkZ/wDhFv3mdTp7ZokwKjZ5mPUqU2s05EHoVyRu1w1pDmkVGzDp8padMwf4Vx2T7QE1QwyN8ZWjeF7DSRqpR1mWk0VX9jShBzi+DogeMpSlAJMSMxdTmukSm4zy2jClHBw7tlit/F1v/tePAEtHoFE7ObPOIxLRHd+53/S3T2HipXbBg/1uIj/3HeZN/cre/wBOOzQpYY1HjvVhbkzTzN/ALAjQ7bXH4iNUc25fGRmqyExUZ+NFY42gWuLTmCoLwoW14eDr65ZWRsP+dfBOU3QQTfln8sm2C8fI4JNQyVl3RajsMZzsa7CUabmyGt8gs52x2eRu1GWGToyHAkKZsbHFpg5K9rUGvbBAIIuDzW1odRHVU9PElyZsZy0t6k90cpOJECSNb7wkEReAZHzhYO0AWQGEEEEOJM6z6x8zse0HZRuGLngONPdMEGSDOoPAcxYamyzNV5sSZB0n+FKcZR2Z2FHsr4qcHlFmzHjemSDBMxmeBmxTtfbbnxvNYCBYgR4m9/FUprEWAvbMfgpAc4jLWJH7KrcY/DQbyyf/AKgOuYTYxHACdJTVfu2ccwD4RZNsqgyZ5Absz+wXqWCarWMom0sduxA6wfbx8einbN286nWY5sxLWuB/u/V7SqWS10G+mn4QXujncjLW1/mqnHK4Iz08Jpprk1zO1bw5tRrw4x3gWgAX+2QJiwUba+2X1Kpe1260tsN6INpB0deRERBHFUFPEOjvG8bshoExBvGvPMlFLEm4sL553MSCDYg2/wC1qscs7CkdDXCXVFLy+R6Khd9p3b3a4dzhIOYHPRNvNocAYJ714InhkRne+achsO3R3rywxG6LncOc2yzjjq6Xd2A4FrrtFodxgH7H2AItMa6xHM4exGGIi8gZkQDI5SLqVSqyC541+4ET4tM3UZ+FO64iYaQDoQHGAY+eqUKh3BTgDvTvEXnKN79OsKv4nslGS2JlLagEClDCQd4QS1403mOJFuOaco4QOBP1abDMjvPBa7WO7I6z5qoqAgwRcN5Zxa4QKxsMxE663QpPxIuj/l/yWlTA/U3i7E0i86y/vcZ7onqrfs12dd9Zr/rUt0EGGuJcYvAkDVZVgLpOW7PO2iks2w/ebECN3zGvJSUsPLRTdRbKDhCXh5LY7QwJ/C1JkcD6H4VRdmdsfXpkOjfZAMag3afEeoKuaRh45g+ef7rUjPPTJcev5Pn19Uq5ShLlevscy2hscV9rOpXh1aXf9IaHO/I8V1amwNAAEAAAAaAZBZ3YeyCMbiq7h/duM6ENc4/+I81pFKitR6pebEIxwVe2tn7w3wLgX5hZSqIW/VBtrYky9g6j8hUarT9Xeiamk1Cj3JGfos+7p73/AAmKg+fOanYZv3DofdRqrb/PNYuoq7qZpxl32Jpvg2+futJsvaMgAnksyLKRhcTunNY8LJ6a1WQ+ZK6pWxNZi8I17S1wBBBBB1B0XN+1fZQsf9QOYKe60CQ4EQIH22cYGdsr8V0TAYwPGd1VdotiOrMfuuMwN0TYFs+8wV1qshqK1OG+Rbs7Uz0t2HLC8TlgwTQN8EvExvGQ2SNRn58NU9iaDvp7/cLN4DuFsgnKQCDHgkYln03FrmiZvPdNsxw19E0XtDwRJgzuuaPKxuPJLdKO6WZYec+vW4urRLP0xpYzb2z1QCCBAm99DmLfOKkbVx7apbUFJtJoAaQzWIJN+TovwUeg+A5pANpBvOYy5ryWM4R5FycU5LcMSySTlNxF+UJTKLiLREExqN3OdRr4FNvYN4bpkHI5A8OnA9FMwRzmp9PeAaSbnddDXAQObucAoQSfTHYZFIdYvbKfFN16BDGOtDiciJ7pgzqLHxVzjKDaNL/aqU3tcQHks3XyMh3xO7bTXPRVNOoIuCRyGsyJ8J8l61h4K67HPvLjPr4DX0ju7w4gE8JMBBaDYmCf1ZGeel9eaeAAfFwDpzzB8V5WryQIytGpGvGFEtyx7B1iwPpvjv7rXSJMSHtII4EeqRiWbjodEAWjUZXOvX/KeOz5YHNEHl9t5g/8ZjLKbDUNjuaaltYkG38T0XrytmUxcXLqXzEOpTAMcjnbQ2+WVjhKJFJ0EOAdvbhaJ7oF2nMWBDhwAN4MV/0XAk2yJN4uMxB1IgpzD1WZumDFxYg8unr4oWzPbE5R2I9ak36jvpSWTIGu6RPiRl4Ly02E6AlP1mQ6ZMG4OnCY6iJUSrvNO8ItBOuvzzXpfF9S5NH2K2w5mLDc2vG6b5XkHnw8V1MZtPMLimwGl+Ipbuf1Ge8n0BK7O493yTNEu4/03OR7fqjG6LXLW5YoQhapygIQhAFZtDZAJL2WdBkaO/YrMYmmt0s/trZ8GRk70OoWfq6FKOUPaa55xIza9aeaVUpwdfNIXL3V7m1GRMwmLLTr7eC0ODxTXDNZX586KTh8SW9J+eCoo1M9JPqjuvIpvoViyuSV2k7G08SN4d14uOB5O5dLrB4nsziKVNxLN+DJa17iaYBMksI7zSP7mkwuo4LHAgBP4jCteLieBGYPEEXC6mmyrUx64Bpu079L/rluv1OL4ZwfV3Q1svNgOJNhGnRM4hsFwi4dBtlEgi2S3e1f6ctlzqBuZO66xBgfa+LXAsQdcpWF2hsytSJa9jgRckjMnnqJhVzrlHk6zS6yjUvNcvk+Rp7jJDZHU25nlb2UltQOILBEWE5GPhsVEdSIEmQHWbvANMamJym08kUDEcBwOfRU8MecU1lEmvh3SAYGVm88sk/h6rW7wIkkRrIcCIIIuD5prdESBvAG5vrl0/dNVycjmPe3rYI43KsdawxxmKDrHMamB01zTlZoA+67umlj4ymCGAQCHAtB4OaRoeniCINtGmzEREHjPW3iEHvT4osMJiy239vh43Oh1BsYUlwAcTMOESMw4WN5OcxcGDHHOvoVhYuGRvAAkeHJTKOIaQYJtkN2c8zY29jKmheyGHlIlYPBsqNcHZEDdcCCGm4IORaTORAyI5qrfhDTJbUad2I3m5TB3HA5ZjLOx4KRV+mWSS4GwLr5b0GYvzg/psVbbC2cKj6mEruvu79N4gy05PY7JzTnHHmp9OWil2ulSk3t5fDG6+HiUOGpOqbzgJYN0OkSGyLExcZRvBD8BUa54Isxoc4NcPtdk9upbcXExIVnjOyONw9Q/Sa5wiA6mRDgDI3mz6Qrrs92Qq1Kgq4kBoaSW0pmJMxGjZvCkoN7YeTy3XVVx9opxccbef08/t8t5PZPslUbW/1FUtEg7rQBMu1MWFtOa2jmWjiQEU6UCE5h27zp0GXMptQUV0Lx9M4nVaqeon7Sfh6SJaEITpmAhCEACbr0Q9pBTiF41k9TwZHaGCLXEaquexbTH4IVG/8AIZfssxicNBuLrC1mm6XlGvpr+pYIBHzwSp+XSqjI8+WUpMe34WFbUaMZEihWINunzirXC7SsPVUk/ClsqR80S0JWUyzB4KrKlPk1lN4K8fh2uzAOtxN1QYbHFvPLjr1Vrh9ogxwXRaXtWE+7ZszMsonB5RkO2/ZFznHEUgXHdAcwDhqOULB4auGuad3eAdJabAgZg8F3drgRZZ7bPYuhXl26GOzkWnmQI9IT86lPvwZu9n9squHsb1twn+hzOtjWEk02lu9MtmRnMDj4p1lEOpE05Dt24N96JJi1oF/TOFabQ/p/iGRuDfbObYMXz3TByVTiNjVqdUsLXhu8P9wMeBH6oIkRr0VDhJPdHRV3UWr/AFzXn5/X1khVH5EjdJje7uhAIOWRzEcoSW1y0GCHNcIM+nQjj+CpdLBOILSHAMnvCmScjAI4E66KtrPndnuuNjIgcrqtodg1Lb16+w86rGubUuhiixwLSWuGo0Pyytdndk61Zrxu7r6bzuvkbriDEDOQb3ysFGrbExLXAOw753u8dyBrMOGQ6WUlB8lP4imTcOpfruhGK2m15DnANd/c5uTrzJGnsr/sPhmvxAe2Za0jMkbrr2vAv7qp2Z2Sr13g/Rc1hmS+GnI8b8NOK6N2W7LtwjDEOe6N4iwtkAOXqrq65SlkyO09XRTS64S7zWMLf6l80Be7q8Ka+qXHdbnN54cU3OxR2fJxKTYtjt526M9eQU9rYEJvD0N0RmdTxTqtqg0sy5KZyTewIQhXFYIQhAAhCEAChbR2cKgkWcPXqpqFGUVNYZKMnF5Rj61AgwRBCjOpLX43Z7ag4HQ/vxCzuLwbmGHDodD0WFqtG4b+Br0ahT28SvLfdAPv8tp/CfdTSDTWROkeUsiA78+SWyvHK3H+PVI3fL8ZoDIvy+eaUlUyTSZY4baBESfIqyo7RBzIKz/7efrdKDyNdeiup1F1HusVs08ZGnFYHI5rxrLKgZiSP24J2njyOK04drS/PH6Cr0slwXn05zCju2dTJk02E8S0E+cKCzaRtcpwbV+Qmo9qVS5TIKm2PBYtogZBBZdVR2qZzmyQ7ah6qX+SrfCYfh7GXG6mqlcN1uqn/UuJUvB4Bz87Dj8zU46i27aEcHrpUFmbHmvdUMAf4Vph8OGCB4nivaFAMEAJxaNNKh3nuxKyzq2XAIQhMFIIQhAAhCEACEIQAIQhAAkVaQcIcARzS0IayHBSYvYhF2XHA5+B1VY6nBgiCNCMrcFrkziMIx47wB9x4pC3RRlvHYdr1bjtIyv0vnqkmn+Fd1dg/od4O/cfsoj9nVG5snmL+11m2aOS5Q7HUQlwyt+nC8Dfz+ylPbGYjLMR6JEBJS04wp5GA350817up4NXkLz8Oe9Q2Qkn58CfbRJyBPQEqTS2RUd/bHW38qyOklLhEXZGPLILWp2lh5yVxh9ggfc6eQ/dWNHDNZ9oA9/NaVPZ7/MJ2ayK93crsFsnV1uWv8K1a0AQF6hatdca1iJnWWSm8sEIQrCsEIQgAQhCABCEIAEIQgAQhCABCEIAEIQgAQhCAG6/2lZ3G5r1CR1fA9pOSG3MKywGaEJOj3hy73S+bkvUIW0YoIQhAAhCEACEIQAIQh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hMSERUUExQWFRUUFxgVGBgYFxUVFhgWFxcXFBcYFRgYHSYeGBkjGhUVHy8iIycpLCwtFx4xNTAqNSYrLCkBCQoKDgwOGg8PGjIkHyQsKSwsLywwLC80NCkvLCwsLCwsLCksLCwsLCwsNCwsKSwsKSkpLCwsLCksLCksLCwsLP/AABEIAMIBBAMBIgACEQEDEQH/xAAcAAEAAQUBAQAAAAAAAAAAAAAAAwIEBQYHAQj/xAA/EAABAwIEAwUHAgUDAwUBAAABAAIRAyEEEjFBBVFhBiJxgZETMqGxwdHwB0IUUmLh8RWCkiMzQ1Nyk8LSFv/EABoBAAEFAQAAAAAAAAAAAAAAAAABAgMEBQb/xAAvEQACAQMDAQcDAwUAAAAAAAAAAQIDBBESITFBBRMiYXGB8DJRsRSRoTNCwdHx/9oADAMBAAIRAxEAPwDuKIiACIiACIiACIiACIiACIiACIocRi2sEuMfNI2kssVJvZEyLA4jtEZhjI6u+cC6scVxqoGOcYflBMNLhYctlUd5T4W5YVtPqbYi5vQ7bVXuEUXubyY14M9SbFbHhuIVDDoLRuHSI8bWQruL4FlazjybKixjcc7xPkR6q4pY8HWylVeDIXTki7ReNcDovVOnkjCIiACIiACIiACIiACIiACIiACIiACIiACIiACIiACIiACIsFx/j4p9xl3nU/yj7qOrVjSjqkSUqUqstMSfivGxT7rYLvgP7rWq+Nc4zJJ57q0FSdd/Vel8Llrq9nWfkb1G1jSWFySh8GbkqQ8QcORGsAE29PgrN1b8CidW+HQKKnWcFsSyo6uTJjihtA06T6gxdSjjZi5HXT6/3WEfXB6z1/CFC6uOQ+P3VhXbRG7XPQ2L/URzA+vSB1U9LHHn9PhC1enX6emnor/DYuw8tCR4QpI3Orkjlb4NsoYo7WWRoYwGxsVrGExn3Hh/lZKnVBHVaFKq1uihVpLqZ5FZYLFz3Trt9lerThNTWUUZRcXhhERPGhERABERABERABERABERABERABERABERABERAGM4/wAW9hSJHvOs3x5+X2XPHVySSbk6z11WQ7UcT9rWMHut7rfLU+ZWMpBct2hcurUwuEdXYWqpUtT5ZeU3fn3XrnqNhXub8lZiRa07kTn+Py6aqgCfz8he1D+fngvQ22/5+FK1gkwsENQ8/jH5/hUSdufRSPb+eX+FE78+XgkyOUchrlMyqoqdJzrNBPx9VlMN2eebuIb8T9vipIRlL6URVdEPqZ7hqx5na02+PgshhsZHT0089Y6FU0uBgfuJ8wPorkcJZ/g/RadKFVLgyqjptk7cZvv8P8rYOH4z2jeo1+61v/TRsSPT7K74c80nTJI3tsrlCdSnPxLZ8lKtSjOO3JsiK1pcRpu3jxsrkOla8ZxlwzNcXHlHqIicNCIiACIiACIiACIiACIiACIiACIiACx/HsV7Og9wsYyjxNvusgtf7Yu/6TRzdPoP7qG4nopSkvsT20FOrGL+5omWVMxq9yFAFxzR2jZLTH5+dV68T+fnJeMt+fkIfj+DROSIupQGX2Hy+aldT+Pj6T6qWlT/AD42Hkq3M6fnmkkhjnuWD2EmImdgPwK9wnBpu70FgPMaq6wOGvINxra0Haeag7Q8f/hmyO+4gwLNA/qcSdPiVaoWql4pENSvJvRDkvwxtJly1rRe4gCFhK3brDiQwl5F7NMQNTdafxLjlesT7ZxG2USGHQjnB0Mg7qyOJe1rQKjoabMM93eNIIWktMFiKJYWGreo8vy/4ZfiPaLFVnxmLGkS1rDDS2baXJ08VZ1cdWbld7QvIkloe+0bEGImOfkrehTa+GOfAcYZM9xxI96BEc0pueGvYakRE09A6IPddGWeW6C7GnCOyS/Yrp8dqtd/3aj2tMjvEEg7H+4MLO4HtnUaNS+YOV5Etk3BMAkaQR5ha7jKVNxmkHNJy9x14/aQ073v4HoVbU8SWXgWtyJvF41vzRlofKhTqL6fnz7HV8Fx+hUY0kgF1supn6eavG8TptMCq1rhsHQfQrkmEw9V9QZTmLjaHTEmfK+k817VxjmvcH94yZ0BkTuQTbf8KV+aM99nRbaUvY7bR41UESA8ehWSw3Fqb7TlPI/dcU4T2sfSADczjPuyMuXk1sZs07rd8H2moPBl7RlFwTcf43spIVZx4f7/ADJmXPZujp7r/R0GUWr4LixaAWPzsN4NxHQjRZ7BcRbUFrHkdf7q7TuIzel7MyKtvKnv0LpERWCuEREAEREAEREAEREAEREAFgO1jJYzxP0WfWJ7R0ppA8j87KtdLNGXoWbWWmtFmjvYo8qvqlNWr6f59p3XJvk6uMslB5KumPz8hUNYruhT/PVLnAsnhE1IQPyB/bxXhH15KolUAy4Dmo85eCt5l5Qs3QjwXPO1GIa7EP8AasIcIyEkgOAGgIu3UmdCV0ptG3wH0XMu0vE3uquBYMgPddDXNd1kgiJ5cltQi4JBZ+Oq8GErYqbAFrQbNJkC0WO+ilZUzNIJ6iSNttfzzUdUCQcoAO8GOVgI5FRwOcj0PxEhOfmbqisbE0geE35+R0V9jsGC0eyl+UAx+8B077gEG2t1jPYukBrwZ6Fvl1U4rmQGwMpBbALXSNwPohCSTysMoo4hn/kzm1g0gHxkgyOlvJRYeoc5yAQTlgjuwbd6Sbb3OoV/Ra3Pne0kEEOAIFyDLmiDe/qoGVgxouXE+8CBBF9CTM6G436JUJnlYJsLiPZyAJadH3FxqRzFxb/2qF5zk5WEl1xMTHRogbFSGs/IGMOZrzAEyRocsbRY2EK1aDTNjDhyJBBSuQkYptvqXFGsaZBkTqDE5Tt43i2i9p4sSMwmbm0EmItyjmBeFAyoXAtdpOaALzuAYtI58gpaT6ckvzNOwDWkdBeLJNxzS6oyPDONPokOY45QBmZNjMgg8jYnRdF4NxtlcZqbocLxcHWJjlIXJsTTA90yORGVwtMEfUK74FjfY1mOBPWPQSNx0QnjYp3NpGtHUufnJ3zh+PziD7w+I5hXq07CYkw2oyxgOA6EXBC2vCYgPYHDf4HcLQt6zl4Jcr8HG3FHQ8rgmREVsqhERABERABERABEXhKAPVBjaGem5vMfHUK1w2KmXTqZ8tl4zjTToJ62AMcpVdVoTWH1JlSmnldDVq1NWb2LN8Va0uJbvcjcHefn5rFOC5m4p93Jo6KjPVFMhZSupQV4So31FScyfeRW+oq8HOaQATZWVSorjCusCOfglovx5FnDES87QYksw1Vw1awkeIC5Ozi7suUhpAnvCZN5nNYj8suwYluYERqIjXXmuRcUwlNtVzWOLWh1x+0O3iSLDRb7luL2dpalFrzI69SWknuwe60ufmAJJJAiDc3uPBW7av5ZT4fBGoYaHPDYzd7u6mJNsskq2NJs8un5dI31NmCS2LhuIaBvflE89wfVeU8SWndsXE2I8CPmo3YdoEmOkE/Ree0GUNPeAuAdj0P2SDsIyPDw1zvegHXMZ31B1Wxf/wAPLXgPdDsrmSJYHbnnpA/wte4Rhu9IDd5Jkj42vpfmun8JrTSYXCCRpuDyjZOpR1SwzJ7QrypYcGcv4zwB+GIa8gnLmkA5XGTLQeYF781iRV0sSBrex8JFviuxcRpU3NcHHuvbBMxz0P8AN91ynGYaHkEOBBjvXMfAFLOOl4JbG6deL1cotHOvI7p2gz+HqvXXOhJm/M+Q0MrynRbmGbMGzcgSesAm56SpqTWQbumNw2CdxfaOqTk0G8ChWLTLXOmflofFXuFoZnnK/IY71nERqTaSBoVaMrNAPcHSxsRF296RN518FIx7joC0G5ytMab5ZMeKH6iPfyOscAoBuHptD88D3hvcn6+KznZ/FQ91PY94fX86LmXYfjZFX2WYuDg43mxGgbPmVvraoa9rxYtInaydq0uM10/HU5a8oOM5QlvndG3ovAV6tk54IiIAIiIAIiIAK14lVy03EakQPO31V0sbxp9mDm4fAf4UNeWmnJklJZmkYXjVXJh3wctsoPja3WCVjqeNc1jWFwjKImIP2Vx2se0URmMDMJ5kwYA532Wpf6pAloyz3QbC+8k6LGqScZYR09nb97SzjqzYxiJ7xEgWBJ+Akwo/4xt/dO5JdFzs3mtZbjXZjFwBbQx/dVUuIPJbBdPQNgDyEymd5nZl/wDQsz73R/aYVNOg95hoJPLRY1/EWNBLSXTYEmL3vI2UNDimRwMlxHM9djsOqrStabefwIqE8PBd1XQSDtY7QeXirnAVgRB/IWUqVMNWY2vW7p0MGM3IOtO2usK0e+n7TMIt3coLS0ASIA16ymK17t/Vs+Cv32taXF5/yZKk4kArl/FGZcRV9qzuiobj+q7ZE8uS6ThyzLIfkJ/a/wB2eQcNPMLRu3HCz7T27YLTZ5HeynS5boD1WhGLUVkSzemq48ZMPiMXTECmHRr3xceGXunfZUMqtpkloOfm9lORv7t4PWVjqlRou18g8xcGdNYjcFU0pJkc7XmT4FOy0bCprBdYuuXm7YPSZPX/AAF6zBkhtnOJMQMoHgDJJPjC9OJc0kCW27wY9pm2pInnpooHPJMkyQJMwdPK6X1FWcYXz56l+MY+nU7rGMe0Ad05oOslxLr87+izfB+OPYHRUOc3gAva4mTYzDbkaC8rW8XRc0NcRla6Yv6gdL/TZV4Os+H5GzIgkCcu4IP7dEmdyKdKNSG+Pn7mVxPHqpIZVdmykQDBBuSZP7pk3TiXE6bnZfZGmLEZjPdPUai881g6uKLhyI/4kG4EHkZ9eilwgLrS4QZEAkNJidL7DSfCyFyHcRjvjHoe4p+c9438BEdN9lAaZ5EjmLj+ypB1B1Ez5KplTkYPp8UmWTpY4KWt5FSUqxFu8Ocbj6qZ+VxiYtcgWPiLJWwrgwOgOaDGYRI6OAuB1PqgXV9zZOzOJa2o0hrXRDc8AEAz5jW8k6are3YUOuTBC5NwczVaAHS5zR3TYAmDNtNF1PE1Blu4ifOeiSWNLyYd/T01VjqbphHTTaf6R8l6vMEyKbByaPki3IfSjkZcsmREThoREQAREQAWK4we+wdHH5BZVYnjJh9M88w+SrXX9N+35RPb/Wvf8Gi9usQS9rToxpeDP7zYHrYH1Wr03AgyXQBMAW5CeV7LY+32Fh9Nxkgtc0R/MLj5rV3PMeypd6XZnHSSNgeQWNNZk8nf9npO2jp+b7l4/EAhzmsjJrlECTpJdc36KIs7wa6ZJhwbfrAjU6TyUNKpmbkDgAzMSe9D3k8/ADXkVGceR3WENkBgJO0315mSSkwi4oPhfPf+S4rxnhjQYMRYnlc6HfW3ivcMLmQe9IaCcx5am3nHhCgFLvO/dmOpLiLXc7bMB+apUqtFjmgtAbEZuYJ8Z+ISqINbaUTsxJI5jNb/AI2PosgzFt9pEQPkPHksLRxHdAyjUn4RPXf0XtKpleA4w0wTaS3ewPOyMIZKinn3NkrYzNaQBzJuR1OngFPQdkIyv21bm+IOqweGrB4Di/cjKBcNiQfhHkrlmNdpmc7zFo8dEZKc6G2lFxxHguEqnO+n7OpN8kMa+1i9vuzPKFkGYSmaZDmDK4BpDgMogfnqseMWHNu4h2l2gj1281f8NoZnBoII1uPtKcptsq1IaIbt7ev8F7wDslhDTqA0mnMbOIzkAgWaTcCQnE+zeBo0KjWUWF2R/eIzEEgm0m0beC2LC4YU2wPErVe1GOAbUiBLHkz0aUXFSUIJLlmVSlOtWeJPHPJyrEuiJM6kG47p0MbeClocQqtnK9zczcpgxLdgY2VBquDu4PcOZtgTAvJ5i0xprzKpqYkvdmdrvAAnnPW6edPzs0VuI1MyekAg3mfHbqq24d4aHQ4DWYIBixLTvB5KrCM7rx3spEjKJAePdLhsLuE9VFSquiCTF7TaddEomXwiVlMVHCXd42kwPAEz/hRZHBxa4wQYg8x+fFT5e6b94dNZjRw36G2t1c1qTagb/wBoOgsB/a4AG7gR3HaAGN5tBKRINWC1pPBaQXEECQIkOPInVtt7+UqfA4+pTeC05SARBMSDcjax5bq1Y9xGZzgCO7JMmwsHAXi0TCvcNgX1X9xoeSdRmDRFrzoDr0jySiSaw9XBsnZPCMNYvdTDHsGaxt3twB3Rbl1W30aXtarGAky646an4SsJwbhowzLCXOu4jSeXgNluHZPAGXVnamzenOPgEyKdWapL39DnL2qlmon5I2YBERb5zIREQAXjnRcrCdou11DCCHnNUIkMGvi7+ULj/arthi8S4h74p7U2SGee7j4qvUuYQenqRzqKJ1viHb3BUTBrNceTJf8AEW+KtW/qHQdORpMcy0T6SuFnFkiDttH5Clp4wtEtdIjRRfqG+CPvWzs7/wBQAZgMZABl5cR6gASrd/a41n02OAkulr2EObobWMi2xC5COKucMpzEesLO9nsaWmwLovABJ9Ggqtc3EnBqMc5J6NTE0zpfaXhpr4d7QJc0Zm+I2HiLLmlPCta/vB0Mb3tRLzNjGjdoXU+C8QFSmDfSYIg+BHMLVv1DoWGXutILztJ0gxvHzVeXijrR2PZd1KEv074fDNGfiTlDLROmnWc0xvpspMA25eZOQbwQLGNba7KZzBDCRTJcST/K0NFmmOXIXXrWe42bvIeW6NHfAEzrbN8ExR3Ooc1pwuvxntLGEvzlvdgtDRJvEgEamXOBPgqalQG1MxMAk+8SNSf5QSdOnRV42HV8jQZJMQY1Mz0hohReza2WzOWwuBMZvhPy6pxGsPDxjbgkqVDlIaWnK11NpAI95wBgnUwYnqqMe1rSMuzQH5XBwDjMAE9QqsTRBawCw9nmJiZPLxP3VFNzaZD2tbIbOWZAm15m51QJHHK8/jKqlN17Q4dAARoYj1U7j3g50x7ovERaJ5dfFY7C1hnmTeZBIDZ18tlc1c4cDDue2mnLxuU14H6XnSy+ZWI7wbZxi92xy6+K2jsbhi5znnYagm+baNog+q0vB0nVHaZri17knaPy66hwPhow9EAw0mXO6E6Dy0S0o5eTI7VmqVPR1ZdY3E5Gz5Ty8VoWKccS6sGwe4WjNpcgfdZbthxvKCwG7hz25rXeE8UbRibl3eI6XaJ+J9FUrVVOp5IzbWjKFPUluzWa/BK1J5zB/dBhzQXi2lwbBeVeJPfTdSzMLc/tAcrWAuAg5SQMtjcbwuhfx1F8Foh3R2Xx2V1T4fQqe81sRaQ119TI5/NWo14PZSLTupLepDg5ZgsW6nUDmvykfuBI1EfceakxFNrSQ4OaTLmnUEEAtBHqCQfKy6nh+E4cED2dME3zBjdudrKTF8HpvPuteANC2R8U5TTXIPtCOrOlnKcI/UZQ4EQNZBsbEeGml1lOD8Dq1ne4YOpeCGxvB19FvmHwFFgkNa2Le6GnyhTVeI0mgwbjSbD5pHUgllyEnfSeVTgYo9icPqWEmBJkgEgDYG6uKGSm3LTZEWDQ2Bqva3F81gZ3gQAPPkpeHUX1HANEk6D7qJzlUeILYpylPGarz7lzwzAPqPaDvcN1AHNy3zD0AxoaNB+SrXhfDBRbzcfeP0HRXy2rW3VGPmzAuq/ey24QREVsqBaR+on6gDBN9jRg4h4mdRTaf3EbuOw8z12njXGKeFovrVDDWjTdx2aOpK+ceN8VdXrPrP8Afe4uPK+gHQCB5KrcVdK0rkiqz0rCI6+PqVHF7nl7nGSXEkk9Uo4oqx9odlN7SBM3VHu1LkqYyXFYCTzUfsgrI1iT0VwXyplSUeSSKMjhXtbqGnxv8Crml2idQqywkWiBGU+SwoqOcYGyv+GdmcTiXxSpOJm7tGDq5xsE51MbR5JYps6H2L7UtfVNN3vOGYbCbZh46fFbV2i4IMVQLJgyHA9RsehFlhuyf6e0sL36jm1axETfIwb5JuT/AFHyAWfj2Vn+6TIdrJOx6qvOEqeXPh/x6+ps2tWSw4vxR4OWDDRVNN8Uwx1wTp0aPruvabLveYE2BsTEQRytB8S4Lp3Euz9Cucz294Ad4GDAMiY8Fpvajg7qL2Ed2nNnwTlNyZHMnc620hRyjpR1dv2hC4ajw8fMeprVIlriTJcA6N4LpAuNTeZ6BTMwQdckNFEARrJFzPQzCiqVQG+8TOcmCWknQE20AGnip8CAZbBAJGm0DpaSC63QpiaNSbklqIcU6XQbNDSQALSfOxuNVHRw5aGuIbNyADMxOrdwPopuIBphxN2jKWyBdpIMDe/TZQviJpiATEknMZFxO++/kjqOi/Ckj32HdcCyC4AtMEu6eRKyjOGFzYAcXOAg7R0315c4U/AeAGs+NAILiL/7dNbaLotCm1oAAiLBLp1bGTedodzLTHdmA7N9kxSy1KobnA7oAAid3HUu+SvOP8ZZTYZ/yeil4txplNp5aePMBcz47xo1DJMAaDkFXrVVju6fuZlONS5qd7WLfinEi9xc46q0o1i4ydT8ALD4LB4zHlxtoEo8XjUJFbNR2NX6VubhQrfl1cjGkbrUm8ehejtEOSru0m+hXlc0ovDkv3Nu/wBVcNHH1Xj+Nvi7nHzWqjjc8h6lW9XibihWj6lepf28OXn0NnfxI/udPmqqWKzb2WpDGu3CyXC+Kta4F14OhEjzG6mVvpI12lQn1x6nQOzvBKtf3BDN3GzZjnub6LpHCuEMoNhtzu46n7DosB2V7YUKzGsz02nQNBDPINMfBbaty1o04rK3ZhXdzOq8dAiIrpRCIiAMF2l7JsxoaKr3hrbgNIbfnJButOxn6O4e+SpUb0dkePkD8V05UPpA6qLuYNttcjXFS5OLV/0crftrUj4h4+8K1P6S4oDWk7wc76tXbXYIc1QcEk7mPQb3cThzf0qxhPu0x41B9Aspw39I6szWqsaOTAXH1MBddGDK9GES90hygkaZwv8ATjC0zOXOebr/AA0+C2ehwymwAWAGmsDwGgV7/DHaFGcCTqUqhGPCJERGrSb+4eQVljcYxzSACVkHcJasbjGNBho81HNNosUmslnhq+UmSSD5x/ZXpeHN70AHnBHg7ZWUKl1Plb83Cod3KH0mh4Z75we4zs1QqxmpNBGhbYDyGoXmF7KUKbSADeTzuQQT6GF6zEVGaQ74aqOpxmoP/E4eEO+spmqK3cdybNw1pjPb1MVjv0/Y4mKsZjM5ATJtrP5JUlDsRTlrqj3Py2AhrN9yL7K4xfadrfea8bQGkmVjcR2zEd1lQ/7cvzKgdaP9qZbVS8kknL8fk2YBlFkMaIE2HxJ69SsHxXtKGggXP5qtWx/aPEPs2mQOpj1i59VgcTgsTVs4kDk2391HJVKvkhIUI0/FN5ZJ2g7WNky7O7+UXj6BaniOMl590+qzzew4OxHgYXjuwVb9lTycD8wrdO3pxWxWq3dxF+DCXlv+TWjWcdl6KRWardlsYzWmXDm3K7+6sHsqt94Fp/qaB8wpnhGTVuatT65MthRVYpKYYh45f8W/ZP4t3Jp/2hNyV8lIVbVT/Ff0t9D91UMSDqz0J+spMZGSyVZZUjGAIx7f6h6FSMy8/WybKLSIXsXNN2i33sj2+q0C1lWX0dIN3MHNp+h8oWi0I5/X5LNcOe3mJhVszhLVF4CMjvVCu17Q5pBa4SCNCFIuc9gu0wY8Yd7u68nJOzuXgfmujLatq6rQ1depMERFYAIiIAIiIAIiIAIi8KAIMTU2CxVdgWVqjorCvhydj6FRSjksQkkjHmEgKV2BdyPoVQcI/wDlPoU1xJVJFPsgqHUVJ7B/8rvQqtrX7td/xP2THTQ9VGupZvYrephmnYeiynsSf2u/4n7Kh+Dd/KfQqPukSKs/uYg4Jv8AKFScG3kFlDg3fyu/4lefwD/5T6FOVMR1jFHCjkvP4ccllv8ATH/yn0KqHCncj6FPUCJ1TEjDhH4JrhDmgjqJWabwh3I+hUreDnkU7QMc0+TS8V2Lw1T/AMQB/plvyWFx36aMN6dRzTyIDh9CuqM4N0U7OEDkk7pPlET0nBcV2AxLDZoeP6T9CsVX4PUpH/qMczxBA9V9Kf6W3cBUv4HSNixpHgm/p0t0QtfZnzUWwoiJK+jK/YTAv97DUj/tj5FWjv0w4dM/w4Hg+qP/ALJJUGyNwZwMUgFdUHOA1Xbz+lnDv/RP/wAlT/8ASvMD2DwdE5qdIAjQn/qEeGeYVd2c31Gqmcu4L2bxNeHMpvjUOIyt8i7XyXW+ANxLWBlcAw33s0unkRv4ysjTokfvJ8m/QKZSUbJUp61J5/gni1GLWAiIr4gREQAREQAREQAREQAREQAREQAREQAREQAREQAREQAREQAREQAREQAREQAREQAREQARE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encrypted-tbn0.gstatic.com/images?q=tbn:ANd9GcTWFo-ZVIsfKdEDc9kLGC21fd9vYDqqADsbffjmnnx3HlbAfdd7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492896"/>
            <a:ext cx="2749755" cy="1800200"/>
          </a:xfrm>
          <a:prstGeom prst="rect">
            <a:avLst/>
          </a:prstGeom>
          <a:noFill/>
        </p:spPr>
      </p:pic>
      <p:pic>
        <p:nvPicPr>
          <p:cNvPr id="13324" name="Picture 12" descr="http://hq-wall.net/wallpaper/148785/9e52a2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" r="3646"/>
          <a:stretch>
            <a:fillRect/>
          </a:stretch>
        </p:blipFill>
        <p:spPr bwMode="auto">
          <a:xfrm>
            <a:off x="2771800" y="4077071"/>
            <a:ext cx="2952328" cy="2024453"/>
          </a:xfrm>
          <a:prstGeom prst="rect">
            <a:avLst/>
          </a:prstGeom>
          <a:noFill/>
        </p:spPr>
      </p:pic>
      <p:pic>
        <p:nvPicPr>
          <p:cNvPr id="13326" name="Picture 14" descr="http://www.ecrushim.ru/userfiles/images/porol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20" b="21881"/>
          <a:stretch>
            <a:fillRect/>
          </a:stretch>
        </p:blipFill>
        <p:spPr bwMode="auto">
          <a:xfrm>
            <a:off x="4932040" y="2492896"/>
            <a:ext cx="2857500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1907704" y="1124744"/>
            <a:ext cx="5376090" cy="1493928"/>
          </a:xfrm>
          <a:prstGeom prst="wedgeRectCallout">
            <a:avLst>
              <a:gd name="adj1" fmla="val -35019"/>
              <a:gd name="adj2" fmla="val 8395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Слова, которые носят предметный характер 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(бинокль, троллейбус, чемодан).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26" name="AutoShape 2" descr="data:image/jpeg;base64,/9j/4AAQSkZJRgABAQAAAQABAAD/2wCEAAkGBhQSERUUExQWFBUUFxcYGBcVGBcaGRgaGhYaGBgcGhQYHCYfGhkjHBcUHy8gIycpLCwsFR4xNTAqNSYrLCkBCQoKDgwOGg8PGiwgHR8pLCkpKSkpLCkpKSksLCksLCkpKSkpKSksKSkpKSkpKSkpKSksLCwpLCwsLCksLCwpLP/AABEIAMoA8AMBIgACEQEDEQH/xAAcAAABBAMBAAAAAAAAAAAAAAAABAUGBwECAwj/xABAEAABAwIEAwUFBwIEBgMAAAABAAIRAyEEEjFBBVFhBgcicYETMlKRoRRCYrHB0fAjcpKy4fEVJDNDgtIWg6L/xAAZAQADAQEBAAAAAAAAAAAAAAAAAgMEAQX/xAAjEQACAgICAgIDAQAAAAAAAAAAAQIRAyESMUFRIjITYXEE/9oADAMBAAIRAxEAPwC8UIQgAQhCABCEIAEIQgAQsSiUAZWJRmUf7QdsaWHkAhz+U2b5n9AllJIFsfMRiWMaXPcGNGrnEADzJUeqd4WBBgVg/wDsGYfRVlx7tQ/EOl/jjQH3R/azQeZk9VGKmD9s8ADK7YttHyUHmKrGeiuF8co4gTRqNfzA1Hm03CXyvOVGrWwlRr2vII92qNZ5O8/qrk7E9sRjGFr4bXYPE3Zw+IfqNk8MqkclDiSpYJWrqgA8lCe0febh6U06NekammbNmAO8AWJ9VSUkidWTWpWa0S4gDqQPzWjsWwCS9oHMuEfNef8Ai3FH1nF7qpqk7u09BMBNP/EnsNnEHpP5KX5P0U4HpqnVDhIII5gyPmFuvO/Be1NVj5pvLHjkTlI6tNvmra7GdumYv+m+GVgNAbPG5b+y7HJbo44tEuQsZkSrCGUIQgAQhCABCEIAEIQgAQhCABCFhAGUJLjeJU6Imo9rB+Ix8lGsf3gMEii3N+J9m+g1KSU4x7OpNktzJn4p2soULF+Z3wMufXkFXPG+1taqYz25CQPkP1TJQxFzN3ErPP8A0UtFFDZI+1Pb+s5sMPs2uMQ03IGsu/ZQTEY8u1nnzTrxLEBjbwSZgH9B0lIuH8NqG+Usa6PEZAP3hFrmYKzxzauRb8ddCOhSc8kN1sbf72CkOA4d7Nt7uMyRoI62Sijg2MmACbySL28W8kN1t81rUxzQCA8W2F7xNsu4E2WaeVz0i0YV2Yx9JrqZmLyDp+8zumnszxl1GqHMM1KLoPIgi3o4WKTcd4vNRvj8LwCBeWui4M7mzvUJvpU4qBwsYyneR168lbDjaVsSck3RZPbftGzGsaxlR7aBEva3wue74XO1yjkNSq9xXBsPENZHqt8di/Ztzn3TAMbdT0XOlUD7giLGRyOllqUn2RcVdDU/hb6ZmiSfwmYTgILRnEnkD+qbuNFzngUnF7QPEAQIPpr5JDheKvpmHiRuDqnptC2oumSBtXKIAAB2CXYDiuT3PC8GQW2cD+F36JnfVzNDm3adI/I8iuObzBlSooWx2U7yKrXNZiT7Sm62cjxs8/iA33Vp0qgcAQQQRII3BuF5twfFIYRALnQL6g6gj+XurC7v+8HxUcHUaSXOLW1Js20tbEXvI8iFXHN3TJzxqrRaaEIWkiCEIQAIQhAAiViUg4pxujh2zVeG9PvHybuuXQC+VzqYpjbOc0eZA/NVj2h70HultAezHxH3/TZv1UAxvF6j3Fznl5/GZn11U3k9DcS8eK9tMPR3NR3Jl/r+0qHcW7wMQ8wyKLf/ANR5n9Aqpxva98ZGD2cakG59dkmo8cqHVxdPxX+qRuTGXFEyxnGDJLiajvifJ+h/VNFfibnHUz56dOibmYvMl9Dh5efDrIiQYE63Bm2otqotqPZRb6NsCHOeTqGiT4vp+afsHhLToSJHMXtfrOqzguBgXsJgBouOf3p8XSU5tga6GSRljLAgGJ9bSPUrFmy30Xx4zkzC3JAkwNiYAPKNJJ+SLAWjnBNonc28I1J6BbEDYXiIDdjrebxEfotXsDxeb+YECC4ZuVzIsFmv2XoY8Vxh7iWskBxIuMpNrkk6NuRASR1QF0i2droDRu1pgy47W93bTVO1TgdImzYneYuGgAQeuvyTRi8OactMTDADbMRmdDwL5WkkNIHlotUHHpE3Zw4tQD6b22abOguJDTbLlJBJbl3nZ2yjmE4u5gg3HXUKVMwbnAlwawEQJBAAmMwEmIGaB0HNRDG4Yh06zy+lua24GnpmbNadjk3tO5ohrW3+KCPkbFNbMdUa4uaSC7WN/wBk4YDgRMOqksbyEZj+ycxh2aU2AAfP1J1Kq3GPRKpSGSjxYiG1GtLeYEEdU4/8I9rAJBa73XG+0680sdwJhvUOWybMNxf2QdRmWyC1xF2np0mD/up8uX1KceP2OuEoNw1V1Kp7lRpynk4Gx8j+RC5Yirf+dP5+658TqGoDNzBg8vJcqVXMxrt4g+Ysu1asOtG5eYPlI8xcKQdjK3/O4Tma1L6uH7qMVK9j5KT91bAeKYXNoCYnmGOy/VOl7Es9LIlIeJ8XpYdmes8Mb136AakqG4rvhw7XQ2lUeOfhH0JVnJLsmot9E/lEqt3d8TCfBSjpUMH5iyd+F95mHqENqg0Sdzdn+IaeqVZEzrg0TJC0ZUBAIMg6EXB9VuqCkR7f9q3YWmGUjFWoD4vgbzjmTYKkeI1MQ95earnuNzLpJUs72uIEY2oPgYz/ACyqpNYucHEm7hueY/dQa5Ox9JD03iJNnfVbVKllrWAe4NPvmzTz1s75aowdKbHUfmk5atDVuhoxbZJKTsUjxnBjlzAaJiqUoKrCSkhJRcWOHCqwztneyn4wQp082oAzHoBeQB7xtoqxa6FY3ZXi3taOR3vN1vt09L+iz/6IeS+CSumcMbx0NbDXTcOhhlpMRLjPXbVOeA4sKzQ7UiMwJPhAmwn4iZChXH6H2auRH9J5zNjQTt/Oq7cPxRYc1N0eSjP/ADpxuI6ycXTJyal4mBqZvzAzHf3gEEaRvlmSTAgEB233dL6pgodpgGxlIMj3dDBkD5/yy1f2rD4ytc9xLpEgNaTrNQiDo24BMDZZFgm/Bf8AJFdjti6wbuSHGNRfaLc72FhMqP8AEMb7SoHjYm8RYG158QgQBoItqtcTxxxAFQFpE5S27Wzy6xbxLQY0ACItMACANdtzBInlC0QwuPYjyJi/E15YW5tHCZvJEj3pIMW0sSU1jK0y0S47ldsNhalYwBb6J1ZhKOHBNQhzhtNtJ1Kf449LbF4ue2N+G4Y+oZd4RuSuuIx1GgIb4iN4TXxftQX2bZoUedWc8mL9ToPVPHHKW5CuajqI48R42Xm/uzpzG6Y3mSTtNrrs+kbx4oiVjIT0C1Ril0ZpSctsXUpIHkt+HcHr1agoUabqj3OkNaJsdydANblK+ANa52Q63LevMdTurM7C8dZg6pD4DKtnGLgizTzy3iOs7KbmlKmWUG42iosZw99Ko+nUGV7HFrhyIMG+/mnvs9Qcx1OuwwWODmnk5p0SrvZxtN3E6zqDmvBDMzmmRnDYcJ0JEBR7hNWoHQHeF2o29OqeauOiapSJpx/ts+q8mpQL4+/mDh6NjwjoEzN4hRqzlseXun5LuCAE34vAteZHhPMaqKa8lWmYr20uFnC8SLYDrt+o/wBOi50abrtd7wBMxZwGp6ELlWpWkbe8PyPl+SEkznRYPYnvDdhaopVTmw7iP/rn7zfw8wrsp1Q4AgggiQRoQdD5LynTfLS3cSW/q311Vydy3ak16D8M8y6hBYedNx0/8TbycFbG2tEpryRXvswhbjM0WqUmkebZafyCqdx/f9f0Xonvo4GauEbXaJNB3i/sfAPyIb9VQOJwJkRuYna+ibp0Kh1r0CWNqtuWlrvMG/8Ap6JfXZkIqwdBmHNpvKVdnKYYzJWgZAczbFxpk6xtkcfk5LuL8Ra52QtiBEzOYRz668lmxzafFlsi0pI2ZXaWHf8AUHRQjijcryNpTo7ElgyfDp1BTJxCtLpVcceM7EnPlET5k9dneKmjVa7aRPlP6fumAlK8Kbq0la2TTp2T/tnRZVw4cYmRlPKevIH6eagOGqEGDqLHX+c0+YvGudhspMhhFr+6bA/OxTFiho8bWd+h/T0U8WPjGmPknydjhXqQy2pt+6SscQbGPVdMO8Oyg/EE51iHHKW22PKP0Q9CrZrwwGo7Lr0HIawN+qmmB7N06Vq58JAykXjW1vz5eYVeMxT6FYOYcr6ZBaRsQZHmOm6c6/ap9SWEQ0CRB6h0eQ09G8lHJjlL6mjHOMex94z2uZTGSi3INB/uVC8VxJ1QySSfmt6rjWcGzc87qwexndNUrAPqD2bDfO4eJw/C39U+PEo/0WeRy0V19hIbmqWHLcqQcB7A43E0w+nQdDz4S6GsaOfi1Pkr7wPd/gqWUigxzm6Of4jPO9p9FIA2FdR9kb9Ff9ju6Khhaf8AXAr1He8CPB1EG7vVVj3m9ivsGK/pg+wrS6n+Ej32T0mR0PRejpVdd99SicAGvc0VRUY+m0nxOvlfA5ZXGUSSSsE70UPTqlpDgYIMgp9ocd9oIJh2428wo7Vad7dN12wvC6jyC0EdTZRko1bHjJroW8RwDX+IHK76FcsEKgMBmYgSSATZOeH4Rlj2tS0xsJvHnCf+GYek3N7M+dzETf8AIqEs6UfZZY7d9DNh67HWeS13UEf5gldLDCbGfofkn6vw9rxDmgg8/wBEw43hpoEG5pncmTTvz1y31UY5lPXTKcXE0xYAFjDgZa4bEb/mI5E81GquIOeQIvpt1Hkn3iuGcG5htr/so1WnN5rViRLKxcx2hHmFMu7AmlxWkRZlQObHR7SY9HAfJQvCNIAlWR3YcP8AaV8O+PcLyT0GaPzTXT0J2tlz4zCNq03U3iWvaWuB3BEFebO0vBXYOvUoP/7ZJY74mH3SP5svTJUQ7xOxIx9GWQK9KTTPxDdh6HbkVacbRFOjzYzFvY8OB8TdzuNL8wRY+Sd/tgrNkGC35t6eXJNvE8A9jy1zS1zSQWkQQRt6JCyoWmRY/T+dFOWNS2PGdD7iJcwOPvCWn00TLX1T5gnl9GSBdx08oSN/DHOMgLsL8iyGoN66RZLMEySst4c7OQREJ0w2Dyp5MU6MZAvpBDhzadfXf0TFifC5zZkaeY2UoYyyjHFaGV5+i5F0dasMFTdAIlPNN/tG2iYIM9d0ioGWtThwrhNSpVaKILnkgAAEypOWxops547DBxB3iCm5+Gio1vMH9f2U8452KxOHpCrVpQwxJBByT8QGg/kqOMwoDs+rtPIJ+QeRLwpjmVGVGDxU3Nc2RaWmbjeYheoOEcSZiKLKrNHiY3B3B6gyPRUR2bwrHktPvC8fh6fVTzsx2kZhX+ze4Ck86kiGO5+R0PzUo5qnxZaWK4ckWSVpVrBoLnEAASSTAHqVHu1PbvD4IQ92eqRIpMIzRzOzW9T6KkO2feLXxhylwDNqbPcHKfjPmryyJaWyKg+2WJ2075KdEFmEh79PakS0c8jfvnqfD5qq6uOrYl7q1dziXj3nGXQeuw6DRMTcI5xl9huXW9E5UGuLQKbSYkSdFnyfJdjwdPSO9PCsbo2erpIn1KcsLQeTLdbaWCbcPTdmGebG42trZS/h1EBs6g3ty2/ZZcvxKxTkyNVGS52YmRpPnvyGt1IuA4QCnn3cTFjYNPPeb/NIGUfG8S3XeeWmhvv81IeHUclNjXQeYvPOzh7t8u33ikzZPikWjDZ3DDJA5m29hPumJGtkh4i4aGDqImJAkmW7ba6QbFLH1msAJMQR7txcku8wQGieqj+Jx8uJ3gx6zI/EROpWeKbdlJOlsaOJP9mcoMsjwE/DyPODbyIvumuvhgXUSNHuiPzS3j2KkNAHuCSR4t7gu3N4tYRC69lsEK1em1zvcLnjr4SCB10P/iV6mP62Y5bdGnEsIGZBpafqrz7tuz32bBUi5sVHtzOnUZjmA+RCZOzvdrnrfacUIAI9nR5AaF/55fmrHatGOPlk8j3SNlgrKFYkQztx3b0seC9sU64+9s/o+PzCp7iXd7Ww7yKtJ0DcSWnycLL0otS1K4gedcF2crViGUqTyByaYHroFYnZjupayHYmCR/22n/M79lYwYsgIUTtkI7S91+HrU/+XaKNUA5SJyu6PH6hU7jMC+jUdTqNLHsMFp229QdjuvTJCYe0/Yyhjm/1BlePdqN94dD8TehXJI4UCE2cTwudwhWbie6DFNcclSk9uxJLT6iDdP3Zjulp03CpinCq4aMb7g8zq4pOLO/0hHYvurq4jK9/gp/E8G/9rTr56K4+BdlaGEbFJni3ebuPrsOgTu1kCy2CeMEjrlejlXoB7XNcA5rgQQbgg2II5Lz92u7PnBYp9K5Z71Nx3YdJPMQQfJX/AIrFspsL6jgxrRJc4gADqSqF71+3tDGVKbcK1zvY52mqRDXg5YyDUgEG5jVcmgiRr7aabg5pgibjqlB4x7Tz3CijnuJvK2pzOpCm8cWOsjWh4x+H9pfMZ3kkg2GvoFoxraYBY3M7ZztAejVnCgu94yPSfkpBwzh1Fwn3jvm1+Sjkaj2UiuQ08J4eK1Q+0JM3AO/ORy8lJq9JtKm4wAAIsLX0/VLsNg2t+4NIEWufz0WcbgWFoLzYeLcgxzgHSf5KxTycn+i8cdIjeEwDnuJvE3dBG02Ok7qW4LDQ3Q6biRtu3nOqSUMKABYghrRoTc+9JjUAtmSNRZdqmNaykHawCZgzb3T6z9IU8knLQ0I0xrxZ8bwbQbwDuDET9wERrvoln/yFrWjLf/pyYiSWkOubm7SZFtdJUdxeNmJOa4B6lrbwBckOeddcp8jvQDj44uWt5WGu25OyrLGqVhKfo7Y/jbpLSQQ1rS6CGggCwA5RFuZJTc7igiwMm1/Pn81yxdJxeW7mDAiZIi5N4hpPRJjTNtbgEWmZMD8itEMca0Qk22aVmyDO5jYbfmu/Z3ihw2IpVgZNF4JjcD3h6tJC1NhIBBiD1t4ragRF0jDYdHMf7fRXiTl7PWdCsHtDm3DgCCNwRIPyXVQnul417fAMYTL8OfZny1Yf8JA9FNlqTsh0CEIXQBCEIAEIQgAQhCAMQiFlCAMQsoQgCpO9zjBfWbhpOSm0PcNnOd7s88og+qgHsxyUw71aJbxAn46bCPQFp/yqHys8ux0BpDkFzdh28h8l0zLBKUYQ1+HDVpgrpwt5NQNNnbFd31ISCti4cCNRof5shq9HU6J3SrllPM9pJHIAkbGSbctU3fbHPfJP3TDTOVwnLGkA7yIsRyXRnaNtWiDABiCOosT56FJaWN/pkAkWyjUt0u0MFhoCTrpK894+Ldo2KSrQ51cSCXZC4TZskTAs9zjIgFxAiAYHJM/aSuBSbTk3dmOl4v8A4QTby9FmjiQHaQG3uGzOgJMQQDJjmmrH1DWq5m+Im19+ZJd1k+q7jhcr8IRy0JmVSD4P+ofDYaAkQWnn9QpJgqJaxoOsa8+slJ+GcOyRJzPdAlsHyaD038krxcsYXaWAE8zAGttyuZJ8nSOwTStkc4tig+o42tLRPlE9R06oZgahHtGtygXzbgQCHaSRoJ2lSHhvBGNaXOaCXXEy7ICwO85FySbSY2S6pUA+6WgtFjttA5CAPqmedR1FHeD7ZCwweExla4WdMyJg8yBY216lc30JgCS86ef3Rfn9FJuJ8Na/KbNMWjkDqRsjDcNDJN3OIu46qqzKv2TeOx67l+KGnjHUvu12H/EzxD6F49VeConuvwhOOpuGjalT5Bp/dXst2J2jLNUwQhCqICEIQAIQhAAhCEACEIQAIQhAFd973BS+izEtF6JLX/2OIg+jv8xVS5l6ZxGGa9jmPAc1wIIOhB1ELz72u7OOwWIdTM5D4qbj95vnzHJSlE6hozLnXxIYJcYXDFYgtFhJTNXDnmXGTy2S0jtm2M4wXaCyROxJK7/ZFj7JKfQUdMHjSLTrCdcHjCC7U2m31TbT4O8+7fpzT9wLg7qhzAlpbPm10QR0N1HI40VgpPRjEMqPZmL25RcDMMwAgg20MOAy2kgxoSnvg3CxkaXyCSAJGzZuZ3Ob6/NPiMNk967jAMxo0ZWkPMD3TboDKfcFDaLBcAgnrzII38J16Beflm+NI1RjTN/s0NAIuPCRE/iJIBk+GR6LAcAL+brdJsbgEkm45LR+LiT70yBBi8WcVxz+oaAfMDYje8/NZkmVsycSTM6km9t/en+bLgXnn/PXzKzVqlxkmZ163J/VbU2T1VFESUjDaUpRXp5Kbnn6CSSdAOZJ2Tnwbgz6z2taLn0gcz0VkcK7KUaORxaH1GTDzsTu0GwPXVa8OFy/hGeTiMPdr2OdhaTalYRVcCcvw5jJnroFOViFlelFKKpGNtt7BCEJjgIQhAAhCEACEIQAIQhAAhCEACjXeDhqTsDVNVubKJbzD5hpB2upKoh3qGOG1P7qf+cLj6AozHY1jBLh8k3MxdOoSMhbpeRv0SPi1WXD5/Va8Mdd49fkVFqlobtiuthi28yOY/UbJZw+mHmCLrjw6p/Ue12hDfolbaPsnibMdo74DsldtK+xrpkiwHDRySuth/Zn2lMXEB34h+8T5rOCx4A8VngejvxD+bJv4jxO9rLD8lKjeuMo2jvxDHte0OEZhfQEW2uDMjmu1Ot4GhpdlDbSRJsBcN5g7qIYvGRMafyQnHgfEiWFnw3uPu+fLSybLi+NonHIm9ju52x16HaNLLQBN+K4rcBmu5iekAfzRFGvUJFx1gWGynHC6sPyK6HenSkp54Lwh1d4YwSeewHMladnuAVMQ8NGmpOgHmrX4NwZmHZlYL/edu49VqxYE9slPJRrwXgrMOzKLuPvO5/6dE5BEIW5KujLdghCF0AQhCABCEIAEIQgAQhCABCEIAEIQgATH214aa+Br0x7xYS3zb4h+SfFq8LjA8e8RF/55rngKsVBydY+v+qmXeL2X+y42pTDYY/x0urTcAeRlvoofS4e5zg1rS4u0AGp0jzlTaVBdD5VwRa5jwDrld0MwPLl6J7Zg8zC14N+YW/A8QGiKmVz2gNqCZA2D+pFgY3AK7cf4+TVGdsOIAzjR4GhhQg1kXBvaLZotPmumMbMW5gNNxks908xpCSVsUSlXFfGM41GqZ2PlVcU+xYza0bvut+HzPnY/stqVOU4cLwRLiBzCVvR1J3YqwWDJ5xYHzP+ymnZnsq6s4NAhoiXEWAmf4N0s7LdjDUIMQBq6PCNLDmQrPwOAbSYGsEAfU8ylhBy2xpSpaNeG8MZQYGMEDc7k8yliELUlRAEIQugCEIQAIQhAAhCEACEIQAIQhAAhCEACEIQALBCyhAEP7yeyH23DTTH9elLqZ5/E31i3UKhq7iA4tlmaG1G6EFpkfIgHzC9UFVZ3o93Tnl2LwrZfrVpj70D3mjnzHqkkhk6KU+3PbUzDwuHKIM625HknSjxNtVsG0fdO39p3H7psxOH6EEH1CSFt+vMKTxqW/I8cjWvA+0xDwJsZEeiTU8PFSFz4U97qgkyBckjl19U94PAl1UW3XK4qmzmpO0bYXAypv2G7JGtVzOH9MEEnmByPnCU9muxrqxmIaDdx/TmVaeBwLKTAxghrR/J6rsY8tseTrR0w+HaxuVogDQBdIWQhaCAIQhAAhCEACEIQAIQhAAhCEACEIQAIQhAAhCEACEIQAIQhAAsLKEAQLtl3VUcWTUpRSrG5+F56gaHqFVHE+7/ABGHcRUoujmBmaeuYL0msFJSA84cP4FUJDWU3ejSrH7Kd3DgfaV/APhtmP8A6/mrICEvFXsazShQawBrQABoAuqwsqoo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vetgorod.ru/_img_articles/149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068960"/>
            <a:ext cx="2281436" cy="1924012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TwD61Uf90er8XLzjFWmRJGP21hMIymLVDAxQjL_Jtjf882uTX49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152"/>
          <a:stretch>
            <a:fillRect/>
          </a:stretch>
        </p:blipFill>
        <p:spPr bwMode="auto">
          <a:xfrm>
            <a:off x="3275856" y="4077072"/>
            <a:ext cx="2200275" cy="1728192"/>
          </a:xfrm>
          <a:prstGeom prst="rect">
            <a:avLst/>
          </a:prstGeom>
          <a:noFill/>
        </p:spPr>
      </p:pic>
      <p:pic>
        <p:nvPicPr>
          <p:cNvPr id="1036" name="Picture 12" descr="http://s53.radikal.ru/i140/0811/74/80e0542006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24944"/>
            <a:ext cx="2448272" cy="17689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1475656" y="1196752"/>
            <a:ext cx="6000792" cy="1728192"/>
          </a:xfrm>
          <a:prstGeom prst="wedgeRectCallout">
            <a:avLst>
              <a:gd name="adj1" fmla="val -35019"/>
              <a:gd name="adj2" fmla="val 8395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Многие слова обозначают предметы специального назначения и поэтому в речи используются редко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(бидон, бисер, рубанок).</a:t>
            </a:r>
            <a:endParaRPr lang="ru-RU" sz="20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http://www.agroopttorg.com/sites/default/files/attach/bidon_alyum_3l_s_kryshkoy_s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94" r="27483"/>
          <a:stretch>
            <a:fillRect/>
          </a:stretch>
        </p:blipFill>
        <p:spPr bwMode="auto">
          <a:xfrm>
            <a:off x="1475656" y="3284984"/>
            <a:ext cx="1800200" cy="2647951"/>
          </a:xfrm>
          <a:prstGeom prst="rect">
            <a:avLst/>
          </a:prstGeom>
          <a:noFill/>
        </p:spPr>
      </p:pic>
      <p:pic>
        <p:nvPicPr>
          <p:cNvPr id="12292" name="Picture 4" descr="http://www.vischivay.ru/im/beads0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284984"/>
            <a:ext cx="2276872" cy="2340119"/>
          </a:xfrm>
          <a:prstGeom prst="rect">
            <a:avLst/>
          </a:prstGeom>
          <a:noFill/>
        </p:spPr>
      </p:pic>
      <p:pic>
        <p:nvPicPr>
          <p:cNvPr id="12294" name="Picture 6" descr="http://www.shuruping.ru/shuruping/products/24/10430/im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73016"/>
            <a:ext cx="2311986" cy="1839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1643042" y="1214422"/>
            <a:ext cx="5857916" cy="1152128"/>
          </a:xfrm>
          <a:prstGeom prst="wedgeRectCallout">
            <a:avLst>
              <a:gd name="adj1" fmla="val -34863"/>
              <a:gd name="adj2" fmla="val 8625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Термины: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ангина, аккорд,  бинт.</a:t>
            </a:r>
            <a:endParaRPr lang="ru-RU" sz="20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https://encrypted-tbn1.gstatic.com/images?q=tbn:ANd9GcTwr1TGhzq9HuqWFBahzBzoH78vKrkHWoIHni0RYdXQ8mVq8J_wb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26"/>
          <a:stretch>
            <a:fillRect/>
          </a:stretch>
        </p:blipFill>
        <p:spPr bwMode="auto">
          <a:xfrm>
            <a:off x="1259632" y="3573016"/>
            <a:ext cx="1895897" cy="1944216"/>
          </a:xfrm>
          <a:prstGeom prst="rect">
            <a:avLst/>
          </a:prstGeom>
          <a:noFill/>
        </p:spPr>
      </p:pic>
      <p:sp>
        <p:nvSpPr>
          <p:cNvPr id="11274" name="AutoShape 10" descr="data:image/jpeg;base64,/9j/4AAQSkZJRgABAQAAAQABAAD/2wCEAAkGBxMTEhQUEhQUFRUXFRcYFxUUFBQVGhgVGBcWFhUYFBoYHSggHB0lHBgUITEhJSkrLi4uGB8zODMsNygtLisBCgoKDQ0MDwwMDiwZFBkrLCw3NzcsKys3LCsrLDcsKysrKywrNysrKywrKysrKysrLCsrKysrKysrKysrKysrK//AABEIAJ8AyAMBIgACEQEDEQH/xAAbAAEAAgMBAQAAAAAAAAAAAAAAAwQCBQYBB//EADwQAAIBAgMEBgkBBgcAAAAAAAABAgMRBCExEkFRcQVhgZHR8AYTIjJCUqGxweEHI2JygvEUJFNjc5LC/8QAFgEBAQEAAAAAAAAAAAAAAAAAAAEC/8QAFhEBAQEAAAAAAAAAAAAAAAAAABEB/9oADAMBAAIRAxEAPwD7iAAAAAAAAAAAAAAACPEV4wi5TaUUrts5x+l8W3s0Ztbm5JX7Cj+0Wc5erpKVotOTV7Xaatz35Giwl2s3mSq7CHpZD46VSPWtmS+5Zpek+Ges3H+aMl+DkHTb+O2XE8dCe60l1oUjvaPStCfu1ab/AKl+S3GSemZ8wlUpPKpSs+KFGsoO9Gc4PqbS7UKR9QByXo/09VlUjTqyjKMslK1pbW7TI60qAAAAAAAAAAAAAAAAAAAAAAAAOJ/ahFRpUqt7ONRRv1Sav9jQYSV7nZ/tAwiqYGsn8K2lzRw3R1VNJ+dzJq4s1ZPcY4fE1Iv2SZp7l5yJN+cb8iKxfSTeVSnd8URV8XF6QaXW8yy5x3NrqaZDtris/P5YEEK1mpxdmmpLmnc+o4espxjJaSSa7T5jVgnbLuO19D8TtUNn5Hbsea/PcXE1vQAVAAAAAAADAGmxvpFTg2opza4aX5lHp3pdybp03aPxS49SNFGgSq2GJ9J69/ZUUu8udH+lq0rR2X80dO55/c0rpcSvVobWiA+iYbFQqK8JKS6n9+BMfNaNCdN7UJSi+pv6m7wXpPVhlWhtL5o5Pu0YpHXgpYDpSlV9ySv8ryfcXSoAADXekaTwte/+lL7Hy/oL3VfgvsfTvSZ/5Sv/AMcu62Z84wbW0tn3d1uG4mrjcpvdyPVF6GFJtrIkUuD5+eRFY1E/l89RFKMdNl/cuQctcrcu88Te+N+QFFxW7w4m09Fq+xX2fhmmu1Zx/PeVZ5vQigtmUZRyaaavxWaKj6IDClUUoqS0aT7zMqAAAAAAzmemuldv2Kb9n4mt/wChsen8RswUFk53z/hWcvwu00tGirEVUpUfNid0kln55FhUzH1V9e4iqzo3/H6HvqrFpQt4Ec3fTvArzsvP3IpyXAsSpb2YPggKNWhndZctVyL2C6er08n+8jwlk+xmUcPfXxM1QW9FRvMD6QUamTexLhPLuehtjhamHT0RNhcRWpe5JpfK80KR0vT1Nyw1aK1dOVu5ny3oGP7qm/4En9V+D6Gunk6clUg09l5R9q+W7ejgOgGnTirOLi5Raas007q65NDTHQYePnvLDjFRWnnIjoRbdkSf4WTWfnzkRWE5q/V+phCquNt/n6liWHav9uWZjKgrZrW/gBhKGtmnlbTz1kFaD4EssNrZteWeOnLTXQDo/RjFbdG2+Lt2ar89xuDk/Rmvs1XF/ErdqzX5OsNMgAAAADQ+klNSnSztsqb11vZZorSg1p3G8xuAjVs3dNaONr580a6v0XUj7jU1wdoy71k+5EFSnJGewQvNu6aa1TVmuaJIya60FYyg9DxUrFiNREigBTdK/huPFRLrpGDpgVZQItu+VizOB7Gl/cio6dEymZO6PFDz4AV50rmlcLSqfzf+UdNsed5z+LVqtTr2ZfdBFnBytoT2k97IMDHTrZto4N63enICgqEnbN94ippNXu+W7sNmsNbc+7eeQo2u/uUauWI4p+WZ7ccne2XgW3hk7+d5XnhsuVwK9OWzJSW6VztYSuk1vOIlSa6uR1HQdbap2+V27NUMNbAAFQAAAAAQYnCwqe8r8Ho1yZra3Rs4+69pdm0vE3IA5yDWjya1Tya7HoZxi1p3G6xGGjP3lfg965M19bo6S917S7n4P6EEKnnnkSWuRbWdnk+DVj2C4BUio/38Tx0/7HqnbXvJo2ArerHqy1Y92AKeyc/i43xEo/7auu06qVM5qVli5X2vairJrKyzv2fkDZdE4PLNaWN9ToJLQhwumRZ2gg0ebCMjxlEcqKZDPBRZaPGwNLj8Hs2tveniSdENwqOMvi6rZrPxNnOCequVca9lKS+F3A2QIcLio1FeLv1b1zRMAAAAAAAAAAAEdajGStJJ+dxRq9HyXuO/VLXsfibIAaWNTO0k0+D1/UkUF8LszZVqMZK0kn53FCvgZRzg9pfK9ex7+TIMPWNPNdqLMJZFGnWTyf1869RLThbTuCrdjRdMJRxFGTXs2lG/OyNvGtbXIYzCwqwcZaPzkEWMPkiVGqp06tOUU5esi+K9pW5altV576cu9FFuwaKqxXGMl2P8Hrxi4S/6y8ALFjxkDxkVrddeyzyWKiuPcBOyh0i7q29klXGpLK992T+hVlGcneSS5bwNfsOD2oNp9XnPkbnovpP1nsyymuGkuXgUK8bFfAQfrKavvv8AkiupABUAAAAAAAAAAAAAFXE4KM89HxX5K0sLOP8AEurw1+5swBq41L9f3Moq2jL1ahGWq7d/YyrUoSj1rjv7V4AZQq21yLEZlOMzJK2j7ALqYKsK3EnUwMmjCVNcEZ3PAI5Ir1UWZGvx9XZRBQxkrvZ3byx0NS2qrnuivq/0RShFvrb+p0WBw2xG2/V8wqwACoAAAAAAAAAAAAAAAAAACGrh089HxX5K8qbjrpxWn6F4AUlLiNngyxOgnpkQODWoGUKvYyVMrnua07gJKkrK5o8TPblfcbDHVvZK+Cwrm+CWvgBY6Kwnxy/p8TaHiR6AAAAAAAAAAAAAAAAAAAAAAAAAAAEFTD30yIptq1+8uHkop6gaupFzkkubNjQpKKshToqOiJ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data:image/jpeg;base64,/9j/4AAQSkZJRgABAQAAAQABAAD/2wCEAAkGBxMTEhQUEhQUFRUXFRcYFxUUFBQVGhgVGBcWFhUYFBoYHSggHB0lHBgUITEhJSkrLi4uGB8zODMsNygtLisBCgoKDQ0MDwwMDiwZFBkrLCw3NzcsKys3LCsrLDcsKysrKywrNysrKywrKysrKysrLCsrKysrKysrKysrKysrK//AABEIAJ8AyAMBIgACEQEDEQH/xAAbAAEAAgMBAQAAAAAAAAAAAAAAAwQCBQYBB//EADwQAAIBAgMEBgkBBgcAAAAAAAABAgMRBCExEkFRcQVhgZHR8AYTIjJCUqGxweEHI2JygvEUJFNjc5LC/8QAFgEBAQEAAAAAAAAAAAAAAAAAAAEC/8QAFhEBAQEAAAAAAAAAAAAAAAAAABEB/9oADAMBAAIRAxEAPwD7iAAAAAAAAAAAAAAACPEV4wi5TaUUrts5x+l8W3s0Ztbm5JX7Cj+0Wc5erpKVotOTV7Xaatz35Giwl2s3mSq7CHpZD46VSPWtmS+5Zpek+Ges3H+aMl+DkHTb+O2XE8dCe60l1oUjvaPStCfu1ab/AKl+S3GSemZ8wlUpPKpSs+KFGsoO9Gc4PqbS7UKR9QByXo/09VlUjTqyjKMslK1pbW7TI60qAAAAAAAAAAAAAAAAAAAAAAAAOJ/ahFRpUqt7ONRRv1Sav9jQYSV7nZ/tAwiqYGsn8K2lzRw3R1VNJ+dzJq4s1ZPcY4fE1Iv2SZp7l5yJN+cb8iKxfSTeVSnd8URV8XF6QaXW8yy5x3NrqaZDtris/P5YEEK1mpxdmmpLmnc+o4espxjJaSSa7T5jVgnbLuO19D8TtUNn5Hbsea/PcXE1vQAVAAAAAAADAGmxvpFTg2opza4aX5lHp3pdybp03aPxS49SNFGgSq2GJ9J69/ZUUu8udH+lq0rR2X80dO55/c0rpcSvVobWiA+iYbFQqK8JKS6n9+BMfNaNCdN7UJSi+pv6m7wXpPVhlWhtL5o5Pu0YpHXgpYDpSlV9ySv8ryfcXSoAADXekaTwte/+lL7Hy/oL3VfgvsfTvSZ/5Sv/AMcu62Z84wbW0tn3d1uG4mrjcpvdyPVF6GFJtrIkUuD5+eRFY1E/l89RFKMdNl/cuQctcrcu88Te+N+QFFxW7w4m09Fq+xX2fhmmu1Zx/PeVZ5vQigtmUZRyaaavxWaKj6IDClUUoqS0aT7zMqAAAAAAzmemuldv2Kb9n4mt/wChsen8RswUFk53z/hWcvwu00tGirEVUpUfNid0kln55FhUzH1V9e4iqzo3/H6HvqrFpQt4Ec3fTvArzsvP3IpyXAsSpb2YPggKNWhndZctVyL2C6er08n+8jwlk+xmUcPfXxM1QW9FRvMD6QUamTexLhPLuehtjhamHT0RNhcRWpe5JpfK80KR0vT1Nyw1aK1dOVu5ny3oGP7qm/4En9V+D6Gunk6clUg09l5R9q+W7ejgOgGnTirOLi5Raas007q65NDTHQYePnvLDjFRWnnIjoRbdkSf4WTWfnzkRWE5q/V+phCquNt/n6liWHav9uWZjKgrZrW/gBhKGtmnlbTz1kFaD4EssNrZteWeOnLTXQDo/RjFbdG2+Lt2ar89xuDk/Rmvs1XF/ErdqzX5OsNMgAAAADQ+klNSnSztsqb11vZZorSg1p3G8xuAjVs3dNaONr580a6v0XUj7jU1wdoy71k+5EFSnJGewQvNu6aa1TVmuaJIya60FYyg9DxUrFiNREigBTdK/huPFRLrpGDpgVZQItu+VizOB7Gl/cio6dEymZO6PFDz4AV50rmlcLSqfzf+UdNsed5z+LVqtTr2ZfdBFnBytoT2k97IMDHTrZto4N63enICgqEnbN94ippNXu+W7sNmsNbc+7eeQo2u/uUauWI4p+WZ7ccne2XgW3hk7+d5XnhsuVwK9OWzJSW6VztYSuk1vOIlSa6uR1HQdbap2+V27NUMNbAAFQAAAAAQYnCwqe8r8Ho1yZra3Rs4+69pdm0vE3IA5yDWjya1Tya7HoZxi1p3G6xGGjP3lfg965M19bo6S917S7n4P6EEKnnnkSWuRbWdnk+DVj2C4BUio/38Tx0/7HqnbXvJo2ArerHqy1Y92AKeyc/i43xEo/7auu06qVM5qVli5X2vairJrKyzv2fkDZdE4PLNaWN9ToJLQhwumRZ2gg0ebCMjxlEcqKZDPBRZaPGwNLj8Hs2tveniSdENwqOMvi6rZrPxNnOCequVca9lKS+F3A2QIcLio1FeLv1b1zRMAAAAAAAAAAAEdajGStJJ+dxRq9HyXuO/VLXsfibIAaWNTO0k0+D1/UkUF8LszZVqMZK0kn53FCvgZRzg9pfK9ex7+TIMPWNPNdqLMJZFGnWTyf1869RLThbTuCrdjRdMJRxFGTXs2lG/OyNvGtbXIYzCwqwcZaPzkEWMPkiVGqp06tOUU5esi+K9pW5altV576cu9FFuwaKqxXGMl2P8Hrxi4S/6y8ALFjxkDxkVrddeyzyWKiuPcBOyh0i7q29klXGpLK992T+hVlGcneSS5bwNfsOD2oNp9XnPkbnovpP1nsyymuGkuXgUK8bFfAQfrKavvv8AkiupABUAAAAAAAAAAAAAFXE4KM89HxX5K0sLOP8AEurw1+5swBq41L9f3Moq2jL1ahGWq7d/YyrUoSj1rjv7V4AZQq21yLEZlOMzJK2j7ALqYKsK3EnUwMmjCVNcEZ3PAI5Ir1UWZGvx9XZRBQxkrvZ3byx0NS2qrnuivq/0RShFvrb+p0WBw2xG2/V8wqwACoAAAAAAAAAAAAAAAAAACGrh089HxX5K8qbjrpxWn6F4AUlLiNngyxOgnpkQODWoGUKvYyVMrnua07gJKkrK5o8TPblfcbDHVvZK+Cwrm+CWvgBY6Kwnxy/p8TaHiR6AAAAAAAAAAAAAAAAAAAAAAAAAAAEFTD30yIptq1+8uHkop6gaupFzkkubNjQpKKshToqOiJ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://ooouventa.ru/d/50773/d/2.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2381250" cy="1895476"/>
          </a:xfrm>
          <a:prstGeom prst="rect">
            <a:avLst/>
          </a:prstGeom>
          <a:noFill/>
        </p:spPr>
      </p:pic>
      <p:pic>
        <p:nvPicPr>
          <p:cNvPr id="11268" name="Picture 4" descr="https://encrypted-tbn1.gstatic.com/images?q=tbn:ANd9GcTu1sCKO28Toot91eaieTXMsRFQtgIU78Ss1yh_0DzR6_so0-x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636912"/>
            <a:ext cx="299085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4" action="ppaction://hlinksldjump" highlightClick="1"/>
          </p:cNvPr>
          <p:cNvSpPr/>
          <p:nvPr/>
        </p:nvSpPr>
        <p:spPr>
          <a:xfrm>
            <a:off x="1835696" y="1556792"/>
            <a:ext cx="5688632" cy="2880320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ookman Old Style" pitchFamily="18" charset="0"/>
              </a:rPr>
              <a:t>Многозначные слова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246</Words>
  <Application>Microsoft Office PowerPoint</Application>
  <PresentationFormat>Экран (4:3)</PresentationFormat>
  <Paragraphs>66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Евгения Валерьевна</cp:lastModifiedBy>
  <cp:revision>91</cp:revision>
  <dcterms:modified xsi:type="dcterms:W3CDTF">2014-11-30T17:06:34Z</dcterms:modified>
</cp:coreProperties>
</file>