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4" r:id="rId3"/>
    <p:sldId id="272" r:id="rId4"/>
    <p:sldId id="275" r:id="rId5"/>
    <p:sldId id="266" r:id="rId6"/>
    <p:sldId id="273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1FB3D7-8FEA-40F5-BFA6-D82E5C33A93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10599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3645024"/>
            <a:ext cx="7316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 </a:t>
            </a:r>
            <a:r>
              <a:rPr lang="ru-RU" sz="44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4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русского </a:t>
            </a:r>
            <a:r>
              <a:rPr lang="ru-RU" sz="44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4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языка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148478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285293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57300" lvl="2" indent="-342900"/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386104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2952750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55576" y="522920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Учитель: Хлебникова О.А.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МАОУ Домодедовская СОШ № 4 с УИОП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2" grpId="0"/>
      <p:bldP spid="13" grpId="0"/>
      <p:bldP spid="13" grpId="1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10527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Синквейн</a:t>
            </a:r>
            <a:endParaRPr lang="ru-RU" sz="28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2852186" cy="280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39552" y="2924944"/>
            <a:ext cx="82809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Число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2. Единственное, множественное.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3.  Определять, различать, употреблять.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4. Правильно употреблять в речи форму Р.п.                    мн.числа имён существительных.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5. Словарь.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10527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3645024"/>
            <a:ext cx="828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</p:txBody>
      </p:sp>
      <p:pic>
        <p:nvPicPr>
          <p:cNvPr id="19" name="Picture 4" descr="EDU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765175"/>
            <a:ext cx="349885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1547664" y="2967335"/>
            <a:ext cx="59046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Домашнее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стр. 118 упр.282,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выучить формы существительных, </a:t>
            </a:r>
            <a:b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 которыми работали на уроке</a:t>
            </a:r>
            <a:endParaRPr lang="ru-RU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10599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1484784"/>
            <a:ext cx="688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КОД :  </a:t>
            </a:r>
            <a:r>
              <a:rPr lang="ru-RU" sz="36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40    54     28     48     45</a:t>
            </a:r>
            <a:endParaRPr lang="ru-RU" sz="36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2852936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57300" lvl="2" indent="-342900">
              <a:buAutoNum type="arabicPlain" startAt="7"/>
            </a:pPr>
            <a:r>
              <a:rPr lang="ru-RU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8  9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656" y="3861048"/>
            <a:ext cx="41649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  О  З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 П  Ж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  Е  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2" grpId="0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r>
              <a:rPr lang="ru-RU" sz="4400" b="1" dirty="0" err="1" smtClean="0">
                <a:latin typeface="Monotype Corsiva" pitchFamily="66" charset="0"/>
              </a:rPr>
              <a:t>Све</a:t>
            </a:r>
            <a:r>
              <a:rPr lang="ru-RU" sz="4400" b="1" dirty="0" smtClean="0">
                <a:latin typeface="Monotype Corsiva" pitchFamily="66" charset="0"/>
              </a:rPr>
              <a:t>.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2048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latin typeface="Monotype Corsiva" pitchFamily="66" charset="0"/>
              </a:rPr>
              <a:t>приш</a:t>
            </a:r>
            <a:r>
              <a:rPr lang="ru-RU" sz="4400" b="1" dirty="0" smtClean="0">
                <a:latin typeface="Monotype Corsiva" pitchFamily="66" charset="0"/>
              </a:rPr>
              <a:t> . л,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 . </a:t>
            </a:r>
            <a:r>
              <a:rPr lang="ru-RU" sz="3600" b="1" dirty="0" err="1" smtClean="0"/>
              <a:t>ревьев</a:t>
            </a:r>
            <a:r>
              <a:rPr lang="ru-RU" sz="3600" b="1" dirty="0" smtClean="0"/>
              <a:t>,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517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smtClean="0">
                <a:latin typeface="Monotype Corsiva" pitchFamily="66" charset="0"/>
              </a:rPr>
              <a:t>о дер  ве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22733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    Р . </a:t>
            </a:r>
            <a:r>
              <a:rPr lang="ru-RU" sz="4400" b="1" dirty="0" err="1" smtClean="0">
                <a:latin typeface="Monotype Corsiva" pitchFamily="66" charset="0"/>
              </a:rPr>
              <a:t>ссия</a:t>
            </a:r>
            <a:endParaRPr lang="ru-RU" sz="4400" b="1" dirty="0" smtClean="0"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714356"/>
            <a:ext cx="5341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smtClean="0">
                <a:solidFill>
                  <a:srgbClr val="FFFF00"/>
                </a:solidFill>
                <a:latin typeface="Monotype Corsiva" pitchFamily="66" charset="0"/>
              </a:rPr>
              <a:t>т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377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ё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1752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  </a:t>
            </a:r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е      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о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52487" y="1124744"/>
            <a:ext cx="70919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Тема урока :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« Родительный падеж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множественного числа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имён существительных»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2852186" cy="280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исунок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574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4071942"/>
            <a:ext cx="3143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У меня ещё мало</a:t>
            </a:r>
          </a:p>
          <a:p>
            <a:r>
              <a:rPr lang="ru-RU" sz="2800" dirty="0" smtClean="0"/>
              <a:t> зуб. </a:t>
            </a:r>
          </a:p>
          <a:p>
            <a:r>
              <a:rPr lang="ru-RU" sz="2800" dirty="0" smtClean="0"/>
              <a:t> Они не выросли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1214422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У меня с </a:t>
            </a:r>
            <a:r>
              <a:rPr lang="ru-RU" sz="2800" dirty="0" err="1" smtClean="0"/>
              <a:t>губов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капает.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Я буду рисовать зверёв.</a:t>
            </a:r>
          </a:p>
          <a:p>
            <a:r>
              <a:rPr lang="ru-RU" sz="2400" dirty="0" smtClean="0"/>
              <a:t>У меня много  </a:t>
            </a:r>
          </a:p>
          <a:p>
            <a:r>
              <a:rPr lang="ru-RU" sz="2400" dirty="0" err="1" smtClean="0"/>
              <a:t>карандашов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исунок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749" cy="685800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Мои рисунки\Рисунок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3744416" cy="52565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578365">
            <a:off x="6228184" y="1124744"/>
            <a:ext cx="21080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РАБОТА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С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УЧЕБНИКОМ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Стр.117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815713">
            <a:off x="4499992" y="3933056"/>
            <a:ext cx="34291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Н.ф.        Р.п. мн.ч.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скл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     нулевое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скл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u="sng" dirty="0" err="1" smtClean="0">
                <a:latin typeface="Arial" pitchFamily="34" charset="0"/>
                <a:cs typeface="Arial" pitchFamily="34" charset="0"/>
              </a:rPr>
              <a:t>м.р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- ей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с.р.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нулевое,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ев(перьев)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768" y="105273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Дифференцированная работа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2852186" cy="280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11560" y="2924944"/>
            <a:ext cx="82809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Доставлять ( письмо, журнал, газета);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покупать ( платье, костюм) , собирать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( помидор, яблоко, апельсин) ; сушить ( гриб, ягода).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10527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    ПРОВЕРКА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2852186" cy="280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11560" y="2924944"/>
            <a:ext cx="82809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Доставлять письма, журналы, газеты; покупать платья, костюмы; собирать помидоры, яблоки, апельсины, сушить грибы, ягоды.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Форма им.сущ.- мн.ч., В.п. </a:t>
            </a:r>
            <a:endParaRPr lang="ru-RU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559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0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10527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    ПРОВЕРКА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2852186" cy="280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11560" y="2924944"/>
            <a:ext cx="82809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Доставка писем, журналов, газет; покупка платьев, костюмов; сбор помидоров, яблок, апельсинов; сушка грибов, ягод.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Форма им.сущ.- мн.ч., Р .п. </a:t>
            </a:r>
            <a:endParaRPr lang="ru-RU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694</TotalTime>
  <Words>331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Оксана</cp:lastModifiedBy>
  <cp:revision>71</cp:revision>
  <dcterms:created xsi:type="dcterms:W3CDTF">2011-11-24T13:34:44Z</dcterms:created>
  <dcterms:modified xsi:type="dcterms:W3CDTF">2013-11-17T19:16:18Z</dcterms:modified>
</cp:coreProperties>
</file>