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8" r:id="rId2"/>
    <p:sldId id="274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5" r:id="rId14"/>
    <p:sldId id="266" r:id="rId15"/>
    <p:sldId id="267" r:id="rId16"/>
    <p:sldId id="268" r:id="rId17"/>
    <p:sldId id="269" r:id="rId18"/>
    <p:sldId id="270" r:id="rId19"/>
    <p:sldId id="272" r:id="rId20"/>
    <p:sldId id="276" r:id="rId2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4BF-07FF-4D8A-B2B9-67AEA1D0B3F8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9B0D-61D5-4BF8-BDDA-538F07B2F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4BF-07FF-4D8A-B2B9-67AEA1D0B3F8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9B0D-61D5-4BF8-BDDA-538F07B2F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4BF-07FF-4D8A-B2B9-67AEA1D0B3F8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9B0D-61D5-4BF8-BDDA-538F07B2F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4BF-07FF-4D8A-B2B9-67AEA1D0B3F8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9B0D-61D5-4BF8-BDDA-538F07B2F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4BF-07FF-4D8A-B2B9-67AEA1D0B3F8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9B0D-61D5-4BF8-BDDA-538F07B2F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4BF-07FF-4D8A-B2B9-67AEA1D0B3F8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9B0D-61D5-4BF8-BDDA-538F07B2F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4BF-07FF-4D8A-B2B9-67AEA1D0B3F8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9B0D-61D5-4BF8-BDDA-538F07B2F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4BF-07FF-4D8A-B2B9-67AEA1D0B3F8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9B0D-61D5-4BF8-BDDA-538F07B2F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4BF-07FF-4D8A-B2B9-67AEA1D0B3F8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9B0D-61D5-4BF8-BDDA-538F07B2F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4BF-07FF-4D8A-B2B9-67AEA1D0B3F8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9B0D-61D5-4BF8-BDDA-538F07B2F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4BF-07FF-4D8A-B2B9-67AEA1D0B3F8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9B0D-61D5-4BF8-BDDA-538F07B2F4B4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8E84BF-07FF-4D8A-B2B9-67AEA1D0B3F8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439B0D-61D5-4BF8-BDDA-538F07B2F4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package" Target="../embeddings/_________Microsoft_Word5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package" Target="../embeddings/_________Microsoft_Word6.doc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package" Target="../embeddings/_________Microsoft_Word7.docx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package" Target="../embeddings/_________Microsoft_Word8.docx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_________Microsoft_Word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gif"/><Relationship Id="rId5" Type="http://schemas.openxmlformats.org/officeDocument/2006/relationships/image" Target="../media/image3.emf"/><Relationship Id="rId4" Type="http://schemas.openxmlformats.org/officeDocument/2006/relationships/package" Target="../embeddings/_________Microsoft_Word2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package" Target="../embeddings/_________Microsoft_Word3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gif"/><Relationship Id="rId5" Type="http://schemas.openxmlformats.org/officeDocument/2006/relationships/image" Target="../media/image6.emf"/><Relationship Id="rId4" Type="http://schemas.openxmlformats.org/officeDocument/2006/relationships/package" Target="../embeddings/_________Microsoft_Word4.docx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60648"/>
            <a:ext cx="68407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«ЦЕНТР РАЗВИТИЯ РЕБЕНКА-ДЕТСКИЙ САД №31 «БЕРЁЗКА»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ГОРОД-КУРОРТ ГЕЛЕНДЖИК КРАСНОДАРСКОГО КРАЯ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НАЙДИ И РАЗГАДАЙ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ПРЕЗЕНТАЦИЯ  К  НОД </a:t>
            </a:r>
          </a:p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ПОДГОТОВИТЕЛЬНОЙ </a:t>
            </a:r>
          </a:p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 ШКОЛЕ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ГРУППЕ</a:t>
            </a:r>
          </a:p>
          <a:p>
            <a:pPr algn="ctr"/>
            <a:endParaRPr lang="ru-RU" sz="2800" dirty="0" smtClean="0">
              <a:latin typeface="Monotype Corsiva" pitchFamily="66" charset="0"/>
            </a:endParaRPr>
          </a:p>
          <a:p>
            <a:pPr algn="r"/>
            <a:endParaRPr lang="ru-RU" sz="2800" dirty="0">
              <a:latin typeface="Monotype Corsiva" pitchFamily="66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Составитель: воспитатель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Солопова М.Н</a:t>
            </a:r>
            <a:r>
              <a:rPr lang="ru-RU" sz="2800" dirty="0" smtClean="0">
                <a:latin typeface="Monotype Corsiva" pitchFamily="66" charset="0"/>
              </a:rPr>
              <a:t>.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4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63211"/>
              </p:ext>
            </p:extLst>
          </p:nvPr>
        </p:nvGraphicFramePr>
        <p:xfrm>
          <a:off x="2195513" y="66675"/>
          <a:ext cx="4752975" cy="672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Документ" r:id="rId4" imgW="7243129" imgH="10249481" progId="Word.Document.12">
                  <p:embed/>
                </p:oleObj>
              </mc:Choice>
              <mc:Fallback>
                <p:oleObj name="Документ" r:id="rId4" imgW="7243129" imgH="10249481" progId="Word.Documen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66675"/>
                        <a:ext cx="4752975" cy="6726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5-конечная звезда 2"/>
          <p:cNvSpPr/>
          <p:nvPr/>
        </p:nvSpPr>
        <p:spPr>
          <a:xfrm>
            <a:off x="5940152" y="4677504"/>
            <a:ext cx="360040" cy="36004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2339752" y="2780928"/>
            <a:ext cx="360040" cy="36004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139952" y="692696"/>
            <a:ext cx="360040" cy="36004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746070"/>
              </p:ext>
            </p:extLst>
          </p:nvPr>
        </p:nvGraphicFramePr>
        <p:xfrm>
          <a:off x="107503" y="188640"/>
          <a:ext cx="8914147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Документ" r:id="rId4" imgW="10510452" imgH="6800614" progId="Word.Document.12">
                  <p:embed/>
                </p:oleObj>
              </mc:Choice>
              <mc:Fallback>
                <p:oleObj name="Документ" r:id="rId4" imgW="10510452" imgH="68006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3" y="188640"/>
                        <a:ext cx="8914147" cy="64807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91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иктория\Pictures\де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8419"/>
            <a:ext cx="8928992" cy="6815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2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287537"/>
              </p:ext>
            </p:extLst>
          </p:nvPr>
        </p:nvGraphicFramePr>
        <p:xfrm>
          <a:off x="2195513" y="66675"/>
          <a:ext cx="4752975" cy="672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Документ" r:id="rId4" imgW="7243129" imgH="10249481" progId="Word.Document.12">
                  <p:embed/>
                </p:oleObj>
              </mc:Choice>
              <mc:Fallback>
                <p:oleObj name="Документ" r:id="rId4" imgW="7243129" imgH="10249481" progId="Word.Documen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66675"/>
                        <a:ext cx="4752975" cy="6726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-конечная звезда 4"/>
          <p:cNvSpPr/>
          <p:nvPr/>
        </p:nvSpPr>
        <p:spPr>
          <a:xfrm>
            <a:off x="5940152" y="4677504"/>
            <a:ext cx="360040" cy="36004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339752" y="2780928"/>
            <a:ext cx="360040" cy="36004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139952" y="692696"/>
            <a:ext cx="360040" cy="36004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444208" y="2916404"/>
            <a:ext cx="360040" cy="36004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2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ктория\Pictures\танграм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00" t="58662" r="5834"/>
          <a:stretch/>
        </p:blipFill>
        <p:spPr bwMode="auto">
          <a:xfrm>
            <a:off x="827584" y="-17788"/>
            <a:ext cx="7776864" cy="67976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26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170135"/>
              </p:ext>
            </p:extLst>
          </p:nvPr>
        </p:nvGraphicFramePr>
        <p:xfrm>
          <a:off x="2195513" y="66675"/>
          <a:ext cx="4752975" cy="672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Документ" r:id="rId4" imgW="7243129" imgH="10249481" progId="Word.Document.12">
                  <p:embed/>
                </p:oleObj>
              </mc:Choice>
              <mc:Fallback>
                <p:oleObj name="Документ" r:id="rId4" imgW="7243129" imgH="10249481" progId="Word.Documen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66675"/>
                        <a:ext cx="4752975" cy="6726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-конечная звезда 4"/>
          <p:cNvSpPr/>
          <p:nvPr/>
        </p:nvSpPr>
        <p:spPr>
          <a:xfrm>
            <a:off x="5940152" y="4677504"/>
            <a:ext cx="360040" cy="36004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339752" y="2780928"/>
            <a:ext cx="360040" cy="36004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139952" y="692696"/>
            <a:ext cx="360040" cy="36004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444208" y="2916404"/>
            <a:ext cx="360040" cy="36004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940152" y="6309320"/>
            <a:ext cx="360040" cy="36004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1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иктория\Documents\логика10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" t="3446" b="7717"/>
          <a:stretch/>
        </p:blipFill>
        <p:spPr bwMode="auto">
          <a:xfrm>
            <a:off x="82652" y="44624"/>
            <a:ext cx="6289548" cy="32804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Виктория\Documents\логика1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98" b="5990"/>
          <a:stretch/>
        </p:blipFill>
        <p:spPr bwMode="auto">
          <a:xfrm>
            <a:off x="2699792" y="3504456"/>
            <a:ext cx="6355080" cy="3317736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6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фоны рабочие\0a244f2d8e68c0784b42d5f1eb885e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4624"/>
            <a:ext cx="9036496" cy="6739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6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ктория\Documents\логика10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" t="3446" b="7717"/>
          <a:stretch/>
        </p:blipFill>
        <p:spPr bwMode="auto">
          <a:xfrm>
            <a:off x="82652" y="44624"/>
            <a:ext cx="6289548" cy="32804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851920" y="2132856"/>
            <a:ext cx="1152128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851920" y="620688"/>
            <a:ext cx="1152128" cy="1424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814584" y="620688"/>
            <a:ext cx="1189464" cy="2232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851920" y="1332776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C:\Users\Виктория\Documents\логика1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98" b="5990"/>
          <a:stretch/>
        </p:blipFill>
        <p:spPr bwMode="auto">
          <a:xfrm>
            <a:off x="2699792" y="3504456"/>
            <a:ext cx="6355080" cy="3317736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6516216" y="4869160"/>
            <a:ext cx="888032" cy="160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372200" y="4005064"/>
            <a:ext cx="1032048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6516216" y="5605224"/>
            <a:ext cx="888032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6372200" y="4004672"/>
            <a:ext cx="1023704" cy="16005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84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фоны рабочие\Bugs_in_summer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4624"/>
            <a:ext cx="9071992" cy="6803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3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иктория\Documents\гномыч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6" y="0"/>
            <a:ext cx="852981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90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фоны рабочие\71594665_F41ED270AA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" y="0"/>
            <a:ext cx="912549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586508"/>
            <a:ext cx="54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92696"/>
            <a:ext cx="9144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НАЙДИ  </a:t>
            </a:r>
          </a:p>
          <a:p>
            <a:pPr algn="ctr"/>
            <a:r>
              <a:rPr lang="ru-RU" sz="1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  РАЗГАДАЙ</a:t>
            </a:r>
            <a:endParaRPr lang="ru-RU" sz="115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86691"/>
              </p:ext>
            </p:extLst>
          </p:nvPr>
        </p:nvGraphicFramePr>
        <p:xfrm>
          <a:off x="2195736" y="67361"/>
          <a:ext cx="4752527" cy="672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Документ" r:id="rId4" imgW="7243129" imgH="10249481" progId="Word.Document.12">
                  <p:embed/>
                </p:oleObj>
              </mc:Choice>
              <mc:Fallback>
                <p:oleObj name="Документ" r:id="rId4" imgW="7243129" imgH="102494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5736" y="67361"/>
                        <a:ext cx="4752527" cy="67255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5-конечная звезда 2"/>
          <p:cNvSpPr/>
          <p:nvPr/>
        </p:nvSpPr>
        <p:spPr>
          <a:xfrm>
            <a:off x="5940152" y="4677504"/>
            <a:ext cx="360040" cy="36004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6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600015"/>
              </p:ext>
            </p:extLst>
          </p:nvPr>
        </p:nvGraphicFramePr>
        <p:xfrm>
          <a:off x="179513" y="188640"/>
          <a:ext cx="5832647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Документ" r:id="rId4" imgW="10420462" imgH="7388352" progId="Word.Document.12">
                  <p:embed/>
                </p:oleObj>
              </mc:Choice>
              <mc:Fallback>
                <p:oleObj name="Документ" r:id="rId4" imgW="10420462" imgH="73883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3" y="188640"/>
                        <a:ext cx="5832647" cy="3600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 descr="D:\Documents and Settings\Жанночка\Рабочий стол\АННИМАШКИ ДЛЯ РАБОТ\КАРИНА\Рисунокм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66823"/>
            <a:ext cx="3240360" cy="4375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7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фоны рабочие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39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944447"/>
              </p:ext>
            </p:extLst>
          </p:nvPr>
        </p:nvGraphicFramePr>
        <p:xfrm>
          <a:off x="2195513" y="66675"/>
          <a:ext cx="4752975" cy="672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Документ" r:id="rId4" imgW="7243129" imgH="10249481" progId="Word.Document.12">
                  <p:embed/>
                </p:oleObj>
              </mc:Choice>
              <mc:Fallback>
                <p:oleObj name="Документ" r:id="rId4" imgW="7243129" imgH="10249481" progId="Word.Documen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66675"/>
                        <a:ext cx="4752975" cy="6726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5-конечная звезда 2"/>
          <p:cNvSpPr/>
          <p:nvPr/>
        </p:nvSpPr>
        <p:spPr>
          <a:xfrm>
            <a:off x="5940152" y="4677504"/>
            <a:ext cx="360040" cy="36004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2339752" y="2780928"/>
            <a:ext cx="360040" cy="36004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4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800552"/>
              </p:ext>
            </p:extLst>
          </p:nvPr>
        </p:nvGraphicFramePr>
        <p:xfrm>
          <a:off x="4355976" y="272274"/>
          <a:ext cx="4464496" cy="641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Документ" r:id="rId4" imgW="7208175" imgH="10351350" progId="Word.Document.12">
                  <p:embed/>
                </p:oleObj>
              </mc:Choice>
              <mc:Fallback>
                <p:oleObj name="Документ" r:id="rId4" imgW="7208175" imgH="103513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55976" y="272274"/>
                        <a:ext cx="4464496" cy="64100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 descr="D:\Documents and Settings\Жанночка\Рабочий стол\АННИМАШКИ ДЛЯ РАБОТ\КАРИНА\Рисунокм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2" y="908720"/>
            <a:ext cx="4102986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12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ны рабочие\Resize of nrohul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31"/>
          <a:stretch/>
        </p:blipFill>
        <p:spPr bwMode="auto">
          <a:xfrm>
            <a:off x="107504" y="72008"/>
            <a:ext cx="8991388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5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192</TotalTime>
  <Words>46</Words>
  <Application>Microsoft Office PowerPoint</Application>
  <PresentationFormat>Экран (4:3)</PresentationFormat>
  <Paragraphs>15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Spring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20</cp:revision>
  <cp:lastPrinted>2015-01-09T02:05:04Z</cp:lastPrinted>
  <dcterms:created xsi:type="dcterms:W3CDTF">2014-11-16T03:04:18Z</dcterms:created>
  <dcterms:modified xsi:type="dcterms:W3CDTF">2015-01-11T23:32:47Z</dcterms:modified>
</cp:coreProperties>
</file>