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00"/>
    <a:srgbClr val="B6CB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E316-0548-4633-B361-E813C5108C5E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B595-4647-4B20-9341-E4B08DE8E9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B595-4647-4B20-9341-E4B08DE8E9D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D984-0EB2-470D-ABD7-EC6BF9561A26}" type="datetimeFigureOut">
              <a:rPr lang="ru-RU" smtClean="0"/>
              <a:pPr/>
              <a:t>26.03.2015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5A51-C8AB-477B-874E-AD9E80313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930661"/>
            <a:chOff x="0" y="-1"/>
            <a:chExt cx="9144000" cy="6930661"/>
          </a:xfrm>
        </p:grpSpPr>
        <p:pic>
          <p:nvPicPr>
            <p:cNvPr id="2" name="Рисунок 1" descr="2015-03-26_101345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930661"/>
            </a:xfrm>
            <a:prstGeom prst="rect">
              <a:avLst/>
            </a:prstGeom>
          </p:spPr>
        </p:pic>
        <p:sp>
          <p:nvSpPr>
            <p:cNvPr id="3" name="Блок-схема: перфолента 2"/>
            <p:cNvSpPr/>
            <p:nvPr/>
          </p:nvSpPr>
          <p:spPr>
            <a:xfrm>
              <a:off x="2483768" y="5589240"/>
              <a:ext cx="6660232" cy="1236720"/>
            </a:xfrm>
            <a:prstGeom prst="flowChartPunchedTape">
              <a:avLst/>
            </a:prstGeom>
            <a:solidFill>
              <a:srgbClr val="B6CBE4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Использование информационных образовательных технологий</a:t>
              </a:r>
            </a:p>
            <a:p>
              <a:pPr algn="ctr"/>
              <a:r>
                <a:rPr lang="ru-RU" dirty="0" smtClean="0"/>
                <a:t>в воспитательном – образовательном процессе  в условиях реализации ФГОС дошкольного образования.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914152"/>
            <a:chOff x="0" y="0"/>
            <a:chExt cx="9144000" cy="6914152"/>
          </a:xfrm>
        </p:grpSpPr>
        <p:pic>
          <p:nvPicPr>
            <p:cNvPr id="2" name="Рисунок 1" descr="2015-03-26_094639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914152"/>
            </a:xfrm>
            <a:prstGeom prst="rect">
              <a:avLst/>
            </a:prstGeom>
          </p:spPr>
        </p:pic>
        <p:sp>
          <p:nvSpPr>
            <p:cNvPr id="3" name="Облако 2"/>
            <p:cNvSpPr/>
            <p:nvPr/>
          </p:nvSpPr>
          <p:spPr>
            <a:xfrm>
              <a:off x="5724128" y="260648"/>
              <a:ext cx="2880320" cy="149046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33CCFF">
                  <a:alpha val="7451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</a:rPr>
                <a:t>Интерактивные режиссёрские игры</a:t>
              </a:r>
              <a:endParaRPr lang="ru-RU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3-26_0948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045"/>
            <a:ext cx="9144000" cy="6878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3-26_0949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2" y="-7994"/>
            <a:ext cx="9133368" cy="686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3-26_0950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3-26_095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032"/>
            <a:ext cx="9144000" cy="688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3-26_1009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074"/>
            <a:ext cx="9144000" cy="691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5-03-26_0952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2" y="-7994"/>
            <a:ext cx="9133368" cy="686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3-26_0952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002" y="0"/>
            <a:ext cx="92680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</Words>
  <Application>Microsoft Office PowerPoint</Application>
  <PresentationFormat>Экран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Гаврилова</dc:creator>
  <cp:lastModifiedBy>User Гаврилова</cp:lastModifiedBy>
  <cp:revision>6</cp:revision>
  <dcterms:created xsi:type="dcterms:W3CDTF">2015-03-26T06:53:54Z</dcterms:created>
  <dcterms:modified xsi:type="dcterms:W3CDTF">2015-03-26T07:40:51Z</dcterms:modified>
</cp:coreProperties>
</file>