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6" r:id="rId3"/>
    <p:sldId id="267" r:id="rId4"/>
    <p:sldId id="268" r:id="rId5"/>
    <p:sldId id="275" r:id="rId6"/>
    <p:sldId id="283" r:id="rId7"/>
    <p:sldId id="290" r:id="rId8"/>
    <p:sldId id="271" r:id="rId9"/>
    <p:sldId id="270" r:id="rId10"/>
    <p:sldId id="288" r:id="rId11"/>
    <p:sldId id="289" r:id="rId12"/>
    <p:sldId id="272" r:id="rId13"/>
    <p:sldId id="273" r:id="rId14"/>
    <p:sldId id="281" r:id="rId15"/>
    <p:sldId id="287" r:id="rId16"/>
    <p:sldId id="292" r:id="rId17"/>
    <p:sldId id="29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A7FF"/>
    <a:srgbClr val="0000A2"/>
    <a:srgbClr val="4A1637"/>
    <a:srgbClr val="000066"/>
    <a:srgbClr val="561249"/>
    <a:srgbClr val="651556"/>
    <a:srgbClr val="6B175B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43" autoAdjust="0"/>
    <p:restoredTop sz="94504" autoAdjust="0"/>
  </p:normalViewPr>
  <p:slideViewPr>
    <p:cSldViewPr>
      <p:cViewPr>
        <p:scale>
          <a:sx n="75" d="100"/>
          <a:sy n="75" d="100"/>
        </p:scale>
        <p:origin x="-3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C8EEC73-CD85-4926-978E-E1D5DF12ED1D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9AE6D43-CE1F-414B-BDAA-5142CC2F1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A9C50-58F1-4948-8E4B-5119FF3A0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FDCAB-A4DF-4099-9ADA-74AAC0ED1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DC0EE-0564-4BE6-AB80-54AB10270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55A5C-0206-4318-8ECF-6CC82DD33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B6782-8FF9-4F8E-97DA-C1E726A8A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6E9D2-2EA7-417D-9004-6828E94EF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3C0AC-0F45-47BA-BB2A-E64F2901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14F5-ECDB-45E1-9A1A-7D654B563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1C3BF-CFB0-4727-BC21-FD7C33F72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6A45D-D88E-4806-9D9D-B0BF2B43D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61A20-9E69-4CFD-9D7B-83DBACE5C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D4273-43F6-4870-B7E4-008190B43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99AC6EA-5890-4C0A-A47C-5A1B97502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http://algmet.narod.ru/theory_a4m/koh/Image176.gif" TargetMode="External"/><Relationship Id="rId3" Type="http://schemas.openxmlformats.org/officeDocument/2006/relationships/oleObject" Target="../embeddings/oleObject1.bin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algmet.narod.ru/theory_a4m/koh/Image176.gif" TargetMode="Externa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&#1054;&#1090;&#1088;&#1072;&#1076;&#1085;&#1086;&#1077;/F_TREEEE.EX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jpeg"/><Relationship Id="rId7" Type="http://schemas.openxmlformats.org/officeDocument/2006/relationships/image" Target="../media/image41.png"/><Relationship Id="rId12" Type="http://schemas.openxmlformats.org/officeDocument/2006/relationships/image" Target="../media/image45.jpeg"/><Relationship Id="rId2" Type="http://schemas.openxmlformats.org/officeDocument/2006/relationships/hyperlink" Target="http://mirtesen.ru/images/upload/20574396329/big.jpeg?20090111064225046724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trick.kz/wp-content/pic/Down.png" TargetMode="External"/><Relationship Id="rId11" Type="http://schemas.openxmlformats.org/officeDocument/2006/relationships/hyperlink" Target="http://i001.radikal.ru/0801/3e/bc1912a3057c.jpg" TargetMode="External"/><Relationship Id="rId5" Type="http://schemas.openxmlformats.org/officeDocument/2006/relationships/image" Target="../media/image40.jpeg"/><Relationship Id="rId10" Type="http://schemas.openxmlformats.org/officeDocument/2006/relationships/image" Target="../media/image44.png"/><Relationship Id="rId4" Type="http://schemas.openxmlformats.org/officeDocument/2006/relationships/hyperlink" Target="http://static.diary.ru/userdir/9/4/8/9/948990/35524036.jpg" TargetMode="External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miranimashek.ucoz.ru/_ph/262/2/74381604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miranimashek.ucoz.ru/_ph/262/2/743816045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://patrick.kz/wp-content/pic/Down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http://fotc.narod.ru/fraktaly/1066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fotc.narod.ru/fraktaly/1066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http://www.ghcube.com/cgi/pix/slides/fractals.mand1.gif" TargetMode="External"/><Relationship Id="rId7" Type="http://schemas.openxmlformats.org/officeDocument/2006/relationships/image" Target="http://www.ghcube.com/cgi/pix/slides/fractals.dragon.gif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http://www.ghcube.com/cgi/pix/slides/fractals.durer.gif" TargetMode="External"/><Relationship Id="rId4" Type="http://schemas.openxmlformats.org/officeDocument/2006/relationships/image" Target="../media/image19.gif"/><Relationship Id="rId9" Type="http://schemas.openxmlformats.org/officeDocument/2006/relationships/image" Target="http://www.chaostarantula.narod.ru/ToC/1.files/image005.gi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Documents%20and%20Settings\&#1040;&#1083;&#1077;&#1082;&#1089;\&#1056;&#1072;&#1073;&#1086;&#1095;&#1080;&#1081;%20&#1089;&#1090;&#1086;&#1083;\fractalworld\fractalworld\fr035.gif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29.gif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http://www.ghcube.com/cgi/pix/slides/fractals.06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WordArt 22"/>
          <p:cNvSpPr>
            <a:spLocks noChangeArrowheads="1" noChangeShapeType="1" noTextEdit="1"/>
          </p:cNvSpPr>
          <p:nvPr/>
        </p:nvSpPr>
        <p:spPr bwMode="auto">
          <a:xfrm>
            <a:off x="964406" y="2564904"/>
            <a:ext cx="7215187" cy="1296988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i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  <a:cs typeface="+mn-cs"/>
              </a:rPr>
              <a:t>ИЗЯЩЕСТВО И КРАСОТА </a:t>
            </a:r>
          </a:p>
          <a:p>
            <a:pPr algn="ctr">
              <a:defRPr/>
            </a:pPr>
            <a:r>
              <a:rPr lang="ru-RU" sz="3600" b="1" i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  <a:cs typeface="+mn-cs"/>
              </a:rPr>
              <a:t>МИРА ФРАКТАЛОВ</a:t>
            </a:r>
          </a:p>
        </p:txBody>
      </p:sp>
      <p:grpSp>
        <p:nvGrpSpPr>
          <p:cNvPr id="15363" name="Группа 3"/>
          <p:cNvGrpSpPr>
            <a:grpSpLocks/>
          </p:cNvGrpSpPr>
          <p:nvPr/>
        </p:nvGrpSpPr>
        <p:grpSpPr bwMode="auto">
          <a:xfrm>
            <a:off x="53975" y="66675"/>
            <a:ext cx="2584450" cy="2224088"/>
            <a:chOff x="3059832" y="66035"/>
            <a:chExt cx="2583954" cy="2225026"/>
          </a:xfrm>
        </p:grpSpPr>
        <p:sp>
          <p:nvSpPr>
            <p:cNvPr id="3" name="Овал 2"/>
            <p:cNvSpPr/>
            <p:nvPr/>
          </p:nvSpPr>
          <p:spPr>
            <a:xfrm>
              <a:off x="3059832" y="66035"/>
              <a:ext cx="2583954" cy="22250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5372" name="Рисунок 11" descr="эмблема школы ГБОУ 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8015" y="256209"/>
              <a:ext cx="2287588" cy="184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4" name="Группа 12"/>
          <p:cNvGrpSpPr>
            <a:grpSpLocks/>
          </p:cNvGrpSpPr>
          <p:nvPr/>
        </p:nvGrpSpPr>
        <p:grpSpPr bwMode="auto">
          <a:xfrm>
            <a:off x="3368675" y="44450"/>
            <a:ext cx="5373688" cy="1727200"/>
            <a:chOff x="3635896" y="-11197"/>
            <a:chExt cx="5256584" cy="1727994"/>
          </a:xfrm>
        </p:grpSpPr>
        <p:pic>
          <p:nvPicPr>
            <p:cNvPr id="15368" name="Picture 11" descr="und7"/>
            <p:cNvPicPr>
              <a:picLocks noChangeAspect="1" noChangeArrowheads="1"/>
            </p:cNvPicPr>
            <p:nvPr/>
          </p:nvPicPr>
          <p:blipFill>
            <a:blip r:embed="rId4">
              <a:grayscl/>
              <a:biLevel thresh="50000"/>
            </a:blip>
            <a:srcRect/>
            <a:stretch>
              <a:fillRect/>
            </a:stretch>
          </p:blipFill>
          <p:spPr bwMode="auto">
            <a:xfrm flipH="1" flipV="1">
              <a:off x="3707904" y="172093"/>
              <a:ext cx="5184576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14"/>
            <p:cNvSpPr txBox="1">
              <a:spLocks noChangeArrowheads="1"/>
            </p:cNvSpPr>
            <p:nvPr/>
          </p:nvSpPr>
          <p:spPr bwMode="auto">
            <a:xfrm>
              <a:off x="4780387" y="-11197"/>
              <a:ext cx="3403968" cy="519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/>
            <a:p>
              <a:pPr algn="ctr"/>
              <a:r>
                <a:rPr kumimoji="1" lang="ru-RU" sz="2800" b="1">
                  <a:solidFill>
                    <a:srgbClr val="DAEDE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Элективный курс</a:t>
              </a: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3635896" y="687624"/>
              <a:ext cx="4751889" cy="1029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76176" bIns="38088" anchor="ctr">
              <a:spAutoFit/>
            </a:bodyPr>
            <a:lstStyle/>
            <a:p>
              <a:pPr algn="ctr" eaLnBrk="0" hangingPunct="0"/>
              <a:r>
                <a:rPr lang="ru-RU" sz="2000" b="1" i="1">
                  <a:solidFill>
                    <a:schemeClr val="bg1"/>
                  </a:solidFill>
                  <a:latin typeface="Monotype Corsiva" pitchFamily="66" charset="0"/>
                  <a:cs typeface="Times New Roman" pitchFamily="18" charset="0"/>
                </a:rPr>
                <a:t>«Математика и гармония </a:t>
              </a:r>
              <a:endParaRPr lang="ru-RU" sz="2000" b="1" i="1">
                <a:solidFill>
                  <a:schemeClr val="bg1"/>
                </a:solidFill>
                <a:cs typeface="Times New Roman" pitchFamily="18" charset="0"/>
              </a:endParaRPr>
            </a:p>
            <a:p>
              <a:pPr algn="ctr" eaLnBrk="0" hangingPunct="0"/>
              <a:r>
                <a:rPr lang="ru-RU" sz="2000" b="1" i="1">
                  <a:solidFill>
                    <a:schemeClr val="bg1"/>
                  </a:solidFill>
                  <a:latin typeface="Monotype Corsiva" pitchFamily="66" charset="0"/>
                  <a:cs typeface="Times New Roman" pitchFamily="18" charset="0"/>
                </a:rPr>
                <a:t>окружающего мира»   </a:t>
              </a:r>
              <a:endParaRPr lang="ru-RU" sz="2000" b="1">
                <a:solidFill>
                  <a:schemeClr val="bg1"/>
                </a:solidFill>
                <a:latin typeface="Monotype Corsiva" pitchFamily="66" charset="0"/>
              </a:endParaRPr>
            </a:p>
            <a:p>
              <a:pPr eaLnBrk="0" hangingPunct="0"/>
              <a:endParaRPr lang="ru-RU" sz="2000"/>
            </a:p>
          </p:txBody>
        </p:sp>
      </p:grpSp>
      <p:grpSp>
        <p:nvGrpSpPr>
          <p:cNvPr id="15365" name="Группа 16"/>
          <p:cNvGrpSpPr>
            <a:grpSpLocks/>
          </p:cNvGrpSpPr>
          <p:nvPr/>
        </p:nvGrpSpPr>
        <p:grpSpPr bwMode="auto">
          <a:xfrm>
            <a:off x="146050" y="5432425"/>
            <a:ext cx="3673475" cy="1104900"/>
            <a:chOff x="1835151" y="5445223"/>
            <a:chExt cx="3312913" cy="863501"/>
          </a:xfrm>
        </p:grpSpPr>
        <p:pic>
          <p:nvPicPr>
            <p:cNvPr id="15366" name="Picture 12" descr="und7"/>
            <p:cNvPicPr>
              <a:picLocks noChangeAspect="1" noChangeArrowheads="1"/>
            </p:cNvPicPr>
            <p:nvPr/>
          </p:nvPicPr>
          <p:blipFill>
            <a:blip r:embed="rId5"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1835151" y="5445223"/>
              <a:ext cx="3312913" cy="863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Прямоугольник 13"/>
            <p:cNvSpPr>
              <a:spLocks noChangeArrowheads="1"/>
            </p:cNvSpPr>
            <p:nvPr/>
          </p:nvSpPr>
          <p:spPr bwMode="auto">
            <a:xfrm>
              <a:off x="2483704" y="5566808"/>
              <a:ext cx="2305009" cy="40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rgbClr val="DAEDE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Занятие № </a:t>
              </a:r>
              <a:r>
                <a:rPr lang="ru-RU" sz="2800" b="1">
                  <a:solidFill>
                    <a:srgbClr val="DAEDE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9.</a:t>
              </a:r>
              <a:r>
                <a:rPr lang="ru-RU" sz="2800" b="1">
                  <a:solidFill>
                    <a:srgbClr val="DAEDE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0" name="Rectangle 15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5831" name="Oval 55"/>
          <p:cNvSpPr>
            <a:spLocks noChangeArrowheads="1"/>
          </p:cNvSpPr>
          <p:nvPr/>
        </p:nvSpPr>
        <p:spPr bwMode="auto">
          <a:xfrm>
            <a:off x="5580063" y="2841625"/>
            <a:ext cx="3313112" cy="3240088"/>
          </a:xfrm>
          <a:prstGeom prst="ellipse">
            <a:avLst/>
          </a:prstGeom>
          <a:noFill/>
          <a:ln w="38100">
            <a:solidFill>
              <a:srgbClr val="56124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>
              <a:solidFill>
                <a:srgbClr val="4A1637"/>
              </a:solidFill>
            </a:endParaRPr>
          </a:p>
        </p:txBody>
      </p:sp>
      <p:sp>
        <p:nvSpPr>
          <p:cNvPr id="75832" name="Text Box 56"/>
          <p:cNvSpPr txBox="1">
            <a:spLocks noChangeArrowheads="1"/>
          </p:cNvSpPr>
          <p:nvPr/>
        </p:nvSpPr>
        <p:spPr bwMode="auto">
          <a:xfrm>
            <a:off x="7135813" y="60102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4A1637"/>
                </a:solidFill>
              </a:rPr>
              <a:t>А</a:t>
            </a:r>
            <a:r>
              <a:rPr lang="ru-RU" altLang="ru-RU" baseline="-25000">
                <a:solidFill>
                  <a:srgbClr val="4A1637"/>
                </a:solidFill>
              </a:rPr>
              <a:t>1</a:t>
            </a:r>
            <a:endParaRPr lang="ru-RU" altLang="ru-RU">
              <a:solidFill>
                <a:srgbClr val="4A1637"/>
              </a:solidFill>
            </a:endParaRPr>
          </a:p>
        </p:txBody>
      </p:sp>
      <p:sp>
        <p:nvSpPr>
          <p:cNvPr id="75833" name="Text Box 57"/>
          <p:cNvSpPr txBox="1">
            <a:spLocks noChangeArrowheads="1"/>
          </p:cNvSpPr>
          <p:nvPr/>
        </p:nvSpPr>
        <p:spPr bwMode="auto">
          <a:xfrm>
            <a:off x="5465763" y="522605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4A1637"/>
                </a:solidFill>
              </a:rPr>
              <a:t>А</a:t>
            </a:r>
            <a:r>
              <a:rPr lang="ru-RU" altLang="ru-RU" baseline="-25000">
                <a:solidFill>
                  <a:srgbClr val="4A1637"/>
                </a:solidFill>
              </a:rPr>
              <a:t>2</a:t>
            </a:r>
            <a:endParaRPr lang="ru-RU" altLang="ru-RU">
              <a:solidFill>
                <a:srgbClr val="4A1637"/>
              </a:solidFill>
            </a:endParaRPr>
          </a:p>
        </p:txBody>
      </p:sp>
      <p:sp>
        <p:nvSpPr>
          <p:cNvPr id="75834" name="Text Box 58"/>
          <p:cNvSpPr txBox="1">
            <a:spLocks noChangeArrowheads="1"/>
          </p:cNvSpPr>
          <p:nvPr/>
        </p:nvSpPr>
        <p:spPr bwMode="auto">
          <a:xfrm>
            <a:off x="5368925" y="34163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4A1637"/>
                </a:solidFill>
              </a:rPr>
              <a:t>А</a:t>
            </a:r>
            <a:r>
              <a:rPr lang="ru-RU" altLang="ru-RU" baseline="-25000">
                <a:solidFill>
                  <a:srgbClr val="4A1637"/>
                </a:solidFill>
              </a:rPr>
              <a:t>3</a:t>
            </a:r>
            <a:endParaRPr lang="ru-RU" altLang="ru-RU">
              <a:solidFill>
                <a:srgbClr val="4A1637"/>
              </a:solidFill>
            </a:endParaRPr>
          </a:p>
        </p:txBody>
      </p:sp>
      <p:sp>
        <p:nvSpPr>
          <p:cNvPr id="75835" name="Text Box 59"/>
          <p:cNvSpPr txBox="1">
            <a:spLocks noChangeArrowheads="1"/>
          </p:cNvSpPr>
          <p:nvPr/>
        </p:nvSpPr>
        <p:spPr bwMode="auto">
          <a:xfrm>
            <a:off x="7070725" y="250825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4A1637"/>
                </a:solidFill>
              </a:rPr>
              <a:t>А</a:t>
            </a:r>
            <a:r>
              <a:rPr lang="ru-RU" altLang="ru-RU" baseline="-25000">
                <a:solidFill>
                  <a:srgbClr val="4A1637"/>
                </a:solidFill>
              </a:rPr>
              <a:t>4</a:t>
            </a:r>
            <a:endParaRPr lang="ru-RU" altLang="ru-RU">
              <a:solidFill>
                <a:srgbClr val="4A1637"/>
              </a:solidFill>
            </a:endParaRPr>
          </a:p>
        </p:txBody>
      </p:sp>
      <p:sp>
        <p:nvSpPr>
          <p:cNvPr id="75836" name="Text Box 60"/>
          <p:cNvSpPr txBox="1">
            <a:spLocks noChangeArrowheads="1"/>
          </p:cNvSpPr>
          <p:nvPr/>
        </p:nvSpPr>
        <p:spPr bwMode="auto">
          <a:xfrm>
            <a:off x="8686800" y="34290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4A1637"/>
                </a:solidFill>
              </a:rPr>
              <a:t>А</a:t>
            </a:r>
            <a:r>
              <a:rPr lang="ru-RU" altLang="ru-RU" baseline="-25000">
                <a:solidFill>
                  <a:srgbClr val="4A1637"/>
                </a:solidFill>
              </a:rPr>
              <a:t>5</a:t>
            </a:r>
            <a:endParaRPr lang="ru-RU" altLang="ru-RU">
              <a:solidFill>
                <a:srgbClr val="4A1637"/>
              </a:solidFill>
            </a:endParaRPr>
          </a:p>
        </p:txBody>
      </p:sp>
      <p:sp>
        <p:nvSpPr>
          <p:cNvPr id="75837" name="Text Box 61"/>
          <p:cNvSpPr txBox="1">
            <a:spLocks noChangeArrowheads="1"/>
          </p:cNvSpPr>
          <p:nvPr/>
        </p:nvSpPr>
        <p:spPr bwMode="auto">
          <a:xfrm>
            <a:off x="8585200" y="52165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4A1637"/>
                </a:solidFill>
              </a:rPr>
              <a:t>А</a:t>
            </a:r>
            <a:r>
              <a:rPr lang="ru-RU" altLang="ru-RU" baseline="-25000">
                <a:solidFill>
                  <a:srgbClr val="4A1637"/>
                </a:solidFill>
              </a:rPr>
              <a:t>6</a:t>
            </a:r>
            <a:endParaRPr lang="ru-RU" altLang="ru-RU">
              <a:solidFill>
                <a:srgbClr val="4A1637"/>
              </a:solidFill>
            </a:endParaRPr>
          </a:p>
        </p:txBody>
      </p:sp>
      <p:sp>
        <p:nvSpPr>
          <p:cNvPr id="75859" name="Line 83"/>
          <p:cNvSpPr>
            <a:spLocks noChangeShapeType="1"/>
          </p:cNvSpPr>
          <p:nvPr/>
        </p:nvSpPr>
        <p:spPr bwMode="auto">
          <a:xfrm>
            <a:off x="7223125" y="2870200"/>
            <a:ext cx="0" cy="3240088"/>
          </a:xfrm>
          <a:prstGeom prst="line">
            <a:avLst/>
          </a:prstGeom>
          <a:noFill/>
          <a:ln w="38100">
            <a:solidFill>
              <a:srgbClr val="56124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860" name="Line 84"/>
          <p:cNvSpPr>
            <a:spLocks noChangeShapeType="1"/>
          </p:cNvSpPr>
          <p:nvPr/>
        </p:nvSpPr>
        <p:spPr bwMode="auto">
          <a:xfrm>
            <a:off x="6770688" y="3705225"/>
            <a:ext cx="431800" cy="0"/>
          </a:xfrm>
          <a:prstGeom prst="line">
            <a:avLst/>
          </a:prstGeom>
          <a:noFill/>
          <a:ln w="38100">
            <a:solidFill>
              <a:srgbClr val="56124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861" name="Line 85"/>
          <p:cNvSpPr>
            <a:spLocks noChangeShapeType="1"/>
          </p:cNvSpPr>
          <p:nvPr/>
        </p:nvSpPr>
        <p:spPr bwMode="auto">
          <a:xfrm>
            <a:off x="6291263" y="4518025"/>
            <a:ext cx="935037" cy="0"/>
          </a:xfrm>
          <a:prstGeom prst="line">
            <a:avLst/>
          </a:prstGeom>
          <a:noFill/>
          <a:ln w="38100">
            <a:solidFill>
              <a:srgbClr val="56124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862" name="Line 86"/>
          <p:cNvSpPr>
            <a:spLocks noChangeShapeType="1"/>
          </p:cNvSpPr>
          <p:nvPr/>
        </p:nvSpPr>
        <p:spPr bwMode="auto">
          <a:xfrm>
            <a:off x="6765925" y="5289550"/>
            <a:ext cx="431800" cy="0"/>
          </a:xfrm>
          <a:prstGeom prst="line">
            <a:avLst/>
          </a:prstGeom>
          <a:noFill/>
          <a:ln w="38100">
            <a:solidFill>
              <a:srgbClr val="56124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863" name="Text Box 87"/>
          <p:cNvSpPr txBox="1">
            <a:spLocks noChangeArrowheads="1"/>
          </p:cNvSpPr>
          <p:nvPr/>
        </p:nvSpPr>
        <p:spPr bwMode="auto">
          <a:xfrm>
            <a:off x="6456363" y="52419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4A1637"/>
                </a:solidFill>
              </a:rPr>
              <a:t>B</a:t>
            </a:r>
            <a:r>
              <a:rPr lang="ru-RU" altLang="ru-RU" baseline="-25000">
                <a:solidFill>
                  <a:srgbClr val="4A1637"/>
                </a:solidFill>
              </a:rPr>
              <a:t>1</a:t>
            </a:r>
            <a:endParaRPr lang="ru-RU" altLang="ru-RU">
              <a:solidFill>
                <a:srgbClr val="4A1637"/>
              </a:solidFill>
            </a:endParaRPr>
          </a:p>
        </p:txBody>
      </p:sp>
      <p:sp>
        <p:nvSpPr>
          <p:cNvPr id="75864" name="Text Box 88"/>
          <p:cNvSpPr txBox="1">
            <a:spLocks noChangeArrowheads="1"/>
          </p:cNvSpPr>
          <p:nvPr/>
        </p:nvSpPr>
        <p:spPr bwMode="auto">
          <a:xfrm>
            <a:off x="5846763" y="43148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4A1637"/>
                </a:solidFill>
              </a:rPr>
              <a:t>B</a:t>
            </a:r>
            <a:r>
              <a:rPr lang="ru-RU" altLang="ru-RU" baseline="-25000">
                <a:solidFill>
                  <a:srgbClr val="4A1637"/>
                </a:solidFill>
              </a:rPr>
              <a:t>2</a:t>
            </a:r>
            <a:endParaRPr lang="ru-RU" altLang="ru-RU">
              <a:solidFill>
                <a:srgbClr val="4A1637"/>
              </a:solidFill>
            </a:endParaRPr>
          </a:p>
        </p:txBody>
      </p:sp>
      <p:sp>
        <p:nvSpPr>
          <p:cNvPr id="75865" name="Text Box 89"/>
          <p:cNvSpPr txBox="1">
            <a:spLocks noChangeArrowheads="1"/>
          </p:cNvSpPr>
          <p:nvPr/>
        </p:nvSpPr>
        <p:spPr bwMode="auto">
          <a:xfrm>
            <a:off x="6430963" y="32893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4A1637"/>
                </a:solidFill>
              </a:rPr>
              <a:t>B</a:t>
            </a:r>
            <a:r>
              <a:rPr lang="ru-RU" altLang="ru-RU" baseline="-25000">
                <a:solidFill>
                  <a:srgbClr val="4A1637"/>
                </a:solidFill>
              </a:rPr>
              <a:t>3</a:t>
            </a:r>
            <a:endParaRPr lang="ru-RU" altLang="ru-RU">
              <a:solidFill>
                <a:srgbClr val="4A1637"/>
              </a:solidFill>
            </a:endParaRPr>
          </a:p>
        </p:txBody>
      </p:sp>
      <p:sp>
        <p:nvSpPr>
          <p:cNvPr id="75867" name="Text Box 91"/>
          <p:cNvSpPr txBox="1">
            <a:spLocks noChangeArrowheads="1"/>
          </p:cNvSpPr>
          <p:nvPr/>
        </p:nvSpPr>
        <p:spPr bwMode="auto">
          <a:xfrm>
            <a:off x="8159750" y="43148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4A1637"/>
                </a:solidFill>
              </a:rPr>
              <a:t>B</a:t>
            </a:r>
            <a:r>
              <a:rPr lang="ru-RU" altLang="ru-RU" baseline="-25000">
                <a:solidFill>
                  <a:srgbClr val="4A1637"/>
                </a:solidFill>
              </a:rPr>
              <a:t>5</a:t>
            </a:r>
            <a:endParaRPr lang="ru-RU" altLang="ru-RU">
              <a:solidFill>
                <a:srgbClr val="4A1637"/>
              </a:solidFill>
            </a:endParaRPr>
          </a:p>
        </p:txBody>
      </p:sp>
      <p:sp>
        <p:nvSpPr>
          <p:cNvPr id="75868" name="Text Box 92"/>
          <p:cNvSpPr txBox="1">
            <a:spLocks noChangeArrowheads="1"/>
          </p:cNvSpPr>
          <p:nvPr/>
        </p:nvSpPr>
        <p:spPr bwMode="auto">
          <a:xfrm>
            <a:off x="7583488" y="52419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4A1637"/>
                </a:solidFill>
              </a:rPr>
              <a:t>B</a:t>
            </a:r>
            <a:r>
              <a:rPr lang="ru-RU" altLang="ru-RU" baseline="-25000">
                <a:solidFill>
                  <a:srgbClr val="4A1637"/>
                </a:solidFill>
              </a:rPr>
              <a:t>6</a:t>
            </a:r>
            <a:endParaRPr lang="ru-RU" altLang="ru-RU">
              <a:solidFill>
                <a:srgbClr val="4A1637"/>
              </a:solidFill>
            </a:endParaRPr>
          </a:p>
        </p:txBody>
      </p:sp>
      <p:sp>
        <p:nvSpPr>
          <p:cNvPr id="75887" name="Text Box 111"/>
          <p:cNvSpPr txBox="1">
            <a:spLocks noChangeArrowheads="1"/>
          </p:cNvSpPr>
          <p:nvPr/>
        </p:nvSpPr>
        <p:spPr bwMode="auto">
          <a:xfrm>
            <a:off x="7185025" y="3641725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4A1637"/>
                </a:solidFill>
              </a:rPr>
              <a:t>О</a:t>
            </a:r>
            <a:r>
              <a:rPr lang="ru-RU" altLang="ru-RU" baseline="-25000">
                <a:solidFill>
                  <a:srgbClr val="4A1637"/>
                </a:solidFill>
              </a:rPr>
              <a:t>1</a:t>
            </a:r>
            <a:endParaRPr lang="ru-RU" altLang="ru-RU">
              <a:solidFill>
                <a:srgbClr val="4A1637"/>
              </a:solidFill>
            </a:endParaRPr>
          </a:p>
        </p:txBody>
      </p:sp>
      <p:sp>
        <p:nvSpPr>
          <p:cNvPr id="75888" name="Text Box 112"/>
          <p:cNvSpPr txBox="1">
            <a:spLocks noChangeArrowheads="1"/>
          </p:cNvSpPr>
          <p:nvPr/>
        </p:nvSpPr>
        <p:spPr bwMode="auto">
          <a:xfrm>
            <a:off x="7202488" y="4340225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4A1637"/>
                </a:solidFill>
              </a:rPr>
              <a:t>О</a:t>
            </a:r>
            <a:r>
              <a:rPr lang="ru-RU" altLang="ru-RU" baseline="-25000">
                <a:solidFill>
                  <a:srgbClr val="4A1637"/>
                </a:solidFill>
              </a:rPr>
              <a:t>2</a:t>
            </a:r>
            <a:endParaRPr lang="ru-RU" altLang="ru-RU">
              <a:solidFill>
                <a:srgbClr val="4A1637"/>
              </a:solidFill>
            </a:endParaRPr>
          </a:p>
        </p:txBody>
      </p:sp>
      <p:sp>
        <p:nvSpPr>
          <p:cNvPr id="75889" name="Text Box 113"/>
          <p:cNvSpPr txBox="1">
            <a:spLocks noChangeArrowheads="1"/>
          </p:cNvSpPr>
          <p:nvPr/>
        </p:nvSpPr>
        <p:spPr bwMode="auto">
          <a:xfrm>
            <a:off x="7177088" y="5106988"/>
            <a:ext cx="57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4A1637"/>
                </a:solidFill>
              </a:rPr>
              <a:t>О</a:t>
            </a:r>
            <a:r>
              <a:rPr lang="ru-RU" altLang="ru-RU" baseline="-25000">
                <a:solidFill>
                  <a:srgbClr val="4A1637"/>
                </a:solidFill>
              </a:rPr>
              <a:t>3</a:t>
            </a:r>
            <a:endParaRPr lang="ru-RU" altLang="ru-RU">
              <a:solidFill>
                <a:srgbClr val="4A1637"/>
              </a:solidFill>
            </a:endParaRPr>
          </a:p>
        </p:txBody>
      </p:sp>
      <p:sp>
        <p:nvSpPr>
          <p:cNvPr id="75900" name="Text Box 124"/>
          <p:cNvSpPr txBox="1">
            <a:spLocks noChangeArrowheads="1"/>
          </p:cNvSpPr>
          <p:nvPr/>
        </p:nvSpPr>
        <p:spPr bwMode="auto">
          <a:xfrm>
            <a:off x="2312988" y="1549400"/>
            <a:ext cx="1395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i="1">
                <a:solidFill>
                  <a:srgbClr val="4A1637"/>
                </a:solidFill>
              </a:rPr>
              <a:t>Решение.</a:t>
            </a:r>
          </a:p>
        </p:txBody>
      </p:sp>
      <p:sp>
        <p:nvSpPr>
          <p:cNvPr id="75901" name="Text Box 125"/>
          <p:cNvSpPr txBox="1">
            <a:spLocks noChangeArrowheads="1"/>
          </p:cNvSpPr>
          <p:nvPr/>
        </p:nvSpPr>
        <p:spPr bwMode="auto">
          <a:xfrm>
            <a:off x="30163" y="911225"/>
            <a:ext cx="640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i="1">
                <a:solidFill>
                  <a:srgbClr val="4A1637"/>
                </a:solidFill>
              </a:rPr>
              <a:t>Задача.</a:t>
            </a:r>
            <a:r>
              <a:rPr lang="ru-RU" altLang="ru-RU"/>
              <a:t> </a:t>
            </a:r>
            <a:r>
              <a:rPr lang="ru-RU" altLang="ru-RU" b="1" i="1"/>
              <a:t>Найти диаметр окружности, описанной около </a:t>
            </a:r>
            <a:r>
              <a:rPr lang="en-US" altLang="ru-RU" b="1" i="1"/>
              <a:t>n</a:t>
            </a:r>
            <a:r>
              <a:rPr lang="ru-RU" altLang="ru-RU" b="1" i="1"/>
              <a:t>-ой итерации снежинки Коха К</a:t>
            </a:r>
            <a:r>
              <a:rPr lang="ru-RU" altLang="ru-RU" b="1"/>
              <a:t>S</a:t>
            </a:r>
            <a:r>
              <a:rPr lang="ru-RU" altLang="ru-RU" b="1" i="1"/>
              <a:t>.</a:t>
            </a:r>
            <a:r>
              <a:rPr lang="ru-RU" altLang="ru-RU" b="1"/>
              <a:t> </a:t>
            </a:r>
          </a:p>
        </p:txBody>
      </p:sp>
      <p:sp>
        <p:nvSpPr>
          <p:cNvPr id="75902" name="Text Box 126"/>
          <p:cNvSpPr txBox="1">
            <a:spLocks noChangeArrowheads="1"/>
          </p:cNvSpPr>
          <p:nvPr/>
        </p:nvSpPr>
        <p:spPr bwMode="auto">
          <a:xfrm>
            <a:off x="73025" y="1897063"/>
            <a:ext cx="52197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ru-RU" altLang="ru-RU" b="1"/>
              <a:t>Опишем около KS</a:t>
            </a:r>
            <a:r>
              <a:rPr lang="ru-RU" altLang="ru-RU" b="1" baseline="-25000"/>
              <a:t>1</a:t>
            </a:r>
            <a:r>
              <a:rPr lang="ru-RU" altLang="ru-RU" b="1"/>
              <a:t> окружность так, чтобы вершины А</a:t>
            </a:r>
            <a:r>
              <a:rPr lang="ru-RU" altLang="ru-RU" b="1" baseline="-25000"/>
              <a:t>1</a:t>
            </a:r>
            <a:r>
              <a:rPr lang="ru-RU" altLang="ru-RU" b="1"/>
              <a:t>, А</a:t>
            </a:r>
            <a:r>
              <a:rPr lang="ru-RU" altLang="ru-RU" b="1" baseline="-25000"/>
              <a:t>2</a:t>
            </a:r>
            <a:r>
              <a:rPr lang="ru-RU" altLang="ru-RU" b="1"/>
              <a:t>, А</a:t>
            </a:r>
            <a:r>
              <a:rPr lang="ru-RU" altLang="ru-RU" b="1" baseline="-25000"/>
              <a:t>3</a:t>
            </a:r>
            <a:r>
              <a:rPr lang="ru-RU" altLang="ru-RU" b="1"/>
              <a:t>, А</a:t>
            </a:r>
            <a:r>
              <a:rPr lang="ru-RU" altLang="ru-RU" b="1" baseline="-25000"/>
              <a:t>4</a:t>
            </a:r>
            <a:r>
              <a:rPr lang="ru-RU" altLang="ru-RU" b="1"/>
              <a:t>, А</a:t>
            </a:r>
            <a:r>
              <a:rPr lang="ru-RU" altLang="ru-RU" b="1" baseline="-25000"/>
              <a:t>5</a:t>
            </a:r>
            <a:r>
              <a:rPr lang="ru-RU" altLang="ru-RU" b="1"/>
              <a:t>, А</a:t>
            </a:r>
            <a:r>
              <a:rPr lang="ru-RU" altLang="ru-RU" b="1" baseline="-25000"/>
              <a:t>6</a:t>
            </a:r>
            <a:r>
              <a:rPr lang="ru-RU" altLang="ru-RU" b="1"/>
              <a:t> первой итерации KS</a:t>
            </a:r>
            <a:r>
              <a:rPr lang="ru-RU" altLang="ru-RU" b="1" baseline="-25000"/>
              <a:t>1</a:t>
            </a:r>
            <a:r>
              <a:rPr lang="ru-RU" altLang="ru-RU" b="1"/>
              <a:t> оказались на данной окружности. </a:t>
            </a:r>
            <a:endParaRPr lang="en-US" altLang="ru-RU" b="1"/>
          </a:p>
          <a:p>
            <a:pPr marL="342900" indent="-342900">
              <a:spcBef>
                <a:spcPct val="50000"/>
              </a:spcBef>
            </a:pPr>
            <a:endParaRPr lang="ru-RU" altLang="ru-RU" b="1"/>
          </a:p>
        </p:txBody>
      </p:sp>
      <p:grpSp>
        <p:nvGrpSpPr>
          <p:cNvPr id="25" name="Group 166"/>
          <p:cNvGrpSpPr>
            <a:grpSpLocks/>
          </p:cNvGrpSpPr>
          <p:nvPr/>
        </p:nvGrpSpPr>
        <p:grpSpPr bwMode="auto">
          <a:xfrm>
            <a:off x="4572000" y="5876925"/>
            <a:ext cx="1584325" cy="431800"/>
            <a:chOff x="316" y="3612"/>
            <a:chExt cx="984" cy="376"/>
          </a:xfrm>
        </p:grpSpPr>
        <p:graphicFrame>
          <p:nvGraphicFramePr>
            <p:cNvPr id="11337" name="Object 73"/>
            <p:cNvGraphicFramePr>
              <a:graphicFrameLocks noChangeAspect="1"/>
            </p:cNvGraphicFramePr>
            <p:nvPr/>
          </p:nvGraphicFramePr>
          <p:xfrm>
            <a:off x="1020" y="3612"/>
            <a:ext cx="280" cy="376"/>
          </p:xfrm>
          <a:graphic>
            <a:graphicData uri="http://schemas.openxmlformats.org/presentationml/2006/ole">
              <p:oleObj spid="_x0000_s11337" name="Формула" r:id="rId3" imgW="444307" imgH="596641" progId="Equation.3">
                <p:embed/>
              </p:oleObj>
            </a:graphicData>
          </a:graphic>
        </p:graphicFrame>
        <p:sp>
          <p:nvSpPr>
            <p:cNvPr id="11407" name="Text Box 165"/>
            <p:cNvSpPr txBox="1">
              <a:spLocks noChangeArrowheads="1"/>
            </p:cNvSpPr>
            <p:nvPr/>
          </p:nvSpPr>
          <p:spPr bwMode="auto">
            <a:xfrm>
              <a:off x="316" y="3658"/>
              <a:ext cx="908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 i="1">
                  <a:solidFill>
                    <a:srgbClr val="4A1637"/>
                  </a:solidFill>
                </a:rPr>
                <a:t>Ответ:       </a:t>
              </a:r>
            </a:p>
          </p:txBody>
        </p:sp>
      </p:grpSp>
      <p:sp>
        <p:nvSpPr>
          <p:cNvPr id="76053" name="Text Box 277"/>
          <p:cNvSpPr txBox="1">
            <a:spLocks noChangeArrowheads="1"/>
          </p:cNvSpPr>
          <p:nvPr/>
        </p:nvSpPr>
        <p:spPr bwMode="auto">
          <a:xfrm>
            <a:off x="7667625" y="33369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4A1637"/>
                </a:solidFill>
              </a:rPr>
              <a:t>B</a:t>
            </a:r>
            <a:r>
              <a:rPr lang="ru-RU" altLang="ru-RU" baseline="-25000">
                <a:solidFill>
                  <a:srgbClr val="4A1637"/>
                </a:solidFill>
              </a:rPr>
              <a:t>4</a:t>
            </a:r>
            <a:endParaRPr lang="ru-RU" altLang="ru-RU">
              <a:solidFill>
                <a:srgbClr val="4A1637"/>
              </a:solidFill>
            </a:endParaRPr>
          </a:p>
        </p:txBody>
      </p:sp>
      <p:grpSp>
        <p:nvGrpSpPr>
          <p:cNvPr id="26" name="Group 286"/>
          <p:cNvGrpSpPr>
            <a:grpSpLocks/>
          </p:cNvGrpSpPr>
          <p:nvPr/>
        </p:nvGrpSpPr>
        <p:grpSpPr bwMode="auto">
          <a:xfrm rot="-7275527">
            <a:off x="4801394" y="4666456"/>
            <a:ext cx="2727325" cy="881063"/>
            <a:chOff x="3433" y="2131"/>
            <a:chExt cx="2122" cy="685"/>
          </a:xfrm>
        </p:grpSpPr>
        <p:cxnSp>
          <p:nvCxnSpPr>
            <p:cNvPr id="11325" name="Прямая соединительная линия 181"/>
            <p:cNvCxnSpPr>
              <a:cxnSpLocks noChangeShapeType="1"/>
            </p:cNvCxnSpPr>
            <p:nvPr/>
          </p:nvCxnSpPr>
          <p:spPr bwMode="auto">
            <a:xfrm>
              <a:off x="4834" y="2795"/>
              <a:ext cx="725" cy="0"/>
            </a:xfrm>
            <a:prstGeom prst="line">
              <a:avLst/>
            </a:prstGeom>
            <a:noFill/>
            <a:ln w="38100" algn="ctr">
              <a:solidFill>
                <a:srgbClr val="540264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/>
            </a:extLst>
          </p:spPr>
        </p:cxnSp>
        <p:cxnSp>
          <p:nvCxnSpPr>
            <p:cNvPr id="11326" name="Прямая соединительная линия 176"/>
            <p:cNvCxnSpPr>
              <a:cxnSpLocks noChangeShapeType="1"/>
            </p:cNvCxnSpPr>
            <p:nvPr/>
          </p:nvCxnSpPr>
          <p:spPr bwMode="auto">
            <a:xfrm>
              <a:off x="3438" y="2794"/>
              <a:ext cx="725" cy="0"/>
            </a:xfrm>
            <a:prstGeom prst="line">
              <a:avLst/>
            </a:prstGeom>
            <a:noFill/>
            <a:ln w="38100" algn="ctr">
              <a:solidFill>
                <a:srgbClr val="540264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/>
            </a:extLst>
          </p:spPr>
        </p:cxnSp>
        <p:grpSp>
          <p:nvGrpSpPr>
            <p:cNvPr id="11399" name="Group 289"/>
            <p:cNvGrpSpPr>
              <a:grpSpLocks/>
            </p:cNvGrpSpPr>
            <p:nvPr/>
          </p:nvGrpSpPr>
          <p:grpSpPr bwMode="auto">
            <a:xfrm>
              <a:off x="4225" y="2131"/>
              <a:ext cx="216" cy="685"/>
              <a:chOff x="2928" y="981"/>
              <a:chExt cx="216" cy="685"/>
            </a:xfrm>
          </p:grpSpPr>
          <p:cxnSp>
            <p:nvCxnSpPr>
              <p:cNvPr id="11332" name="Прямая соединительная линия 223"/>
              <p:cNvCxnSpPr>
                <a:cxnSpLocks noChangeShapeType="1"/>
              </p:cNvCxnSpPr>
              <p:nvPr/>
            </p:nvCxnSpPr>
            <p:spPr bwMode="auto">
              <a:xfrm rot="7106561" flipV="1">
                <a:off x="3012" y="1116"/>
                <a:ext cx="270" cy="0"/>
              </a:xfrm>
              <a:prstGeom prst="line">
                <a:avLst/>
              </a:prstGeom>
              <a:noFill/>
              <a:ln w="38100" algn="ctr">
                <a:solidFill>
                  <a:srgbClr val="540264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8"/>
                  </a:srgbClr>
                </a:outerShdw>
              </a:effectLst>
              <a:extLst>
                <a:ext uri="{909E8E84-426E-40DD-AFC4-6F175D3DCCD1}"/>
              </a:extLst>
            </p:spPr>
          </p:cxnSp>
          <p:cxnSp>
            <p:nvCxnSpPr>
              <p:cNvPr id="11333" name="Прямая соединительная линия 225"/>
              <p:cNvCxnSpPr>
                <a:cxnSpLocks noChangeShapeType="1"/>
              </p:cNvCxnSpPr>
              <p:nvPr/>
            </p:nvCxnSpPr>
            <p:spPr bwMode="auto">
              <a:xfrm rot="-9093439" flipH="1" flipV="1">
                <a:off x="3044" y="1211"/>
                <a:ext cx="0" cy="173"/>
              </a:xfrm>
              <a:prstGeom prst="line">
                <a:avLst/>
              </a:prstGeom>
              <a:noFill/>
              <a:ln w="38100" algn="ctr">
                <a:solidFill>
                  <a:srgbClr val="540264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8"/>
                  </a:srgbClr>
                </a:outerShdw>
              </a:effectLst>
              <a:extLst>
                <a:ext uri="{909E8E84-426E-40DD-AFC4-6F175D3DCCD1}"/>
              </a:extLst>
            </p:spPr>
          </p:cxnSp>
          <p:cxnSp>
            <p:nvCxnSpPr>
              <p:cNvPr id="11334" name="Прямая соединительная линия 226"/>
              <p:cNvCxnSpPr>
                <a:cxnSpLocks noChangeShapeType="1"/>
              </p:cNvCxnSpPr>
              <p:nvPr/>
            </p:nvCxnSpPr>
            <p:spPr bwMode="auto">
              <a:xfrm rot="7106561" flipV="1">
                <a:off x="2774" y="1504"/>
                <a:ext cx="316" cy="0"/>
              </a:xfrm>
              <a:prstGeom prst="line">
                <a:avLst/>
              </a:prstGeom>
              <a:noFill/>
              <a:ln w="38100" algn="ctr">
                <a:solidFill>
                  <a:srgbClr val="540264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8"/>
                  </a:srgbClr>
                </a:outerShdw>
              </a:effectLst>
              <a:extLst>
                <a:ext uri="{909E8E84-426E-40DD-AFC4-6F175D3DCCD1}"/>
              </a:extLst>
            </p:spPr>
          </p:cxnSp>
        </p:grpSp>
        <p:grpSp>
          <p:nvGrpSpPr>
            <p:cNvPr id="11400" name="Group 293"/>
            <p:cNvGrpSpPr>
              <a:grpSpLocks/>
            </p:cNvGrpSpPr>
            <p:nvPr/>
          </p:nvGrpSpPr>
          <p:grpSpPr bwMode="auto">
            <a:xfrm rot="-3422163">
              <a:off x="4566" y="2122"/>
              <a:ext cx="216" cy="685"/>
              <a:chOff x="2928" y="981"/>
              <a:chExt cx="216" cy="685"/>
            </a:xfrm>
          </p:grpSpPr>
          <p:cxnSp>
            <p:nvCxnSpPr>
              <p:cNvPr id="11329" name="Прямая соединительная линия 223"/>
              <p:cNvCxnSpPr>
                <a:cxnSpLocks noChangeShapeType="1"/>
              </p:cNvCxnSpPr>
              <p:nvPr/>
            </p:nvCxnSpPr>
            <p:spPr bwMode="auto">
              <a:xfrm rot="7106561" flipV="1">
                <a:off x="3005" y="1124"/>
                <a:ext cx="270" cy="0"/>
              </a:xfrm>
              <a:prstGeom prst="line">
                <a:avLst/>
              </a:prstGeom>
              <a:noFill/>
              <a:ln w="38100" algn="ctr">
                <a:solidFill>
                  <a:srgbClr val="540264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8"/>
                  </a:srgbClr>
                </a:outerShdw>
              </a:effectLst>
              <a:extLst>
                <a:ext uri="{909E8E84-426E-40DD-AFC4-6F175D3DCCD1}"/>
              </a:extLst>
            </p:spPr>
          </p:cxnSp>
          <p:cxnSp>
            <p:nvCxnSpPr>
              <p:cNvPr id="11330" name="Прямая соединительная линия 225"/>
              <p:cNvCxnSpPr>
                <a:cxnSpLocks noChangeShapeType="1"/>
              </p:cNvCxnSpPr>
              <p:nvPr/>
            </p:nvCxnSpPr>
            <p:spPr bwMode="auto">
              <a:xfrm rot="-9093439" flipH="1" flipV="1">
                <a:off x="3041" y="1222"/>
                <a:ext cx="0" cy="174"/>
              </a:xfrm>
              <a:prstGeom prst="line">
                <a:avLst/>
              </a:prstGeom>
              <a:noFill/>
              <a:ln w="38100" algn="ctr">
                <a:solidFill>
                  <a:srgbClr val="540264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8"/>
                  </a:srgbClr>
                </a:outerShdw>
              </a:effectLst>
              <a:extLst>
                <a:ext uri="{909E8E84-426E-40DD-AFC4-6F175D3DCCD1}"/>
              </a:extLst>
            </p:spPr>
          </p:cxnSp>
          <p:cxnSp>
            <p:nvCxnSpPr>
              <p:cNvPr id="11331" name="Прямая соединительная линия 226"/>
              <p:cNvCxnSpPr>
                <a:cxnSpLocks noChangeShapeType="1"/>
              </p:cNvCxnSpPr>
              <p:nvPr/>
            </p:nvCxnSpPr>
            <p:spPr bwMode="auto">
              <a:xfrm rot="7106561" flipV="1">
                <a:off x="2770" y="1517"/>
                <a:ext cx="315" cy="0"/>
              </a:xfrm>
              <a:prstGeom prst="line">
                <a:avLst/>
              </a:prstGeom>
              <a:noFill/>
              <a:ln w="38100" algn="ctr">
                <a:solidFill>
                  <a:srgbClr val="540264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8"/>
                  </a:srgbClr>
                </a:outerShdw>
              </a:effectLst>
              <a:extLst>
                <a:ext uri="{909E8E84-426E-40DD-AFC4-6F175D3DCCD1}"/>
              </a:extLst>
            </p:spPr>
          </p:cxnSp>
        </p:grpSp>
      </p:grpSp>
      <p:sp>
        <p:nvSpPr>
          <p:cNvPr id="76073" name="AutoShape 297"/>
          <p:cNvSpPr>
            <a:spLocks noChangeArrowheads="1"/>
          </p:cNvSpPr>
          <p:nvPr/>
        </p:nvSpPr>
        <p:spPr bwMode="auto">
          <a:xfrm rot="10800000">
            <a:off x="5795963" y="3705225"/>
            <a:ext cx="2844800" cy="2376488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56124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29" name="Group 298"/>
          <p:cNvGrpSpPr>
            <a:grpSpLocks/>
          </p:cNvGrpSpPr>
          <p:nvPr/>
        </p:nvGrpSpPr>
        <p:grpSpPr bwMode="auto">
          <a:xfrm rot="7267134">
            <a:off x="6901656" y="4663282"/>
            <a:ext cx="2727325" cy="881062"/>
            <a:chOff x="3433" y="2131"/>
            <a:chExt cx="2122" cy="685"/>
          </a:xfrm>
        </p:grpSpPr>
        <p:cxnSp>
          <p:nvCxnSpPr>
            <p:cNvPr id="11315" name="Прямая соединительная линия 181"/>
            <p:cNvCxnSpPr>
              <a:cxnSpLocks noChangeShapeType="1"/>
            </p:cNvCxnSpPr>
            <p:nvPr/>
          </p:nvCxnSpPr>
          <p:spPr bwMode="auto">
            <a:xfrm>
              <a:off x="4830" y="2795"/>
              <a:ext cx="725" cy="0"/>
            </a:xfrm>
            <a:prstGeom prst="line">
              <a:avLst/>
            </a:prstGeom>
            <a:noFill/>
            <a:ln w="38100" algn="ctr">
              <a:solidFill>
                <a:srgbClr val="540264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/>
            </a:extLst>
          </p:spPr>
        </p:cxnSp>
        <p:cxnSp>
          <p:nvCxnSpPr>
            <p:cNvPr id="11316" name="Прямая соединительная линия 176"/>
            <p:cNvCxnSpPr>
              <a:cxnSpLocks noChangeShapeType="1"/>
            </p:cNvCxnSpPr>
            <p:nvPr/>
          </p:nvCxnSpPr>
          <p:spPr bwMode="auto">
            <a:xfrm>
              <a:off x="3432" y="2795"/>
              <a:ext cx="725" cy="0"/>
            </a:xfrm>
            <a:prstGeom prst="line">
              <a:avLst/>
            </a:prstGeom>
            <a:noFill/>
            <a:ln w="38100" algn="ctr">
              <a:solidFill>
                <a:srgbClr val="540264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/>
            </a:extLst>
          </p:spPr>
        </p:cxnSp>
        <p:grpSp>
          <p:nvGrpSpPr>
            <p:cNvPr id="11389" name="Group 301"/>
            <p:cNvGrpSpPr>
              <a:grpSpLocks/>
            </p:cNvGrpSpPr>
            <p:nvPr/>
          </p:nvGrpSpPr>
          <p:grpSpPr bwMode="auto">
            <a:xfrm>
              <a:off x="4225" y="2131"/>
              <a:ext cx="216" cy="685"/>
              <a:chOff x="2928" y="981"/>
              <a:chExt cx="216" cy="685"/>
            </a:xfrm>
          </p:grpSpPr>
          <p:cxnSp>
            <p:nvCxnSpPr>
              <p:cNvPr id="11322" name="Прямая соединительная линия 223"/>
              <p:cNvCxnSpPr>
                <a:cxnSpLocks noChangeShapeType="1"/>
              </p:cNvCxnSpPr>
              <p:nvPr/>
            </p:nvCxnSpPr>
            <p:spPr bwMode="auto">
              <a:xfrm rot="7106561" flipV="1">
                <a:off x="3006" y="1118"/>
                <a:ext cx="269" cy="0"/>
              </a:xfrm>
              <a:prstGeom prst="line">
                <a:avLst/>
              </a:prstGeom>
              <a:noFill/>
              <a:ln w="38100" algn="ctr">
                <a:solidFill>
                  <a:srgbClr val="540264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8"/>
                  </a:srgbClr>
                </a:outerShdw>
              </a:effectLst>
              <a:extLst>
                <a:ext uri="{909E8E84-426E-40DD-AFC4-6F175D3DCCD1}"/>
              </a:extLst>
            </p:spPr>
          </p:cxnSp>
          <p:cxnSp>
            <p:nvCxnSpPr>
              <p:cNvPr id="11323" name="Прямая соединительная линия 225"/>
              <p:cNvCxnSpPr>
                <a:cxnSpLocks noChangeShapeType="1"/>
              </p:cNvCxnSpPr>
              <p:nvPr/>
            </p:nvCxnSpPr>
            <p:spPr bwMode="auto">
              <a:xfrm rot="-9093439" flipH="1" flipV="1">
                <a:off x="3038" y="1215"/>
                <a:ext cx="0" cy="173"/>
              </a:xfrm>
              <a:prstGeom prst="line">
                <a:avLst/>
              </a:prstGeom>
              <a:noFill/>
              <a:ln w="38100" algn="ctr">
                <a:solidFill>
                  <a:srgbClr val="540264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8"/>
                  </a:srgbClr>
                </a:outerShdw>
              </a:effectLst>
              <a:extLst>
                <a:ext uri="{909E8E84-426E-40DD-AFC4-6F175D3DCCD1}"/>
              </a:extLst>
            </p:spPr>
          </p:cxnSp>
          <p:cxnSp>
            <p:nvCxnSpPr>
              <p:cNvPr id="11324" name="Прямая соединительная линия 226"/>
              <p:cNvCxnSpPr>
                <a:cxnSpLocks noChangeShapeType="1"/>
              </p:cNvCxnSpPr>
              <p:nvPr/>
            </p:nvCxnSpPr>
            <p:spPr bwMode="auto">
              <a:xfrm rot="7106561" flipV="1">
                <a:off x="2766" y="1511"/>
                <a:ext cx="315" cy="0"/>
              </a:xfrm>
              <a:prstGeom prst="line">
                <a:avLst/>
              </a:prstGeom>
              <a:noFill/>
              <a:ln w="38100" algn="ctr">
                <a:solidFill>
                  <a:srgbClr val="540264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8"/>
                  </a:srgbClr>
                </a:outerShdw>
              </a:effectLst>
              <a:extLst>
                <a:ext uri="{909E8E84-426E-40DD-AFC4-6F175D3DCCD1}"/>
              </a:extLst>
            </p:spPr>
          </p:cxnSp>
        </p:grpSp>
        <p:grpSp>
          <p:nvGrpSpPr>
            <p:cNvPr id="11390" name="Group 305"/>
            <p:cNvGrpSpPr>
              <a:grpSpLocks/>
            </p:cNvGrpSpPr>
            <p:nvPr/>
          </p:nvGrpSpPr>
          <p:grpSpPr bwMode="auto">
            <a:xfrm rot="-3422163">
              <a:off x="4566" y="2122"/>
              <a:ext cx="216" cy="685"/>
              <a:chOff x="2928" y="981"/>
              <a:chExt cx="216" cy="685"/>
            </a:xfrm>
          </p:grpSpPr>
          <p:cxnSp>
            <p:nvCxnSpPr>
              <p:cNvPr id="11319" name="Прямая соединительная линия 223"/>
              <p:cNvCxnSpPr>
                <a:cxnSpLocks noChangeShapeType="1"/>
              </p:cNvCxnSpPr>
              <p:nvPr/>
            </p:nvCxnSpPr>
            <p:spPr bwMode="auto">
              <a:xfrm rot="7106561" flipV="1">
                <a:off x="3001" y="1118"/>
                <a:ext cx="270" cy="0"/>
              </a:xfrm>
              <a:prstGeom prst="line">
                <a:avLst/>
              </a:prstGeom>
              <a:noFill/>
              <a:ln w="38100" algn="ctr">
                <a:solidFill>
                  <a:srgbClr val="540264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8"/>
                  </a:srgbClr>
                </a:outerShdw>
              </a:effectLst>
              <a:extLst>
                <a:ext uri="{909E8E84-426E-40DD-AFC4-6F175D3DCCD1}"/>
              </a:extLst>
            </p:spPr>
          </p:cxnSp>
          <p:cxnSp>
            <p:nvCxnSpPr>
              <p:cNvPr id="11320" name="Прямая соединительная линия 225"/>
              <p:cNvCxnSpPr>
                <a:cxnSpLocks noChangeShapeType="1"/>
              </p:cNvCxnSpPr>
              <p:nvPr/>
            </p:nvCxnSpPr>
            <p:spPr bwMode="auto">
              <a:xfrm rot="-9093439" flipH="1" flipV="1">
                <a:off x="3035" y="1215"/>
                <a:ext cx="0" cy="173"/>
              </a:xfrm>
              <a:prstGeom prst="line">
                <a:avLst/>
              </a:prstGeom>
              <a:noFill/>
              <a:ln w="38100" algn="ctr">
                <a:solidFill>
                  <a:srgbClr val="540264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8"/>
                  </a:srgbClr>
                </a:outerShdw>
              </a:effectLst>
              <a:extLst>
                <a:ext uri="{909E8E84-426E-40DD-AFC4-6F175D3DCCD1}"/>
              </a:extLst>
            </p:spPr>
          </p:cxnSp>
          <p:cxnSp>
            <p:nvCxnSpPr>
              <p:cNvPr id="11321" name="Прямая соединительная линия 226"/>
              <p:cNvCxnSpPr>
                <a:cxnSpLocks noChangeShapeType="1"/>
              </p:cNvCxnSpPr>
              <p:nvPr/>
            </p:nvCxnSpPr>
            <p:spPr bwMode="auto">
              <a:xfrm rot="7106561" flipV="1">
                <a:off x="2764" y="1512"/>
                <a:ext cx="315" cy="0"/>
              </a:xfrm>
              <a:prstGeom prst="line">
                <a:avLst/>
              </a:prstGeom>
              <a:noFill/>
              <a:ln w="38100" algn="ctr">
                <a:solidFill>
                  <a:srgbClr val="540264"/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8"/>
                  </a:srgbClr>
                </a:outerShdw>
              </a:effectLst>
              <a:extLst>
                <a:ext uri="{909E8E84-426E-40DD-AFC4-6F175D3DCCD1}"/>
              </a:extLst>
            </p:spPr>
          </p:cxnSp>
        </p:grpSp>
      </p:grpSp>
      <p:cxnSp>
        <p:nvCxnSpPr>
          <p:cNvPr id="182" name="Прямая соединительная линия 181"/>
          <p:cNvCxnSpPr>
            <a:cxnSpLocks noChangeShapeType="1"/>
          </p:cNvCxnSpPr>
          <p:nvPr/>
        </p:nvCxnSpPr>
        <p:spPr bwMode="auto">
          <a:xfrm>
            <a:off x="7659688" y="3706813"/>
            <a:ext cx="974725" cy="0"/>
          </a:xfrm>
          <a:prstGeom prst="line">
            <a:avLst/>
          </a:prstGeom>
          <a:noFill/>
          <a:ln w="38100" algn="ctr">
            <a:solidFill>
              <a:srgbClr val="540264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77" name="Прямая соединительная линия 176"/>
          <p:cNvCxnSpPr>
            <a:cxnSpLocks noChangeShapeType="1"/>
          </p:cNvCxnSpPr>
          <p:nvPr/>
        </p:nvCxnSpPr>
        <p:spPr bwMode="auto">
          <a:xfrm>
            <a:off x="5786438" y="3706813"/>
            <a:ext cx="974725" cy="0"/>
          </a:xfrm>
          <a:prstGeom prst="line">
            <a:avLst/>
          </a:prstGeom>
          <a:noFill/>
          <a:ln w="38100" algn="ctr">
            <a:solidFill>
              <a:srgbClr val="540264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/>
          </a:extLst>
        </p:spPr>
      </p:cxnSp>
      <p:grpSp>
        <p:nvGrpSpPr>
          <p:cNvPr id="75808" name="Group 315"/>
          <p:cNvGrpSpPr>
            <a:grpSpLocks/>
          </p:cNvGrpSpPr>
          <p:nvPr/>
        </p:nvGrpSpPr>
        <p:grpSpPr bwMode="auto">
          <a:xfrm rot="-3422164">
            <a:off x="7310438" y="2847975"/>
            <a:ext cx="280987" cy="862013"/>
            <a:chOff x="2928" y="981"/>
            <a:chExt cx="216" cy="685"/>
          </a:xfrm>
        </p:grpSpPr>
        <p:cxnSp>
          <p:nvCxnSpPr>
            <p:cNvPr id="11312" name="Прямая соединительная линия 223"/>
            <p:cNvCxnSpPr>
              <a:cxnSpLocks noChangeShapeType="1"/>
            </p:cNvCxnSpPr>
            <p:nvPr/>
          </p:nvCxnSpPr>
          <p:spPr bwMode="auto">
            <a:xfrm rot="7106561" flipV="1">
              <a:off x="3007" y="1113"/>
              <a:ext cx="270" cy="0"/>
            </a:xfrm>
            <a:prstGeom prst="line">
              <a:avLst/>
            </a:prstGeom>
            <a:noFill/>
            <a:ln w="38100" algn="ctr">
              <a:solidFill>
                <a:srgbClr val="540264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/>
            </a:extLst>
          </p:spPr>
        </p:cxnSp>
        <p:cxnSp>
          <p:nvCxnSpPr>
            <p:cNvPr id="11313" name="Прямая соединительная линия 225"/>
            <p:cNvCxnSpPr>
              <a:cxnSpLocks noChangeShapeType="1"/>
            </p:cNvCxnSpPr>
            <p:nvPr/>
          </p:nvCxnSpPr>
          <p:spPr bwMode="auto">
            <a:xfrm rot="-9093439" flipH="1" flipV="1">
              <a:off x="3042" y="1214"/>
              <a:ext cx="0" cy="173"/>
            </a:xfrm>
            <a:prstGeom prst="line">
              <a:avLst/>
            </a:prstGeom>
            <a:noFill/>
            <a:ln w="38100" algn="ctr">
              <a:solidFill>
                <a:srgbClr val="540264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/>
            </a:extLst>
          </p:spPr>
        </p:cxnSp>
        <p:cxnSp>
          <p:nvCxnSpPr>
            <p:cNvPr id="11314" name="Прямая соединительная линия 226"/>
            <p:cNvCxnSpPr>
              <a:cxnSpLocks noChangeShapeType="1"/>
            </p:cNvCxnSpPr>
            <p:nvPr/>
          </p:nvCxnSpPr>
          <p:spPr bwMode="auto">
            <a:xfrm rot="7106561" flipV="1">
              <a:off x="2771" y="1508"/>
              <a:ext cx="314" cy="0"/>
            </a:xfrm>
            <a:prstGeom prst="line">
              <a:avLst/>
            </a:prstGeom>
            <a:noFill/>
            <a:ln w="38100" algn="ctr">
              <a:solidFill>
                <a:srgbClr val="540264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/>
            </a:extLst>
          </p:spPr>
        </p:cxnSp>
      </p:grpSp>
      <p:cxnSp>
        <p:nvCxnSpPr>
          <p:cNvPr id="24" name="Прямая соединительная линия 181"/>
          <p:cNvCxnSpPr>
            <a:cxnSpLocks noChangeShapeType="1"/>
          </p:cNvCxnSpPr>
          <p:nvPr/>
        </p:nvCxnSpPr>
        <p:spPr bwMode="auto">
          <a:xfrm>
            <a:off x="6745288" y="3705225"/>
            <a:ext cx="974725" cy="0"/>
          </a:xfrm>
          <a:prstGeom prst="line">
            <a:avLst/>
          </a:prstGeom>
          <a:noFill/>
          <a:ln w="38100" algn="ctr">
            <a:solidFill>
              <a:srgbClr val="540264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76097" name="Text Box 321"/>
          <p:cNvSpPr txBox="1">
            <a:spLocks noChangeArrowheads="1"/>
          </p:cNvSpPr>
          <p:nvPr/>
        </p:nvSpPr>
        <p:spPr bwMode="auto">
          <a:xfrm>
            <a:off x="52388" y="50800"/>
            <a:ext cx="9290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Решение математических задач на фракталы</a:t>
            </a:r>
          </a:p>
        </p:txBody>
      </p:sp>
      <p:grpSp>
        <p:nvGrpSpPr>
          <p:cNvPr id="75809" name="Group 323"/>
          <p:cNvGrpSpPr>
            <a:grpSpLocks/>
          </p:cNvGrpSpPr>
          <p:nvPr/>
        </p:nvGrpSpPr>
        <p:grpSpPr bwMode="auto">
          <a:xfrm rot="213527">
            <a:off x="6864350" y="2841625"/>
            <a:ext cx="277813" cy="920750"/>
            <a:chOff x="2928" y="981"/>
            <a:chExt cx="216" cy="685"/>
          </a:xfrm>
        </p:grpSpPr>
        <p:cxnSp>
          <p:nvCxnSpPr>
            <p:cNvPr id="11309" name="Прямая соединительная линия 223"/>
            <p:cNvCxnSpPr>
              <a:cxnSpLocks noChangeShapeType="1"/>
            </p:cNvCxnSpPr>
            <p:nvPr/>
          </p:nvCxnSpPr>
          <p:spPr bwMode="auto">
            <a:xfrm rot="7106561" flipV="1">
              <a:off x="3005" y="1113"/>
              <a:ext cx="270" cy="0"/>
            </a:xfrm>
            <a:prstGeom prst="line">
              <a:avLst/>
            </a:prstGeom>
            <a:noFill/>
            <a:ln w="38100" algn="ctr">
              <a:solidFill>
                <a:srgbClr val="540264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/>
            </a:extLst>
          </p:spPr>
        </p:cxnSp>
        <p:cxnSp>
          <p:nvCxnSpPr>
            <p:cNvPr id="11310" name="Прямая соединительная линия 225"/>
            <p:cNvCxnSpPr>
              <a:cxnSpLocks noChangeShapeType="1"/>
            </p:cNvCxnSpPr>
            <p:nvPr/>
          </p:nvCxnSpPr>
          <p:spPr bwMode="auto">
            <a:xfrm rot="-9093439" flipH="1" flipV="1">
              <a:off x="3041" y="1212"/>
              <a:ext cx="0" cy="175"/>
            </a:xfrm>
            <a:prstGeom prst="line">
              <a:avLst/>
            </a:prstGeom>
            <a:noFill/>
            <a:ln w="38100" algn="ctr">
              <a:solidFill>
                <a:srgbClr val="540264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/>
            </a:extLst>
          </p:spPr>
        </p:cxnSp>
        <p:cxnSp>
          <p:nvCxnSpPr>
            <p:cNvPr id="11311" name="Прямая соединительная линия 226"/>
            <p:cNvCxnSpPr>
              <a:cxnSpLocks noChangeShapeType="1"/>
            </p:cNvCxnSpPr>
            <p:nvPr/>
          </p:nvCxnSpPr>
          <p:spPr bwMode="auto">
            <a:xfrm rot="7106561" flipV="1">
              <a:off x="2770" y="1506"/>
              <a:ext cx="314" cy="0"/>
            </a:xfrm>
            <a:prstGeom prst="line">
              <a:avLst/>
            </a:prstGeom>
            <a:noFill/>
            <a:ln w="38100" algn="ctr">
              <a:solidFill>
                <a:srgbClr val="540264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/>
            </a:extLst>
          </p:spPr>
        </p:cxnSp>
      </p:grpSp>
      <p:grpSp>
        <p:nvGrpSpPr>
          <p:cNvPr id="75810" name="Group 329"/>
          <p:cNvGrpSpPr>
            <a:grpSpLocks/>
          </p:cNvGrpSpPr>
          <p:nvPr/>
        </p:nvGrpSpPr>
        <p:grpSpPr bwMode="auto">
          <a:xfrm>
            <a:off x="0" y="3081338"/>
            <a:ext cx="5832475" cy="879475"/>
            <a:chOff x="0" y="1769"/>
            <a:chExt cx="3674" cy="554"/>
          </a:xfrm>
        </p:grpSpPr>
        <p:sp>
          <p:nvSpPr>
            <p:cNvPr id="11380" name="Text Box 328"/>
            <p:cNvSpPr txBox="1">
              <a:spLocks noChangeArrowheads="1"/>
            </p:cNvSpPr>
            <p:nvPr/>
          </p:nvSpPr>
          <p:spPr bwMode="auto">
            <a:xfrm>
              <a:off x="0" y="1769"/>
              <a:ext cx="3674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b="1"/>
                <a:t>2.1. Заметим, что А</a:t>
              </a:r>
              <a:r>
                <a:rPr lang="ru-RU" altLang="ru-RU" b="1" baseline="-25000"/>
                <a:t>1</a:t>
              </a:r>
              <a:r>
                <a:rPr lang="ru-RU" altLang="ru-RU" b="1"/>
                <a:t>А</a:t>
              </a:r>
              <a:r>
                <a:rPr lang="ru-RU" altLang="ru-RU" b="1" baseline="-25000"/>
                <a:t>4</a:t>
              </a:r>
              <a:r>
                <a:rPr lang="ru-RU" altLang="ru-RU" b="1"/>
                <a:t>= А</a:t>
              </a:r>
              <a:r>
                <a:rPr lang="ru-RU" altLang="ru-RU" b="1" baseline="-25000"/>
                <a:t>4</a:t>
              </a:r>
              <a:r>
                <a:rPr lang="ru-RU" altLang="ru-RU" b="1"/>
                <a:t>О</a:t>
              </a:r>
              <a:r>
                <a:rPr lang="ru-RU" altLang="ru-RU" b="1" baseline="-25000"/>
                <a:t>1</a:t>
              </a:r>
              <a:r>
                <a:rPr lang="ru-RU" altLang="ru-RU" b="1"/>
                <a:t>+О</a:t>
              </a:r>
              <a:r>
                <a:rPr lang="ru-RU" altLang="ru-RU" b="1" baseline="-25000"/>
                <a:t>1</a:t>
              </a:r>
              <a:r>
                <a:rPr lang="ru-RU" altLang="ru-RU" b="1"/>
                <a:t>О</a:t>
              </a:r>
              <a:r>
                <a:rPr lang="ru-RU" altLang="ru-RU" b="1" baseline="-25000"/>
                <a:t>2</a:t>
              </a:r>
              <a:r>
                <a:rPr lang="ru-RU" altLang="ru-RU" b="1"/>
                <a:t>+О</a:t>
              </a:r>
              <a:r>
                <a:rPr lang="ru-RU" altLang="ru-RU" b="1" baseline="-25000"/>
                <a:t>2</a:t>
              </a:r>
              <a:r>
                <a:rPr lang="ru-RU" altLang="ru-RU" b="1"/>
                <a:t>О</a:t>
              </a:r>
              <a:r>
                <a:rPr lang="ru-RU" altLang="ru-RU" b="1" baseline="-25000"/>
                <a:t>3</a:t>
              </a:r>
              <a:r>
                <a:rPr lang="ru-RU" altLang="ru-RU" b="1"/>
                <a:t>+О</a:t>
              </a:r>
              <a:r>
                <a:rPr lang="ru-RU" altLang="ru-RU" b="1" baseline="-25000"/>
                <a:t>3</a:t>
              </a:r>
              <a:r>
                <a:rPr lang="ru-RU" altLang="ru-RU" b="1"/>
                <a:t>А</a:t>
              </a:r>
              <a:r>
                <a:rPr lang="ru-RU" altLang="ru-RU" b="1" baseline="-25000"/>
                <a:t>1</a:t>
              </a:r>
              <a:r>
                <a:rPr lang="ru-RU" altLang="ru-RU" b="1"/>
                <a:t>=</a:t>
              </a:r>
            </a:p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ru-RU" altLang="ru-RU" b="1"/>
                <a:t>       =</a:t>
              </a:r>
            </a:p>
          </p:txBody>
        </p:sp>
        <p:graphicFrame>
          <p:nvGraphicFramePr>
            <p:cNvPr id="11338" name="Object 74"/>
            <p:cNvGraphicFramePr>
              <a:graphicFrameLocks noChangeAspect="1"/>
            </p:cNvGraphicFramePr>
            <p:nvPr/>
          </p:nvGraphicFramePr>
          <p:xfrm>
            <a:off x="484" y="1950"/>
            <a:ext cx="1956" cy="373"/>
          </p:xfrm>
          <a:graphic>
            <a:graphicData uri="http://schemas.openxmlformats.org/presentationml/2006/ole">
              <p:oleObj spid="_x0000_s11338" name="Формула" r:id="rId4" imgW="3124200" imgH="596900" progId="Equation.3">
                <p:embed/>
              </p:oleObj>
            </a:graphicData>
          </a:graphic>
        </p:graphicFrame>
      </p:grpSp>
      <p:grpSp>
        <p:nvGrpSpPr>
          <p:cNvPr id="75811" name="Group 337"/>
          <p:cNvGrpSpPr>
            <a:grpSpLocks/>
          </p:cNvGrpSpPr>
          <p:nvPr/>
        </p:nvGrpSpPr>
        <p:grpSpPr bwMode="auto">
          <a:xfrm>
            <a:off x="0" y="3970338"/>
            <a:ext cx="5292725" cy="2397125"/>
            <a:chOff x="0" y="2341"/>
            <a:chExt cx="3334" cy="1510"/>
          </a:xfrm>
        </p:grpSpPr>
        <p:graphicFrame>
          <p:nvGraphicFramePr>
            <p:cNvPr id="11339" name="Object 75"/>
            <p:cNvGraphicFramePr>
              <a:graphicFrameLocks noChangeAspect="1"/>
            </p:cNvGraphicFramePr>
            <p:nvPr/>
          </p:nvGraphicFramePr>
          <p:xfrm>
            <a:off x="1474" y="3475"/>
            <a:ext cx="280" cy="376"/>
          </p:xfrm>
          <a:graphic>
            <a:graphicData uri="http://schemas.openxmlformats.org/presentationml/2006/ole">
              <p:oleObj spid="_x0000_s11339" name="Формула" r:id="rId5" imgW="444307" imgH="596641" progId="Equation.3">
                <p:embed/>
              </p:oleObj>
            </a:graphicData>
          </a:graphic>
        </p:graphicFrame>
        <p:grpSp>
          <p:nvGrpSpPr>
            <p:cNvPr id="11377" name="Group 334"/>
            <p:cNvGrpSpPr>
              <a:grpSpLocks/>
            </p:cNvGrpSpPr>
            <p:nvPr/>
          </p:nvGrpSpPr>
          <p:grpSpPr bwMode="auto">
            <a:xfrm>
              <a:off x="0" y="2341"/>
              <a:ext cx="3334" cy="1388"/>
              <a:chOff x="0" y="2341"/>
              <a:chExt cx="3334" cy="1388"/>
            </a:xfrm>
          </p:grpSpPr>
          <p:sp>
            <p:nvSpPr>
              <p:cNvPr id="11378" name="Text Box 335"/>
              <p:cNvSpPr txBox="1">
                <a:spLocks noChangeArrowheads="1"/>
              </p:cNvSpPr>
              <p:nvPr/>
            </p:nvSpPr>
            <p:spPr bwMode="auto">
              <a:xfrm>
                <a:off x="295" y="2341"/>
                <a:ext cx="3039" cy="1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>
                  <a:lnSpc>
                    <a:spcPct val="110000"/>
                  </a:lnSpc>
                  <a:spcBef>
                    <a:spcPct val="50000"/>
                  </a:spcBef>
                </a:pPr>
                <a:r>
                  <a:rPr lang="ru-RU" altLang="ru-RU" b="1"/>
                  <a:t>Отрезок А</a:t>
                </a:r>
                <a:r>
                  <a:rPr lang="ru-RU" altLang="ru-RU" b="1" baseline="-25000"/>
                  <a:t>1</a:t>
                </a:r>
                <a:r>
                  <a:rPr lang="ru-RU" altLang="ru-RU" b="1"/>
                  <a:t>А</a:t>
                </a:r>
                <a:r>
                  <a:rPr lang="ru-RU" altLang="ru-RU" b="1" baseline="-25000"/>
                  <a:t>4</a:t>
                </a:r>
                <a:r>
                  <a:rPr lang="ru-RU" altLang="ru-RU" b="1"/>
                  <a:t> -  диаметр окружности, описанной около первой итерации кривой Коха. Поскольку данная окружность описана и около равностороннего треугольника А</a:t>
                </a:r>
                <a:r>
                  <a:rPr lang="ru-RU" altLang="ru-RU" b="1" baseline="-25000"/>
                  <a:t>1</a:t>
                </a:r>
                <a:r>
                  <a:rPr lang="ru-RU" altLang="ru-RU" b="1"/>
                  <a:t>А</a:t>
                </a:r>
                <a:r>
                  <a:rPr lang="ru-RU" altLang="ru-RU" b="1" baseline="-25000"/>
                  <a:t>3</a:t>
                </a:r>
                <a:r>
                  <a:rPr lang="ru-RU" altLang="ru-RU" b="1"/>
                  <a:t>А</a:t>
                </a:r>
                <a:r>
                  <a:rPr lang="ru-RU" altLang="ru-RU" b="1" baseline="-25000"/>
                  <a:t>5</a:t>
                </a:r>
                <a:r>
                  <a:rPr lang="ru-RU" altLang="ru-RU" b="1"/>
                  <a:t> с длиной стороны, равной 1, то её диаметр равен</a:t>
                </a:r>
                <a:r>
                  <a:rPr lang="ru-RU" altLang="ru-RU"/>
                  <a:t>        .</a:t>
                </a:r>
              </a:p>
            </p:txBody>
          </p:sp>
          <p:sp>
            <p:nvSpPr>
              <p:cNvPr id="11379" name="Text Box 336"/>
              <p:cNvSpPr txBox="1">
                <a:spLocks noChangeArrowheads="1"/>
              </p:cNvSpPr>
              <p:nvPr/>
            </p:nvSpPr>
            <p:spPr bwMode="auto">
              <a:xfrm>
                <a:off x="0" y="2347"/>
                <a:ext cx="43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b="1"/>
                  <a:t>2.2.</a:t>
                </a:r>
              </a:p>
            </p:txBody>
          </p:sp>
        </p:grpSp>
      </p:grpSp>
      <p:pic>
        <p:nvPicPr>
          <p:cNvPr id="74" name="i-main-pic" descr="Картинка 14 из 85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82206" y="889462"/>
            <a:ext cx="2726005" cy="1722882"/>
          </a:xfrm>
          <a:prstGeom prst="rect">
            <a:avLst/>
          </a:prstGeom>
          <a:solidFill>
            <a:srgbClr val="0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5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6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5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8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75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7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5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5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5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5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5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5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6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6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7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4" dur="500"/>
                                        <p:tgtEl>
                                          <p:spTgt spid="7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5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5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4" dur="500"/>
                                        <p:tgtEl>
                                          <p:spTgt spid="7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5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4" dur="500"/>
                                        <p:tgtEl>
                                          <p:spTgt spid="7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5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5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4" dur="10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76" presetID="18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31" grpId="0" animBg="1"/>
      <p:bldP spid="75832" grpId="0"/>
      <p:bldP spid="75833" grpId="0"/>
      <p:bldP spid="75834" grpId="0"/>
      <p:bldP spid="75835" grpId="0"/>
      <p:bldP spid="75836" grpId="0"/>
      <p:bldP spid="75837" grpId="0"/>
      <p:bldP spid="75859" grpId="0" animBg="1"/>
      <p:bldP spid="75860" grpId="0" animBg="1"/>
      <p:bldP spid="75861" grpId="0" animBg="1"/>
      <p:bldP spid="75862" grpId="0" animBg="1"/>
      <p:bldP spid="75863" grpId="0"/>
      <p:bldP spid="75864" grpId="0"/>
      <p:bldP spid="75865" grpId="0"/>
      <p:bldP spid="75867" grpId="0"/>
      <p:bldP spid="75868" grpId="0"/>
      <p:bldP spid="75887" grpId="0"/>
      <p:bldP spid="75888" grpId="0"/>
      <p:bldP spid="75889" grpId="0"/>
      <p:bldP spid="75900" grpId="0"/>
      <p:bldP spid="76053" grpId="0"/>
      <p:bldP spid="76073" grpId="0" animBg="1"/>
      <p:bldP spid="76073" grpId="1" animBg="1"/>
      <p:bldP spid="760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0" y="158750"/>
            <a:ext cx="9144000" cy="460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defRPr/>
            </a:pPr>
            <a:r>
              <a:rPr lang="ru-RU" altLang="ru-RU" sz="4400">
                <a:solidFill>
                  <a:schemeClr val="bg1"/>
                </a:solidFill>
                <a:latin typeface="Monotype Corsiva" pitchFamily="66" charset="0"/>
              </a:rPr>
              <a:t>Алгоритмы построения фракталов</a:t>
            </a:r>
          </a:p>
        </p:txBody>
      </p:sp>
      <p:sp>
        <p:nvSpPr>
          <p:cNvPr id="26626" name="Rectangle 47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81928" name="Text Box 48"/>
          <p:cNvSpPr txBox="1">
            <a:spLocks noChangeArrowheads="1"/>
          </p:cNvSpPr>
          <p:nvPr/>
        </p:nvSpPr>
        <p:spPr bwMode="auto">
          <a:xfrm>
            <a:off x="250825" y="1739900"/>
            <a:ext cx="4964113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20000"/>
              </a:lnSpc>
              <a:buClr>
                <a:srgbClr val="561249"/>
              </a:buClr>
              <a:buFont typeface="Wingdings" pitchFamily="2" charset="2"/>
              <a:buAutoNum type="arabicPeriod"/>
            </a:pPr>
            <a:r>
              <a:rPr lang="ru-RU" altLang="ru-RU" b="1"/>
              <a:t>Возьмем окружность с произвольным центром и радиусом. 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rgbClr val="561249"/>
              </a:buClr>
              <a:buFont typeface="Wingdings" pitchFamily="2" charset="2"/>
              <a:buAutoNum type="arabicPeriod"/>
            </a:pPr>
            <a:r>
              <a:rPr lang="ru-RU" altLang="ru-RU" b="1"/>
              <a:t>Разобьем эту окружность на углы по 60°. 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rgbClr val="561249"/>
              </a:buClr>
              <a:buFont typeface="Wingdings" pitchFamily="2" charset="2"/>
              <a:buAutoNum type="arabicPeriod"/>
            </a:pPr>
            <a:r>
              <a:rPr lang="ru-RU" altLang="ru-RU" b="1"/>
              <a:t>Строим семь окружностей с центрами на биссектрисах этих углов и радиусами </a:t>
            </a:r>
            <a:r>
              <a:rPr lang="en-US" altLang="ru-RU" b="1"/>
              <a:t>R</a:t>
            </a:r>
            <a:r>
              <a:rPr lang="ru-RU" altLang="ru-RU" b="1"/>
              <a:t>/3.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rgbClr val="561249"/>
              </a:buClr>
              <a:buFontTx/>
              <a:buAutoNum type="arabicPeriod" startAt="4"/>
            </a:pPr>
            <a:r>
              <a:rPr lang="ru-RU" altLang="ru-RU" b="1"/>
              <a:t>Применительно к каждой из полученных окружностей повторяем данный алгоритм. </a:t>
            </a:r>
          </a:p>
        </p:txBody>
      </p:sp>
      <p:grpSp>
        <p:nvGrpSpPr>
          <p:cNvPr id="5" name="Группа 101"/>
          <p:cNvGrpSpPr>
            <a:grpSpLocks/>
          </p:cNvGrpSpPr>
          <p:nvPr/>
        </p:nvGrpSpPr>
        <p:grpSpPr bwMode="auto">
          <a:xfrm>
            <a:off x="6697663" y="2090738"/>
            <a:ext cx="998537" cy="863600"/>
            <a:chOff x="5515934" y="2398388"/>
            <a:chExt cx="3071834" cy="2515570"/>
          </a:xfrm>
        </p:grpSpPr>
        <p:cxnSp>
          <p:nvCxnSpPr>
            <p:cNvPr id="140" name="Прямая соединительная линия 139"/>
            <p:cNvCxnSpPr/>
            <p:nvPr/>
          </p:nvCxnSpPr>
          <p:spPr>
            <a:xfrm rot="10800000" flipH="1">
              <a:off x="5515934" y="3623802"/>
              <a:ext cx="307183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 rot="16200000" flipH="1">
              <a:off x="5803443" y="2842650"/>
              <a:ext cx="2501699" cy="164091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 rot="5400000">
              <a:off x="5757048" y="2826336"/>
              <a:ext cx="2501696" cy="164580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2659" name="Группа 101"/>
          <p:cNvGrpSpPr>
            <a:grpSpLocks/>
          </p:cNvGrpSpPr>
          <p:nvPr/>
        </p:nvGrpSpPr>
        <p:grpSpPr bwMode="auto">
          <a:xfrm>
            <a:off x="5843588" y="2555875"/>
            <a:ext cx="998537" cy="866775"/>
            <a:chOff x="5420058" y="2385917"/>
            <a:chExt cx="3069067" cy="2527258"/>
          </a:xfrm>
        </p:grpSpPr>
        <p:cxnSp>
          <p:nvCxnSpPr>
            <p:cNvPr id="685" name="Прямая соединительная линия 684"/>
            <p:cNvCxnSpPr/>
            <p:nvPr/>
          </p:nvCxnSpPr>
          <p:spPr>
            <a:xfrm rot="10800000" flipH="1">
              <a:off x="5420058" y="3626403"/>
              <a:ext cx="306906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6" name="Прямая соединительная линия 685"/>
            <p:cNvCxnSpPr/>
            <p:nvPr/>
          </p:nvCxnSpPr>
          <p:spPr>
            <a:xfrm rot="16200000" flipH="1">
              <a:off x="5702410" y="2843713"/>
              <a:ext cx="2499486" cy="163943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7" name="Прямая соединительная линия 686"/>
            <p:cNvCxnSpPr/>
            <p:nvPr/>
          </p:nvCxnSpPr>
          <p:spPr>
            <a:xfrm rot="5400000">
              <a:off x="5624341" y="2815941"/>
              <a:ext cx="2499486" cy="163943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2660" name="Группа 101"/>
          <p:cNvGrpSpPr>
            <a:grpSpLocks/>
          </p:cNvGrpSpPr>
          <p:nvPr/>
        </p:nvGrpSpPr>
        <p:grpSpPr bwMode="auto">
          <a:xfrm>
            <a:off x="7578725" y="2565400"/>
            <a:ext cx="1000125" cy="863600"/>
            <a:chOff x="5516118" y="2398169"/>
            <a:chExt cx="3073945" cy="2517586"/>
          </a:xfrm>
        </p:grpSpPr>
        <p:cxnSp>
          <p:nvCxnSpPr>
            <p:cNvPr id="689" name="Прямая соединительная линия 688"/>
            <p:cNvCxnSpPr/>
            <p:nvPr/>
          </p:nvCxnSpPr>
          <p:spPr>
            <a:xfrm rot="10800000" flipH="1">
              <a:off x="5516118" y="3624568"/>
              <a:ext cx="3073945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0" name="Прямая соединительная линия 689"/>
            <p:cNvCxnSpPr/>
            <p:nvPr/>
          </p:nvCxnSpPr>
          <p:spPr>
            <a:xfrm rot="16200000" flipH="1">
              <a:off x="5874808" y="2917749"/>
              <a:ext cx="2517586" cy="147842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1" name="Прямая соединительная линия 690"/>
            <p:cNvCxnSpPr/>
            <p:nvPr/>
          </p:nvCxnSpPr>
          <p:spPr>
            <a:xfrm rot="5400000">
              <a:off x="5730490" y="2827862"/>
              <a:ext cx="2503704" cy="164431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2663" name="Группа 51"/>
          <p:cNvGrpSpPr>
            <a:grpSpLocks/>
          </p:cNvGrpSpPr>
          <p:nvPr/>
        </p:nvGrpSpPr>
        <p:grpSpPr bwMode="auto">
          <a:xfrm>
            <a:off x="5664200" y="1989138"/>
            <a:ext cx="3071813" cy="3071812"/>
            <a:chOff x="5500694" y="2357430"/>
            <a:chExt cx="2928958" cy="2786082"/>
          </a:xfrm>
        </p:grpSpPr>
        <p:sp>
          <p:nvSpPr>
            <p:cNvPr id="27" name="Овал 26"/>
            <p:cNvSpPr>
              <a:spLocks noChangeArrowheads="1"/>
            </p:cNvSpPr>
            <p:nvPr/>
          </p:nvSpPr>
          <p:spPr bwMode="auto">
            <a:xfrm>
              <a:off x="5500694" y="2357430"/>
              <a:ext cx="2928958" cy="2786082"/>
            </a:xfrm>
            <a:prstGeom prst="ellipse">
              <a:avLst/>
            </a:prstGeom>
            <a:solidFill>
              <a:srgbClr val="DCB9FF">
                <a:alpha val="49001"/>
              </a:srgbClr>
            </a:solidFill>
            <a:ln w="25400" algn="ctr">
              <a:solidFill>
                <a:srgbClr val="222268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0" name="Овал 39"/>
            <p:cNvSpPr>
              <a:spLocks noChangeArrowheads="1"/>
            </p:cNvSpPr>
            <p:nvPr/>
          </p:nvSpPr>
          <p:spPr bwMode="auto">
            <a:xfrm>
              <a:off x="6929601" y="3715195"/>
              <a:ext cx="45410" cy="44634"/>
            </a:xfrm>
            <a:prstGeom prst="ellipse">
              <a:avLst/>
            </a:prstGeom>
            <a:gradFill rotWithShape="1">
              <a:gsLst>
                <a:gs pos="0">
                  <a:srgbClr val="D3A7FF">
                    <a:alpha val="41000"/>
                  </a:srgbClr>
                </a:gs>
                <a:gs pos="50000">
                  <a:srgbClr val="9999FF">
                    <a:alpha val="49001"/>
                  </a:srgbClr>
                </a:gs>
                <a:gs pos="100000">
                  <a:srgbClr val="D3A7FF">
                    <a:alpha val="41000"/>
                  </a:srgbClr>
                </a:gs>
              </a:gsLst>
              <a:lin ang="2700000" scaled="1"/>
            </a:gra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7088188" y="3489325"/>
            <a:ext cx="223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о</a:t>
            </a:r>
          </a:p>
        </p:txBody>
      </p:sp>
      <p:grpSp>
        <p:nvGrpSpPr>
          <p:cNvPr id="82667" name="Группа 594"/>
          <p:cNvGrpSpPr>
            <a:grpSpLocks/>
          </p:cNvGrpSpPr>
          <p:nvPr/>
        </p:nvGrpSpPr>
        <p:grpSpPr bwMode="auto">
          <a:xfrm>
            <a:off x="7194550" y="2751138"/>
            <a:ext cx="1323975" cy="769937"/>
            <a:chOff x="6912829" y="2786058"/>
            <a:chExt cx="1230312" cy="776288"/>
          </a:xfrm>
        </p:grpSpPr>
        <p:cxnSp>
          <p:nvCxnSpPr>
            <p:cNvPr id="696" name="Прямая соединительная линия 695"/>
            <p:cNvCxnSpPr/>
            <p:nvPr/>
          </p:nvCxnSpPr>
          <p:spPr bwMode="auto">
            <a:xfrm flipV="1">
              <a:off x="6912829" y="2786058"/>
              <a:ext cx="1230312" cy="776288"/>
            </a:xfrm>
            <a:prstGeom prst="line">
              <a:avLst/>
            </a:prstGeom>
            <a:ln>
              <a:solidFill>
                <a:srgbClr val="7575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993" name="TextBox 696"/>
            <p:cNvSpPr txBox="1">
              <a:spLocks noChangeArrowheads="1"/>
            </p:cNvSpPr>
            <p:nvPr/>
          </p:nvSpPr>
          <p:spPr bwMode="auto">
            <a:xfrm>
              <a:off x="7483729" y="3154195"/>
              <a:ext cx="286188" cy="307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sz="1400"/>
                <a:t>R</a:t>
              </a:r>
              <a:endParaRPr lang="ru-RU" altLang="ru-RU" sz="1400"/>
            </a:p>
          </p:txBody>
        </p:sp>
      </p:grpSp>
      <p:grpSp>
        <p:nvGrpSpPr>
          <p:cNvPr id="82668" name="Группа 1510"/>
          <p:cNvGrpSpPr>
            <a:grpSpLocks/>
          </p:cNvGrpSpPr>
          <p:nvPr/>
        </p:nvGrpSpPr>
        <p:grpSpPr bwMode="auto">
          <a:xfrm>
            <a:off x="5880100" y="1992313"/>
            <a:ext cx="2628900" cy="3071812"/>
            <a:chOff x="5542438" y="2071678"/>
            <a:chExt cx="2628926" cy="3071812"/>
          </a:xfrm>
        </p:grpSpPr>
        <p:grpSp>
          <p:nvGrpSpPr>
            <p:cNvPr id="33988" name="Группа 596"/>
            <p:cNvGrpSpPr>
              <a:grpSpLocks/>
            </p:cNvGrpSpPr>
            <p:nvPr/>
          </p:nvGrpSpPr>
          <p:grpSpPr bwMode="auto">
            <a:xfrm>
              <a:off x="5572132" y="2071678"/>
              <a:ext cx="2571768" cy="3071812"/>
              <a:chOff x="5564629" y="2071678"/>
              <a:chExt cx="2571785" cy="3071813"/>
            </a:xfrm>
          </p:grpSpPr>
          <p:cxnSp>
            <p:nvCxnSpPr>
              <p:cNvPr id="702" name="Прямая соединительная линия 701"/>
              <p:cNvCxnSpPr/>
              <p:nvPr/>
            </p:nvCxnSpPr>
            <p:spPr>
              <a:xfrm>
                <a:off x="5565098" y="2776528"/>
                <a:ext cx="2571792" cy="1581151"/>
              </a:xfrm>
              <a:prstGeom prst="line">
                <a:avLst/>
              </a:prstGeom>
              <a:ln>
                <a:solidFill>
                  <a:srgbClr val="7575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Прямая соединительная линия 719"/>
              <p:cNvCxnSpPr/>
              <p:nvPr/>
            </p:nvCxnSpPr>
            <p:spPr>
              <a:xfrm rot="16200000" flipH="1">
                <a:off x="5323025" y="3607585"/>
                <a:ext cx="3071813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510" name="Прямая соединительная линия 1509"/>
            <p:cNvCxnSpPr/>
            <p:nvPr/>
          </p:nvCxnSpPr>
          <p:spPr bwMode="auto">
            <a:xfrm flipH="1">
              <a:off x="5542438" y="2787640"/>
              <a:ext cx="2628926" cy="1585913"/>
            </a:xfrm>
            <a:prstGeom prst="line">
              <a:avLst/>
            </a:prstGeom>
            <a:ln>
              <a:solidFill>
                <a:srgbClr val="7575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53" name="Text Box 33"/>
          <p:cNvSpPr txBox="1">
            <a:spLocks noChangeArrowheads="1"/>
          </p:cNvSpPr>
          <p:nvPr/>
        </p:nvSpPr>
        <p:spPr bwMode="auto">
          <a:xfrm>
            <a:off x="900113" y="892175"/>
            <a:ext cx="7488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i="1">
                <a:solidFill>
                  <a:srgbClr val="540264"/>
                </a:solidFill>
              </a:rPr>
              <a:t>Алгоритм построения фрактала «Цветок»</a:t>
            </a:r>
            <a:endParaRPr lang="ru-RU" altLang="ru-RU" sz="2400">
              <a:solidFill>
                <a:srgbClr val="540264"/>
              </a:solidFill>
            </a:endParaRPr>
          </a:p>
        </p:txBody>
      </p:sp>
      <p:grpSp>
        <p:nvGrpSpPr>
          <p:cNvPr id="82675" name="Группа 52"/>
          <p:cNvGrpSpPr>
            <a:grpSpLocks/>
          </p:cNvGrpSpPr>
          <p:nvPr/>
        </p:nvGrpSpPr>
        <p:grpSpPr bwMode="auto">
          <a:xfrm>
            <a:off x="6697663" y="4008438"/>
            <a:ext cx="998537" cy="1028700"/>
            <a:chOff x="5500694" y="2357430"/>
            <a:chExt cx="2928958" cy="2786082"/>
          </a:xfrm>
        </p:grpSpPr>
        <p:grpSp>
          <p:nvGrpSpPr>
            <p:cNvPr id="33984" name="Группа 51"/>
            <p:cNvGrpSpPr>
              <a:grpSpLocks/>
            </p:cNvGrpSpPr>
            <p:nvPr/>
          </p:nvGrpSpPr>
          <p:grpSpPr bwMode="auto">
            <a:xfrm>
              <a:off x="5500694" y="2357430"/>
              <a:ext cx="2928958" cy="2786082"/>
              <a:chOff x="5500694" y="2357430"/>
              <a:chExt cx="2928958" cy="2786082"/>
            </a:xfrm>
          </p:grpSpPr>
          <p:sp>
            <p:nvSpPr>
              <p:cNvPr id="6" name="Овал 144"/>
              <p:cNvSpPr/>
              <p:nvPr/>
            </p:nvSpPr>
            <p:spPr>
              <a:xfrm>
                <a:off x="5500694" y="2357430"/>
                <a:ext cx="2928958" cy="2786082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1" name="Овал 145"/>
              <p:cNvSpPr/>
              <p:nvPr/>
            </p:nvSpPr>
            <p:spPr>
              <a:xfrm>
                <a:off x="6925593" y="3716075"/>
                <a:ext cx="51220" cy="4299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33985" name="TextBox 143"/>
            <p:cNvSpPr txBox="1">
              <a:spLocks noChangeArrowheads="1"/>
            </p:cNvSpPr>
            <p:nvPr/>
          </p:nvSpPr>
          <p:spPr bwMode="auto">
            <a:xfrm>
              <a:off x="6858017" y="3714751"/>
              <a:ext cx="214313" cy="999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/>
            </a:p>
          </p:txBody>
        </p:sp>
      </p:grpSp>
      <p:grpSp>
        <p:nvGrpSpPr>
          <p:cNvPr id="82679" name="Группа 52"/>
          <p:cNvGrpSpPr>
            <a:grpSpLocks/>
          </p:cNvGrpSpPr>
          <p:nvPr/>
        </p:nvGrpSpPr>
        <p:grpSpPr bwMode="auto">
          <a:xfrm>
            <a:off x="5821363" y="3517900"/>
            <a:ext cx="998537" cy="1028700"/>
            <a:chOff x="5500694" y="2357430"/>
            <a:chExt cx="2928958" cy="2786082"/>
          </a:xfrm>
        </p:grpSpPr>
        <p:grpSp>
          <p:nvGrpSpPr>
            <p:cNvPr id="33980" name="Группа 51"/>
            <p:cNvGrpSpPr>
              <a:grpSpLocks/>
            </p:cNvGrpSpPr>
            <p:nvPr/>
          </p:nvGrpSpPr>
          <p:grpSpPr bwMode="auto">
            <a:xfrm>
              <a:off x="5500694" y="2357430"/>
              <a:ext cx="2928958" cy="2786082"/>
              <a:chOff x="5500694" y="2357430"/>
              <a:chExt cx="2928958" cy="2786082"/>
            </a:xfrm>
          </p:grpSpPr>
          <p:sp>
            <p:nvSpPr>
              <p:cNvPr id="30" name="Овал 144"/>
              <p:cNvSpPr/>
              <p:nvPr/>
            </p:nvSpPr>
            <p:spPr>
              <a:xfrm>
                <a:off x="5500694" y="2357430"/>
                <a:ext cx="2928958" cy="2786082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1" name="Овал 145"/>
              <p:cNvSpPr/>
              <p:nvPr/>
            </p:nvSpPr>
            <p:spPr>
              <a:xfrm>
                <a:off x="6925593" y="3716075"/>
                <a:ext cx="51220" cy="4299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33981" name="TextBox 143"/>
            <p:cNvSpPr txBox="1">
              <a:spLocks noChangeArrowheads="1"/>
            </p:cNvSpPr>
            <p:nvPr/>
          </p:nvSpPr>
          <p:spPr bwMode="auto">
            <a:xfrm>
              <a:off x="6858017" y="3714751"/>
              <a:ext cx="214313" cy="999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/>
            </a:p>
          </p:txBody>
        </p:sp>
      </p:grpSp>
      <p:grpSp>
        <p:nvGrpSpPr>
          <p:cNvPr id="82684" name="Группа 52"/>
          <p:cNvGrpSpPr>
            <a:grpSpLocks/>
          </p:cNvGrpSpPr>
          <p:nvPr/>
        </p:nvGrpSpPr>
        <p:grpSpPr bwMode="auto">
          <a:xfrm>
            <a:off x="5821363" y="2471738"/>
            <a:ext cx="998537" cy="1028700"/>
            <a:chOff x="5500694" y="2357430"/>
            <a:chExt cx="2928958" cy="2786082"/>
          </a:xfrm>
        </p:grpSpPr>
        <p:grpSp>
          <p:nvGrpSpPr>
            <p:cNvPr id="33976" name="Группа 51"/>
            <p:cNvGrpSpPr>
              <a:grpSpLocks/>
            </p:cNvGrpSpPr>
            <p:nvPr/>
          </p:nvGrpSpPr>
          <p:grpSpPr bwMode="auto">
            <a:xfrm>
              <a:off x="5500694" y="2357430"/>
              <a:ext cx="2928958" cy="2786082"/>
              <a:chOff x="5500694" y="2357430"/>
              <a:chExt cx="2928958" cy="2786082"/>
            </a:xfrm>
          </p:grpSpPr>
          <p:sp>
            <p:nvSpPr>
              <p:cNvPr id="24930" name="Овал 144"/>
              <p:cNvSpPr/>
              <p:nvPr/>
            </p:nvSpPr>
            <p:spPr>
              <a:xfrm>
                <a:off x="5500694" y="2357430"/>
                <a:ext cx="2928958" cy="2786082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934" name="Овал 145"/>
              <p:cNvSpPr/>
              <p:nvPr/>
            </p:nvSpPr>
            <p:spPr>
              <a:xfrm>
                <a:off x="6925593" y="3716075"/>
                <a:ext cx="51220" cy="4299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33977" name="TextBox 143"/>
            <p:cNvSpPr txBox="1">
              <a:spLocks noChangeArrowheads="1"/>
            </p:cNvSpPr>
            <p:nvPr/>
          </p:nvSpPr>
          <p:spPr bwMode="auto">
            <a:xfrm>
              <a:off x="6858017" y="3714751"/>
              <a:ext cx="214313" cy="999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/>
            </a:p>
          </p:txBody>
        </p:sp>
      </p:grpSp>
      <p:grpSp>
        <p:nvGrpSpPr>
          <p:cNvPr id="82691" name="Группа 52"/>
          <p:cNvGrpSpPr>
            <a:grpSpLocks/>
          </p:cNvGrpSpPr>
          <p:nvPr/>
        </p:nvGrpSpPr>
        <p:grpSpPr bwMode="auto">
          <a:xfrm>
            <a:off x="6705600" y="3000375"/>
            <a:ext cx="998538" cy="1028700"/>
            <a:chOff x="5500694" y="2357430"/>
            <a:chExt cx="2928958" cy="2786082"/>
          </a:xfrm>
        </p:grpSpPr>
        <p:grpSp>
          <p:nvGrpSpPr>
            <p:cNvPr id="33972" name="Группа 51"/>
            <p:cNvGrpSpPr>
              <a:grpSpLocks/>
            </p:cNvGrpSpPr>
            <p:nvPr/>
          </p:nvGrpSpPr>
          <p:grpSpPr bwMode="auto">
            <a:xfrm>
              <a:off x="5500694" y="2357430"/>
              <a:ext cx="2928958" cy="2786082"/>
              <a:chOff x="5500694" y="2357430"/>
              <a:chExt cx="2928958" cy="2786082"/>
            </a:xfrm>
          </p:grpSpPr>
          <p:sp>
            <p:nvSpPr>
              <p:cNvPr id="24935" name="Овал 144"/>
              <p:cNvSpPr/>
              <p:nvPr/>
            </p:nvSpPr>
            <p:spPr>
              <a:xfrm>
                <a:off x="5500694" y="2357430"/>
                <a:ext cx="2928958" cy="2786082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936" name="Овал 145"/>
              <p:cNvSpPr/>
              <p:nvPr/>
            </p:nvSpPr>
            <p:spPr>
              <a:xfrm>
                <a:off x="6925592" y="3716075"/>
                <a:ext cx="51223" cy="4299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33973" name="TextBox 143"/>
            <p:cNvSpPr txBox="1">
              <a:spLocks noChangeArrowheads="1"/>
            </p:cNvSpPr>
            <p:nvPr/>
          </p:nvSpPr>
          <p:spPr bwMode="auto">
            <a:xfrm>
              <a:off x="6858017" y="3714751"/>
              <a:ext cx="214313" cy="999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/>
            </a:p>
          </p:txBody>
        </p:sp>
      </p:grpSp>
      <p:grpSp>
        <p:nvGrpSpPr>
          <p:cNvPr id="82695" name="Группа 101"/>
          <p:cNvGrpSpPr>
            <a:grpSpLocks/>
          </p:cNvGrpSpPr>
          <p:nvPr/>
        </p:nvGrpSpPr>
        <p:grpSpPr bwMode="auto">
          <a:xfrm>
            <a:off x="5834063" y="3611563"/>
            <a:ext cx="1000125" cy="862012"/>
            <a:chOff x="5690764" y="2310819"/>
            <a:chExt cx="3073945" cy="2514774"/>
          </a:xfrm>
        </p:grpSpPr>
        <p:cxnSp>
          <p:nvCxnSpPr>
            <p:cNvPr id="677" name="Прямая соединительная линия 676"/>
            <p:cNvCxnSpPr/>
            <p:nvPr/>
          </p:nvCxnSpPr>
          <p:spPr>
            <a:xfrm rot="10800000" flipH="1">
              <a:off x="5690764" y="3533472"/>
              <a:ext cx="3073945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8" name="Прямая соединительная линия 677"/>
            <p:cNvCxnSpPr/>
            <p:nvPr/>
          </p:nvCxnSpPr>
          <p:spPr>
            <a:xfrm rot="16200000" flipH="1">
              <a:off x="5904106" y="2741541"/>
              <a:ext cx="2500882" cy="163943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9" name="Прямая соединительная линия 678"/>
            <p:cNvCxnSpPr/>
            <p:nvPr/>
          </p:nvCxnSpPr>
          <p:spPr>
            <a:xfrm rot="5400000">
              <a:off x="5896788" y="2752993"/>
              <a:ext cx="2500882" cy="164431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2696" name="Группа 101"/>
          <p:cNvGrpSpPr>
            <a:grpSpLocks/>
          </p:cNvGrpSpPr>
          <p:nvPr/>
        </p:nvGrpSpPr>
        <p:grpSpPr bwMode="auto">
          <a:xfrm>
            <a:off x="6718300" y="4081463"/>
            <a:ext cx="998538" cy="873125"/>
            <a:chOff x="5515919" y="2365942"/>
            <a:chExt cx="3069067" cy="2543933"/>
          </a:xfrm>
        </p:grpSpPr>
        <p:cxnSp>
          <p:nvCxnSpPr>
            <p:cNvPr id="681" name="Прямая соединительная линия 680"/>
            <p:cNvCxnSpPr/>
            <p:nvPr/>
          </p:nvCxnSpPr>
          <p:spPr>
            <a:xfrm rot="10800000" flipH="1">
              <a:off x="5515919" y="3591654"/>
              <a:ext cx="306906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2" name="Прямая соединительная линия 681"/>
            <p:cNvCxnSpPr/>
            <p:nvPr/>
          </p:nvCxnSpPr>
          <p:spPr>
            <a:xfrm rot="16200000" flipH="1">
              <a:off x="5752820" y="2843757"/>
              <a:ext cx="2497680" cy="163455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3" name="Прямая соединительная линия 682"/>
            <p:cNvCxnSpPr/>
            <p:nvPr/>
          </p:nvCxnSpPr>
          <p:spPr>
            <a:xfrm rot="5400000">
              <a:off x="5735743" y="2795063"/>
              <a:ext cx="2497680" cy="163943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2699" name="Group 62"/>
          <p:cNvGrpSpPr>
            <a:grpSpLocks/>
          </p:cNvGrpSpPr>
          <p:nvPr/>
        </p:nvGrpSpPr>
        <p:grpSpPr bwMode="auto">
          <a:xfrm>
            <a:off x="7645400" y="2497138"/>
            <a:ext cx="927100" cy="1008062"/>
            <a:chOff x="-1293" y="845"/>
            <a:chExt cx="584" cy="635"/>
          </a:xfrm>
        </p:grpSpPr>
        <p:grpSp>
          <p:nvGrpSpPr>
            <p:cNvPr id="33802" name="Group 63"/>
            <p:cNvGrpSpPr>
              <a:grpSpLocks/>
            </p:cNvGrpSpPr>
            <p:nvPr/>
          </p:nvGrpSpPr>
          <p:grpSpPr bwMode="auto">
            <a:xfrm>
              <a:off x="-1293" y="845"/>
              <a:ext cx="584" cy="635"/>
              <a:chOff x="-1066" y="2750"/>
              <a:chExt cx="584" cy="635"/>
            </a:xfrm>
          </p:grpSpPr>
          <p:grpSp>
            <p:nvGrpSpPr>
              <p:cNvPr id="33887" name="Group 130"/>
              <p:cNvGrpSpPr>
                <a:grpSpLocks/>
              </p:cNvGrpSpPr>
              <p:nvPr/>
            </p:nvGrpSpPr>
            <p:grpSpPr bwMode="auto">
              <a:xfrm>
                <a:off x="-881" y="3170"/>
                <a:ext cx="209" cy="215"/>
                <a:chOff x="-1384" y="653"/>
                <a:chExt cx="316" cy="299"/>
              </a:xfrm>
            </p:grpSpPr>
            <p:grpSp>
              <p:nvGrpSpPr>
                <p:cNvPr id="33955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24939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4943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3956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33957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958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959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33888" name="Group 138"/>
              <p:cNvGrpSpPr>
                <a:grpSpLocks/>
              </p:cNvGrpSpPr>
              <p:nvPr/>
            </p:nvGrpSpPr>
            <p:grpSpPr bwMode="auto">
              <a:xfrm>
                <a:off x="-691" y="3066"/>
                <a:ext cx="209" cy="215"/>
                <a:chOff x="-1384" y="653"/>
                <a:chExt cx="316" cy="299"/>
              </a:xfrm>
            </p:grpSpPr>
            <p:grpSp>
              <p:nvGrpSpPr>
                <p:cNvPr id="33944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24949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4950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3945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33946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947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948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33889" name="Group 146"/>
              <p:cNvGrpSpPr>
                <a:grpSpLocks/>
              </p:cNvGrpSpPr>
              <p:nvPr/>
            </p:nvGrpSpPr>
            <p:grpSpPr bwMode="auto">
              <a:xfrm>
                <a:off x="-1063" y="3062"/>
                <a:ext cx="209" cy="215"/>
                <a:chOff x="-1384" y="653"/>
                <a:chExt cx="316" cy="299"/>
              </a:xfrm>
            </p:grpSpPr>
            <p:grpSp>
              <p:nvGrpSpPr>
                <p:cNvPr id="33933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24954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4955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3934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33935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936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937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33890" name="Group 154"/>
              <p:cNvGrpSpPr>
                <a:grpSpLocks/>
              </p:cNvGrpSpPr>
              <p:nvPr/>
            </p:nvGrpSpPr>
            <p:grpSpPr bwMode="auto">
              <a:xfrm>
                <a:off x="-1066" y="2856"/>
                <a:ext cx="209" cy="215"/>
                <a:chOff x="-1384" y="653"/>
                <a:chExt cx="316" cy="299"/>
              </a:xfrm>
            </p:grpSpPr>
            <p:grpSp>
              <p:nvGrpSpPr>
                <p:cNvPr id="33922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24959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2656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3923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33924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68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925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926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33891" name="Group 162"/>
              <p:cNvGrpSpPr>
                <a:grpSpLocks/>
              </p:cNvGrpSpPr>
              <p:nvPr/>
            </p:nvGrpSpPr>
            <p:grpSpPr bwMode="auto">
              <a:xfrm>
                <a:off x="-879" y="2750"/>
                <a:ext cx="209" cy="215"/>
                <a:chOff x="-1384" y="653"/>
                <a:chExt cx="316" cy="299"/>
              </a:xfrm>
            </p:grpSpPr>
            <p:grpSp>
              <p:nvGrpSpPr>
                <p:cNvPr id="33911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2662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2664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3912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33913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914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915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33892" name="Group 170"/>
              <p:cNvGrpSpPr>
                <a:grpSpLocks/>
              </p:cNvGrpSpPr>
              <p:nvPr/>
            </p:nvGrpSpPr>
            <p:grpSpPr bwMode="auto">
              <a:xfrm>
                <a:off x="-694" y="2853"/>
                <a:ext cx="209" cy="215"/>
                <a:chOff x="-1384" y="653"/>
                <a:chExt cx="316" cy="299"/>
              </a:xfrm>
            </p:grpSpPr>
            <p:grpSp>
              <p:nvGrpSpPr>
                <p:cNvPr id="33900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2670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2672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3901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33902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77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903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7" y="2905753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904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9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33893" name="Группа 51"/>
              <p:cNvGrpSpPr>
                <a:grpSpLocks/>
              </p:cNvGrpSpPr>
              <p:nvPr/>
            </p:nvGrpSpPr>
            <p:grpSpPr bwMode="auto">
              <a:xfrm>
                <a:off x="-877" y="2960"/>
                <a:ext cx="209" cy="215"/>
                <a:chOff x="5500694" y="2481466"/>
                <a:chExt cx="2928958" cy="2786082"/>
              </a:xfrm>
            </p:grpSpPr>
            <p:sp>
              <p:nvSpPr>
                <p:cNvPr id="82678" name="Овал 427"/>
                <p:cNvSpPr>
                  <a:spLocks noChangeArrowheads="1"/>
                </p:cNvSpPr>
                <p:nvPr/>
              </p:nvSpPr>
              <p:spPr bwMode="auto">
                <a:xfrm>
                  <a:off x="5472657" y="2481466"/>
                  <a:ext cx="2928958" cy="27860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222268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2680" name="Овал 428"/>
                <p:cNvSpPr>
                  <a:spLocks noChangeArrowheads="1"/>
                </p:cNvSpPr>
                <p:nvPr/>
              </p:nvSpPr>
              <p:spPr bwMode="auto">
                <a:xfrm>
                  <a:off x="6902098" y="3725486"/>
                  <a:ext cx="56057" cy="388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33803" name="Group 115"/>
            <p:cNvGrpSpPr>
              <a:grpSpLocks/>
            </p:cNvGrpSpPr>
            <p:nvPr/>
          </p:nvGrpSpPr>
          <p:grpSpPr bwMode="auto">
            <a:xfrm>
              <a:off x="-1293" y="845"/>
              <a:ext cx="584" cy="635"/>
              <a:chOff x="-1066" y="2750"/>
              <a:chExt cx="584" cy="635"/>
            </a:xfrm>
          </p:grpSpPr>
          <p:grpSp>
            <p:nvGrpSpPr>
              <p:cNvPr id="33808" name="Group 130"/>
              <p:cNvGrpSpPr>
                <a:grpSpLocks/>
              </p:cNvGrpSpPr>
              <p:nvPr/>
            </p:nvGrpSpPr>
            <p:grpSpPr bwMode="auto">
              <a:xfrm>
                <a:off x="-881" y="3170"/>
                <a:ext cx="209" cy="215"/>
                <a:chOff x="-1384" y="653"/>
                <a:chExt cx="316" cy="299"/>
              </a:xfrm>
            </p:grpSpPr>
            <p:grpSp>
              <p:nvGrpSpPr>
                <p:cNvPr id="33876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2681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2682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3877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33878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879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880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33809" name="Group 138"/>
              <p:cNvGrpSpPr>
                <a:grpSpLocks/>
              </p:cNvGrpSpPr>
              <p:nvPr/>
            </p:nvGrpSpPr>
            <p:grpSpPr bwMode="auto">
              <a:xfrm>
                <a:off x="-691" y="3066"/>
                <a:ext cx="209" cy="215"/>
                <a:chOff x="-1384" y="653"/>
                <a:chExt cx="316" cy="299"/>
              </a:xfrm>
            </p:grpSpPr>
            <p:grpSp>
              <p:nvGrpSpPr>
                <p:cNvPr id="33865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2689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2690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3866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33867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868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869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33810" name="Group 146"/>
              <p:cNvGrpSpPr>
                <a:grpSpLocks/>
              </p:cNvGrpSpPr>
              <p:nvPr/>
            </p:nvGrpSpPr>
            <p:grpSpPr bwMode="auto">
              <a:xfrm>
                <a:off x="-1063" y="3062"/>
                <a:ext cx="209" cy="215"/>
                <a:chOff x="-1384" y="653"/>
                <a:chExt cx="316" cy="299"/>
              </a:xfrm>
            </p:grpSpPr>
            <p:grpSp>
              <p:nvGrpSpPr>
                <p:cNvPr id="33854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2698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2700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3855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33856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857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858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33811" name="Group 154"/>
              <p:cNvGrpSpPr>
                <a:grpSpLocks/>
              </p:cNvGrpSpPr>
              <p:nvPr/>
            </p:nvGrpSpPr>
            <p:grpSpPr bwMode="auto">
              <a:xfrm>
                <a:off x="-1066" y="2856"/>
                <a:ext cx="209" cy="215"/>
                <a:chOff x="-1384" y="653"/>
                <a:chExt cx="316" cy="299"/>
              </a:xfrm>
            </p:grpSpPr>
            <p:grpSp>
              <p:nvGrpSpPr>
                <p:cNvPr id="33843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2706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2708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3844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33845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68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846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847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33812" name="Group 162"/>
              <p:cNvGrpSpPr>
                <a:grpSpLocks/>
              </p:cNvGrpSpPr>
              <p:nvPr/>
            </p:nvGrpSpPr>
            <p:grpSpPr bwMode="auto">
              <a:xfrm>
                <a:off x="-879" y="2750"/>
                <a:ext cx="209" cy="215"/>
                <a:chOff x="-1384" y="653"/>
                <a:chExt cx="316" cy="299"/>
              </a:xfrm>
            </p:grpSpPr>
            <p:grpSp>
              <p:nvGrpSpPr>
                <p:cNvPr id="33832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2714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2716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3833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33834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835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836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33813" name="Group 170"/>
              <p:cNvGrpSpPr>
                <a:grpSpLocks/>
              </p:cNvGrpSpPr>
              <p:nvPr/>
            </p:nvGrpSpPr>
            <p:grpSpPr bwMode="auto">
              <a:xfrm>
                <a:off x="-694" y="2853"/>
                <a:ext cx="209" cy="215"/>
                <a:chOff x="-1384" y="653"/>
                <a:chExt cx="316" cy="299"/>
              </a:xfrm>
            </p:grpSpPr>
            <p:grpSp>
              <p:nvGrpSpPr>
                <p:cNvPr id="33821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33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4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3822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33823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77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824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7" y="2905753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825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9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33814" name="Группа 51"/>
              <p:cNvGrpSpPr>
                <a:grpSpLocks/>
              </p:cNvGrpSpPr>
              <p:nvPr/>
            </p:nvGrpSpPr>
            <p:grpSpPr bwMode="auto">
              <a:xfrm>
                <a:off x="-877" y="2960"/>
                <a:ext cx="209" cy="215"/>
                <a:chOff x="5500694" y="2481466"/>
                <a:chExt cx="2928958" cy="2786082"/>
              </a:xfrm>
            </p:grpSpPr>
            <p:sp>
              <p:nvSpPr>
                <p:cNvPr id="38" name="Овал 427"/>
                <p:cNvSpPr>
                  <a:spLocks noChangeArrowheads="1"/>
                </p:cNvSpPr>
                <p:nvPr/>
              </p:nvSpPr>
              <p:spPr bwMode="auto">
                <a:xfrm>
                  <a:off x="5472657" y="2481466"/>
                  <a:ext cx="2928958" cy="27860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222268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9" name="Овал 428"/>
                <p:cNvSpPr>
                  <a:spLocks noChangeArrowheads="1"/>
                </p:cNvSpPr>
                <p:nvPr/>
              </p:nvSpPr>
              <p:spPr bwMode="auto">
                <a:xfrm>
                  <a:off x="6902098" y="3725486"/>
                  <a:ext cx="56057" cy="388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33804" name="Группа 101"/>
            <p:cNvGrpSpPr>
              <a:grpSpLocks/>
            </p:cNvGrpSpPr>
            <p:nvPr/>
          </p:nvGrpSpPr>
          <p:grpSpPr bwMode="auto">
            <a:xfrm>
              <a:off x="-1112" y="1063"/>
              <a:ext cx="209" cy="190"/>
              <a:chOff x="5515934" y="2396491"/>
              <a:chExt cx="3071834" cy="2653674"/>
            </a:xfrm>
          </p:grpSpPr>
          <p:cxnSp>
            <p:nvCxnSpPr>
              <p:cNvPr id="33805" name="Прямая соединительная линия 422"/>
              <p:cNvCxnSpPr>
                <a:cxnSpLocks noChangeShapeType="1"/>
              </p:cNvCxnSpPr>
              <p:nvPr/>
            </p:nvCxnSpPr>
            <p:spPr bwMode="auto">
              <a:xfrm rot="10800000" flipH="1">
                <a:off x="5486529" y="3763768"/>
                <a:ext cx="3071834" cy="0"/>
              </a:xfrm>
              <a:prstGeom prst="line">
                <a:avLst/>
              </a:prstGeom>
              <a:noFill/>
              <a:ln w="3175" algn="ctr">
                <a:solidFill>
                  <a:srgbClr val="2F2F98"/>
                </a:solidFill>
                <a:round/>
                <a:headEnd/>
                <a:tailEnd/>
              </a:ln>
            </p:spPr>
          </p:cxnSp>
          <p:cxnSp>
            <p:nvCxnSpPr>
              <p:cNvPr id="33806" name="Прямая соединительная линия 423"/>
              <p:cNvCxnSpPr>
                <a:cxnSpLocks noChangeShapeType="1"/>
              </p:cNvCxnSpPr>
              <p:nvPr/>
            </p:nvCxnSpPr>
            <p:spPr bwMode="auto">
              <a:xfrm rot="16200000" flipH="1">
                <a:off x="5708776" y="2905753"/>
                <a:ext cx="2642033" cy="1646148"/>
              </a:xfrm>
              <a:prstGeom prst="line">
                <a:avLst/>
              </a:prstGeom>
              <a:noFill/>
              <a:ln w="3175" algn="ctr">
                <a:solidFill>
                  <a:srgbClr val="2F2F98"/>
                </a:solidFill>
                <a:round/>
                <a:headEnd/>
                <a:tailEnd/>
              </a:ln>
            </p:spPr>
          </p:cxnSp>
          <p:cxnSp>
            <p:nvCxnSpPr>
              <p:cNvPr id="33807" name="Прямая соединительная линия 424"/>
              <p:cNvCxnSpPr>
                <a:cxnSpLocks noChangeShapeType="1"/>
              </p:cNvCxnSpPr>
              <p:nvPr/>
            </p:nvCxnSpPr>
            <p:spPr bwMode="auto">
              <a:xfrm rot="5400000">
                <a:off x="5811656" y="2891770"/>
                <a:ext cx="2642042" cy="1646148"/>
              </a:xfrm>
              <a:prstGeom prst="line">
                <a:avLst/>
              </a:prstGeom>
              <a:noFill/>
              <a:ln w="3175" algn="ctr">
                <a:solidFill>
                  <a:srgbClr val="2F2F98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81982" name="Group 171"/>
          <p:cNvGrpSpPr>
            <a:grpSpLocks/>
          </p:cNvGrpSpPr>
          <p:nvPr/>
        </p:nvGrpSpPr>
        <p:grpSpPr bwMode="auto">
          <a:xfrm>
            <a:off x="7645400" y="3530600"/>
            <a:ext cx="927100" cy="1008063"/>
            <a:chOff x="-1293" y="845"/>
            <a:chExt cx="584" cy="635"/>
          </a:xfrm>
        </p:grpSpPr>
        <p:grpSp>
          <p:nvGrpSpPr>
            <p:cNvPr id="27494" name="Group 172"/>
            <p:cNvGrpSpPr>
              <a:grpSpLocks/>
            </p:cNvGrpSpPr>
            <p:nvPr/>
          </p:nvGrpSpPr>
          <p:grpSpPr bwMode="auto">
            <a:xfrm>
              <a:off x="-1293" y="845"/>
              <a:ext cx="584" cy="635"/>
              <a:chOff x="-1066" y="2750"/>
              <a:chExt cx="584" cy="635"/>
            </a:xfrm>
          </p:grpSpPr>
          <p:grpSp>
            <p:nvGrpSpPr>
              <p:cNvPr id="27579" name="Group 130"/>
              <p:cNvGrpSpPr>
                <a:grpSpLocks/>
              </p:cNvGrpSpPr>
              <p:nvPr/>
            </p:nvGrpSpPr>
            <p:grpSpPr bwMode="auto">
              <a:xfrm>
                <a:off x="-881" y="3170"/>
                <a:ext cx="209" cy="215"/>
                <a:chOff x="-1384" y="653"/>
                <a:chExt cx="316" cy="299"/>
              </a:xfrm>
            </p:grpSpPr>
            <p:grpSp>
              <p:nvGrpSpPr>
                <p:cNvPr id="27647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44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45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3792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33793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794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795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580" name="Group 138"/>
              <p:cNvGrpSpPr>
                <a:grpSpLocks/>
              </p:cNvGrpSpPr>
              <p:nvPr/>
            </p:nvGrpSpPr>
            <p:grpSpPr bwMode="auto">
              <a:xfrm>
                <a:off x="-691" y="3066"/>
                <a:ext cx="209" cy="215"/>
                <a:chOff x="-1384" y="653"/>
                <a:chExt cx="316" cy="299"/>
              </a:xfrm>
            </p:grpSpPr>
            <p:grpSp>
              <p:nvGrpSpPr>
                <p:cNvPr id="27636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49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0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637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638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639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640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581" name="Group 146"/>
              <p:cNvGrpSpPr>
                <a:grpSpLocks/>
              </p:cNvGrpSpPr>
              <p:nvPr/>
            </p:nvGrpSpPr>
            <p:grpSpPr bwMode="auto">
              <a:xfrm>
                <a:off x="-1063" y="3062"/>
                <a:ext cx="209" cy="215"/>
                <a:chOff x="-1384" y="653"/>
                <a:chExt cx="316" cy="299"/>
              </a:xfrm>
            </p:grpSpPr>
            <p:grpSp>
              <p:nvGrpSpPr>
                <p:cNvPr id="27625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54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55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626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627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628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629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582" name="Group 154"/>
              <p:cNvGrpSpPr>
                <a:grpSpLocks/>
              </p:cNvGrpSpPr>
              <p:nvPr/>
            </p:nvGrpSpPr>
            <p:grpSpPr bwMode="auto">
              <a:xfrm>
                <a:off x="-1066" y="2856"/>
                <a:ext cx="209" cy="215"/>
                <a:chOff x="-1384" y="653"/>
                <a:chExt cx="316" cy="299"/>
              </a:xfrm>
            </p:grpSpPr>
            <p:grpSp>
              <p:nvGrpSpPr>
                <p:cNvPr id="27614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59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0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615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616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68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617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618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583" name="Group 162"/>
              <p:cNvGrpSpPr>
                <a:grpSpLocks/>
              </p:cNvGrpSpPr>
              <p:nvPr/>
            </p:nvGrpSpPr>
            <p:grpSpPr bwMode="auto">
              <a:xfrm>
                <a:off x="-879" y="2750"/>
                <a:ext cx="209" cy="215"/>
                <a:chOff x="-1384" y="653"/>
                <a:chExt cx="316" cy="299"/>
              </a:xfrm>
            </p:grpSpPr>
            <p:grpSp>
              <p:nvGrpSpPr>
                <p:cNvPr id="27603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2721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2722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604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605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606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607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584" name="Group 170"/>
              <p:cNvGrpSpPr>
                <a:grpSpLocks/>
              </p:cNvGrpSpPr>
              <p:nvPr/>
            </p:nvGrpSpPr>
            <p:grpSpPr bwMode="auto">
              <a:xfrm>
                <a:off x="-694" y="2853"/>
                <a:ext cx="209" cy="215"/>
                <a:chOff x="-1384" y="653"/>
                <a:chExt cx="316" cy="299"/>
              </a:xfrm>
            </p:grpSpPr>
            <p:grpSp>
              <p:nvGrpSpPr>
                <p:cNvPr id="27592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2729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2730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593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594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77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595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7" y="2905753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596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9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585" name="Группа 51"/>
              <p:cNvGrpSpPr>
                <a:grpSpLocks/>
              </p:cNvGrpSpPr>
              <p:nvPr/>
            </p:nvGrpSpPr>
            <p:grpSpPr bwMode="auto">
              <a:xfrm>
                <a:off x="-877" y="2960"/>
                <a:ext cx="209" cy="215"/>
                <a:chOff x="5500694" y="2481466"/>
                <a:chExt cx="2928958" cy="2786082"/>
              </a:xfrm>
            </p:grpSpPr>
            <p:sp>
              <p:nvSpPr>
                <p:cNvPr id="82737" name="Овал 427"/>
                <p:cNvSpPr>
                  <a:spLocks noChangeArrowheads="1"/>
                </p:cNvSpPr>
                <p:nvPr/>
              </p:nvSpPr>
              <p:spPr bwMode="auto">
                <a:xfrm>
                  <a:off x="5472657" y="2481466"/>
                  <a:ext cx="2928958" cy="27860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222268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2738" name="Овал 428"/>
                <p:cNvSpPr>
                  <a:spLocks noChangeArrowheads="1"/>
                </p:cNvSpPr>
                <p:nvPr/>
              </p:nvSpPr>
              <p:spPr bwMode="auto">
                <a:xfrm>
                  <a:off x="6902098" y="3725486"/>
                  <a:ext cx="56057" cy="388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27495" name="Group 224"/>
            <p:cNvGrpSpPr>
              <a:grpSpLocks/>
            </p:cNvGrpSpPr>
            <p:nvPr/>
          </p:nvGrpSpPr>
          <p:grpSpPr bwMode="auto">
            <a:xfrm>
              <a:off x="-1293" y="845"/>
              <a:ext cx="584" cy="635"/>
              <a:chOff x="-1066" y="2750"/>
              <a:chExt cx="584" cy="635"/>
            </a:xfrm>
          </p:grpSpPr>
          <p:grpSp>
            <p:nvGrpSpPr>
              <p:cNvPr id="27500" name="Group 130"/>
              <p:cNvGrpSpPr>
                <a:grpSpLocks/>
              </p:cNvGrpSpPr>
              <p:nvPr/>
            </p:nvGrpSpPr>
            <p:grpSpPr bwMode="auto">
              <a:xfrm>
                <a:off x="-881" y="3170"/>
                <a:ext cx="209" cy="215"/>
                <a:chOff x="-1384" y="653"/>
                <a:chExt cx="316" cy="299"/>
              </a:xfrm>
            </p:grpSpPr>
            <p:grpSp>
              <p:nvGrpSpPr>
                <p:cNvPr id="27568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2740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2741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569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570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571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572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501" name="Group 138"/>
              <p:cNvGrpSpPr>
                <a:grpSpLocks/>
              </p:cNvGrpSpPr>
              <p:nvPr/>
            </p:nvGrpSpPr>
            <p:grpSpPr bwMode="auto">
              <a:xfrm>
                <a:off x="-691" y="3066"/>
                <a:ext cx="209" cy="215"/>
                <a:chOff x="-1384" y="653"/>
                <a:chExt cx="316" cy="299"/>
              </a:xfrm>
            </p:grpSpPr>
            <p:grpSp>
              <p:nvGrpSpPr>
                <p:cNvPr id="27557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2747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2748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558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559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560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561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502" name="Group 146"/>
              <p:cNvGrpSpPr>
                <a:grpSpLocks/>
              </p:cNvGrpSpPr>
              <p:nvPr/>
            </p:nvGrpSpPr>
            <p:grpSpPr bwMode="auto">
              <a:xfrm>
                <a:off x="-1063" y="3062"/>
                <a:ext cx="209" cy="215"/>
                <a:chOff x="-1384" y="653"/>
                <a:chExt cx="316" cy="299"/>
              </a:xfrm>
            </p:grpSpPr>
            <p:grpSp>
              <p:nvGrpSpPr>
                <p:cNvPr id="27546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2757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2758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547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548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549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550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503" name="Group 154"/>
              <p:cNvGrpSpPr>
                <a:grpSpLocks/>
              </p:cNvGrpSpPr>
              <p:nvPr/>
            </p:nvGrpSpPr>
            <p:grpSpPr bwMode="auto">
              <a:xfrm>
                <a:off x="-1066" y="2856"/>
                <a:ext cx="209" cy="215"/>
                <a:chOff x="-1384" y="653"/>
                <a:chExt cx="316" cy="299"/>
              </a:xfrm>
            </p:grpSpPr>
            <p:grpSp>
              <p:nvGrpSpPr>
                <p:cNvPr id="27535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2766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2767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536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537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68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538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539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504" name="Group 162"/>
              <p:cNvGrpSpPr>
                <a:grpSpLocks/>
              </p:cNvGrpSpPr>
              <p:nvPr/>
            </p:nvGrpSpPr>
            <p:grpSpPr bwMode="auto">
              <a:xfrm>
                <a:off x="-879" y="2750"/>
                <a:ext cx="209" cy="215"/>
                <a:chOff x="-1384" y="653"/>
                <a:chExt cx="316" cy="299"/>
              </a:xfrm>
            </p:grpSpPr>
            <p:grpSp>
              <p:nvGrpSpPr>
                <p:cNvPr id="27524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2773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2774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525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526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527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528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505" name="Group 170"/>
              <p:cNvGrpSpPr>
                <a:grpSpLocks/>
              </p:cNvGrpSpPr>
              <p:nvPr/>
            </p:nvGrpSpPr>
            <p:grpSpPr bwMode="auto">
              <a:xfrm>
                <a:off x="-694" y="2853"/>
                <a:ext cx="209" cy="215"/>
                <a:chOff x="-1384" y="653"/>
                <a:chExt cx="316" cy="299"/>
              </a:xfrm>
            </p:grpSpPr>
            <p:grpSp>
              <p:nvGrpSpPr>
                <p:cNvPr id="27513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2778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2779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514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515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77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516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7" y="2905753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517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9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506" name="Группа 51"/>
              <p:cNvGrpSpPr>
                <a:grpSpLocks/>
              </p:cNvGrpSpPr>
              <p:nvPr/>
            </p:nvGrpSpPr>
            <p:grpSpPr bwMode="auto">
              <a:xfrm>
                <a:off x="-877" y="2960"/>
                <a:ext cx="209" cy="215"/>
                <a:chOff x="5500694" y="2481466"/>
                <a:chExt cx="2928958" cy="2786082"/>
              </a:xfrm>
            </p:grpSpPr>
            <p:sp>
              <p:nvSpPr>
                <p:cNvPr id="82783" name="Овал 427"/>
                <p:cNvSpPr>
                  <a:spLocks noChangeArrowheads="1"/>
                </p:cNvSpPr>
                <p:nvPr/>
              </p:nvSpPr>
              <p:spPr bwMode="auto">
                <a:xfrm>
                  <a:off x="5472657" y="2481466"/>
                  <a:ext cx="2928958" cy="27860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222268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5056" name="Овал 428"/>
                <p:cNvSpPr>
                  <a:spLocks noChangeArrowheads="1"/>
                </p:cNvSpPr>
                <p:nvPr/>
              </p:nvSpPr>
              <p:spPr bwMode="auto">
                <a:xfrm>
                  <a:off x="6902098" y="3725486"/>
                  <a:ext cx="56057" cy="388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27496" name="Группа 101"/>
            <p:cNvGrpSpPr>
              <a:grpSpLocks/>
            </p:cNvGrpSpPr>
            <p:nvPr/>
          </p:nvGrpSpPr>
          <p:grpSpPr bwMode="auto">
            <a:xfrm>
              <a:off x="-1112" y="1063"/>
              <a:ext cx="209" cy="190"/>
              <a:chOff x="5515934" y="2396491"/>
              <a:chExt cx="3071834" cy="2653674"/>
            </a:xfrm>
          </p:grpSpPr>
          <p:cxnSp>
            <p:nvCxnSpPr>
              <p:cNvPr id="27497" name="Прямая соединительная линия 422"/>
              <p:cNvCxnSpPr>
                <a:cxnSpLocks noChangeShapeType="1"/>
              </p:cNvCxnSpPr>
              <p:nvPr/>
            </p:nvCxnSpPr>
            <p:spPr bwMode="auto">
              <a:xfrm rot="10800000" flipH="1">
                <a:off x="5486529" y="3763768"/>
                <a:ext cx="3071834" cy="0"/>
              </a:xfrm>
              <a:prstGeom prst="line">
                <a:avLst/>
              </a:prstGeom>
              <a:noFill/>
              <a:ln w="3175" algn="ctr">
                <a:solidFill>
                  <a:srgbClr val="2F2F98"/>
                </a:solidFill>
                <a:round/>
                <a:headEnd/>
                <a:tailEnd/>
              </a:ln>
            </p:spPr>
          </p:cxnSp>
          <p:cxnSp>
            <p:nvCxnSpPr>
              <p:cNvPr id="27498" name="Прямая соединительная линия 423"/>
              <p:cNvCxnSpPr>
                <a:cxnSpLocks noChangeShapeType="1"/>
              </p:cNvCxnSpPr>
              <p:nvPr/>
            </p:nvCxnSpPr>
            <p:spPr bwMode="auto">
              <a:xfrm rot="16200000" flipH="1">
                <a:off x="5708776" y="2905753"/>
                <a:ext cx="2642033" cy="1646148"/>
              </a:xfrm>
              <a:prstGeom prst="line">
                <a:avLst/>
              </a:prstGeom>
              <a:noFill/>
              <a:ln w="3175" algn="ctr">
                <a:solidFill>
                  <a:srgbClr val="2F2F98"/>
                </a:solidFill>
                <a:round/>
                <a:headEnd/>
                <a:tailEnd/>
              </a:ln>
            </p:spPr>
          </p:cxnSp>
          <p:cxnSp>
            <p:nvCxnSpPr>
              <p:cNvPr id="27499" name="Прямая соединительная линия 424"/>
              <p:cNvCxnSpPr>
                <a:cxnSpLocks noChangeShapeType="1"/>
              </p:cNvCxnSpPr>
              <p:nvPr/>
            </p:nvCxnSpPr>
            <p:spPr bwMode="auto">
              <a:xfrm rot="5400000">
                <a:off x="5811656" y="2891770"/>
                <a:ext cx="2642042" cy="1646148"/>
              </a:xfrm>
              <a:prstGeom prst="line">
                <a:avLst/>
              </a:prstGeom>
              <a:noFill/>
              <a:ln w="3175" algn="ctr">
                <a:solidFill>
                  <a:srgbClr val="2F2F98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82078" name="Group 280"/>
          <p:cNvGrpSpPr>
            <a:grpSpLocks/>
          </p:cNvGrpSpPr>
          <p:nvPr/>
        </p:nvGrpSpPr>
        <p:grpSpPr bwMode="auto">
          <a:xfrm>
            <a:off x="6743700" y="4008438"/>
            <a:ext cx="927100" cy="1008062"/>
            <a:chOff x="-1293" y="845"/>
            <a:chExt cx="584" cy="635"/>
          </a:xfrm>
        </p:grpSpPr>
        <p:grpSp>
          <p:nvGrpSpPr>
            <p:cNvPr id="27330" name="Group 281"/>
            <p:cNvGrpSpPr>
              <a:grpSpLocks/>
            </p:cNvGrpSpPr>
            <p:nvPr/>
          </p:nvGrpSpPr>
          <p:grpSpPr bwMode="auto">
            <a:xfrm>
              <a:off x="-1293" y="845"/>
              <a:ext cx="584" cy="635"/>
              <a:chOff x="-1066" y="2750"/>
              <a:chExt cx="584" cy="635"/>
            </a:xfrm>
          </p:grpSpPr>
          <p:grpSp>
            <p:nvGrpSpPr>
              <p:cNvPr id="27415" name="Group 130"/>
              <p:cNvGrpSpPr>
                <a:grpSpLocks/>
              </p:cNvGrpSpPr>
              <p:nvPr/>
            </p:nvGrpSpPr>
            <p:grpSpPr bwMode="auto">
              <a:xfrm>
                <a:off x="-881" y="3170"/>
                <a:ext cx="209" cy="215"/>
                <a:chOff x="-1384" y="653"/>
                <a:chExt cx="316" cy="299"/>
              </a:xfrm>
            </p:grpSpPr>
            <p:grpSp>
              <p:nvGrpSpPr>
                <p:cNvPr id="27483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25060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5061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484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485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486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487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416" name="Group 138"/>
              <p:cNvGrpSpPr>
                <a:grpSpLocks/>
              </p:cNvGrpSpPr>
              <p:nvPr/>
            </p:nvGrpSpPr>
            <p:grpSpPr bwMode="auto">
              <a:xfrm>
                <a:off x="-691" y="3066"/>
                <a:ext cx="209" cy="215"/>
                <a:chOff x="-1384" y="653"/>
                <a:chExt cx="316" cy="299"/>
              </a:xfrm>
            </p:grpSpPr>
            <p:grpSp>
              <p:nvGrpSpPr>
                <p:cNvPr id="27472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25065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5066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473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474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475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476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417" name="Group 146"/>
              <p:cNvGrpSpPr>
                <a:grpSpLocks/>
              </p:cNvGrpSpPr>
              <p:nvPr/>
            </p:nvGrpSpPr>
            <p:grpSpPr bwMode="auto">
              <a:xfrm>
                <a:off x="-1063" y="3062"/>
                <a:ext cx="209" cy="215"/>
                <a:chOff x="-1384" y="653"/>
                <a:chExt cx="316" cy="299"/>
              </a:xfrm>
            </p:grpSpPr>
            <p:grpSp>
              <p:nvGrpSpPr>
                <p:cNvPr id="27461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25071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5072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462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463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464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465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418" name="Group 154"/>
              <p:cNvGrpSpPr>
                <a:grpSpLocks/>
              </p:cNvGrpSpPr>
              <p:nvPr/>
            </p:nvGrpSpPr>
            <p:grpSpPr bwMode="auto">
              <a:xfrm>
                <a:off x="-1066" y="2856"/>
                <a:ext cx="209" cy="215"/>
                <a:chOff x="-1384" y="653"/>
                <a:chExt cx="316" cy="299"/>
              </a:xfrm>
            </p:grpSpPr>
            <p:grpSp>
              <p:nvGrpSpPr>
                <p:cNvPr id="27450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25078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5079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451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452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68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453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454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419" name="Group 162"/>
              <p:cNvGrpSpPr>
                <a:grpSpLocks/>
              </p:cNvGrpSpPr>
              <p:nvPr/>
            </p:nvGrpSpPr>
            <p:grpSpPr bwMode="auto">
              <a:xfrm>
                <a:off x="-879" y="2750"/>
                <a:ext cx="209" cy="215"/>
                <a:chOff x="-1384" y="653"/>
                <a:chExt cx="316" cy="299"/>
              </a:xfrm>
            </p:grpSpPr>
            <p:grpSp>
              <p:nvGrpSpPr>
                <p:cNvPr id="27439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25083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5084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440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441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442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443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420" name="Group 170"/>
              <p:cNvGrpSpPr>
                <a:grpSpLocks/>
              </p:cNvGrpSpPr>
              <p:nvPr/>
            </p:nvGrpSpPr>
            <p:grpSpPr bwMode="auto">
              <a:xfrm>
                <a:off x="-694" y="2853"/>
                <a:ext cx="209" cy="215"/>
                <a:chOff x="-1384" y="653"/>
                <a:chExt cx="316" cy="299"/>
              </a:xfrm>
            </p:grpSpPr>
            <p:grpSp>
              <p:nvGrpSpPr>
                <p:cNvPr id="27428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128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29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429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430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77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431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7" y="2905753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432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9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421" name="Группа 51"/>
              <p:cNvGrpSpPr>
                <a:grpSpLocks/>
              </p:cNvGrpSpPr>
              <p:nvPr/>
            </p:nvGrpSpPr>
            <p:grpSpPr bwMode="auto">
              <a:xfrm>
                <a:off x="-877" y="2960"/>
                <a:ext cx="209" cy="215"/>
                <a:chOff x="5500694" y="2481466"/>
                <a:chExt cx="2928958" cy="2786082"/>
              </a:xfrm>
            </p:grpSpPr>
            <p:sp>
              <p:nvSpPr>
                <p:cNvPr id="133" name="Овал 427"/>
                <p:cNvSpPr>
                  <a:spLocks noChangeArrowheads="1"/>
                </p:cNvSpPr>
                <p:nvPr/>
              </p:nvSpPr>
              <p:spPr bwMode="auto">
                <a:xfrm>
                  <a:off x="5472657" y="2481466"/>
                  <a:ext cx="2928958" cy="27860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222268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34" name="Овал 428"/>
                <p:cNvSpPr>
                  <a:spLocks noChangeArrowheads="1"/>
                </p:cNvSpPr>
                <p:nvPr/>
              </p:nvSpPr>
              <p:spPr bwMode="auto">
                <a:xfrm>
                  <a:off x="6902098" y="3725486"/>
                  <a:ext cx="56057" cy="388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27331" name="Group 333"/>
            <p:cNvGrpSpPr>
              <a:grpSpLocks/>
            </p:cNvGrpSpPr>
            <p:nvPr/>
          </p:nvGrpSpPr>
          <p:grpSpPr bwMode="auto">
            <a:xfrm>
              <a:off x="-1293" y="845"/>
              <a:ext cx="584" cy="635"/>
              <a:chOff x="-1066" y="2750"/>
              <a:chExt cx="584" cy="635"/>
            </a:xfrm>
          </p:grpSpPr>
          <p:grpSp>
            <p:nvGrpSpPr>
              <p:cNvPr id="27336" name="Group 130"/>
              <p:cNvGrpSpPr>
                <a:grpSpLocks/>
              </p:cNvGrpSpPr>
              <p:nvPr/>
            </p:nvGrpSpPr>
            <p:grpSpPr bwMode="auto">
              <a:xfrm>
                <a:off x="-881" y="3170"/>
                <a:ext cx="209" cy="215"/>
                <a:chOff x="-1384" y="653"/>
                <a:chExt cx="316" cy="299"/>
              </a:xfrm>
            </p:grpSpPr>
            <p:grpSp>
              <p:nvGrpSpPr>
                <p:cNvPr id="27404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135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6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405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406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407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408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337" name="Group 138"/>
              <p:cNvGrpSpPr>
                <a:grpSpLocks/>
              </p:cNvGrpSpPr>
              <p:nvPr/>
            </p:nvGrpSpPr>
            <p:grpSpPr bwMode="auto">
              <a:xfrm>
                <a:off x="-691" y="3066"/>
                <a:ext cx="209" cy="215"/>
                <a:chOff x="-1384" y="653"/>
                <a:chExt cx="316" cy="299"/>
              </a:xfrm>
            </p:grpSpPr>
            <p:grpSp>
              <p:nvGrpSpPr>
                <p:cNvPr id="27393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143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4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394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395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396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397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338" name="Group 146"/>
              <p:cNvGrpSpPr>
                <a:grpSpLocks/>
              </p:cNvGrpSpPr>
              <p:nvPr/>
            </p:nvGrpSpPr>
            <p:grpSpPr bwMode="auto">
              <a:xfrm>
                <a:off x="-1063" y="3062"/>
                <a:ext cx="209" cy="215"/>
                <a:chOff x="-1384" y="653"/>
                <a:chExt cx="316" cy="299"/>
              </a:xfrm>
            </p:grpSpPr>
            <p:grpSp>
              <p:nvGrpSpPr>
                <p:cNvPr id="27382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150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51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383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384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385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386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339" name="Group 154"/>
              <p:cNvGrpSpPr>
                <a:grpSpLocks/>
              </p:cNvGrpSpPr>
              <p:nvPr/>
            </p:nvGrpSpPr>
            <p:grpSpPr bwMode="auto">
              <a:xfrm>
                <a:off x="-1066" y="2856"/>
                <a:ext cx="209" cy="215"/>
                <a:chOff x="-1384" y="653"/>
                <a:chExt cx="316" cy="299"/>
              </a:xfrm>
            </p:grpSpPr>
            <p:grpSp>
              <p:nvGrpSpPr>
                <p:cNvPr id="27371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155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56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372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373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68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374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375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340" name="Group 162"/>
              <p:cNvGrpSpPr>
                <a:grpSpLocks/>
              </p:cNvGrpSpPr>
              <p:nvPr/>
            </p:nvGrpSpPr>
            <p:grpSpPr bwMode="auto">
              <a:xfrm>
                <a:off x="-879" y="2750"/>
                <a:ext cx="209" cy="215"/>
                <a:chOff x="-1384" y="653"/>
                <a:chExt cx="316" cy="299"/>
              </a:xfrm>
            </p:grpSpPr>
            <p:grpSp>
              <p:nvGrpSpPr>
                <p:cNvPr id="27360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192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3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361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362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363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364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341" name="Group 170"/>
              <p:cNvGrpSpPr>
                <a:grpSpLocks/>
              </p:cNvGrpSpPr>
              <p:nvPr/>
            </p:nvGrpSpPr>
            <p:grpSpPr bwMode="auto">
              <a:xfrm>
                <a:off x="-694" y="2853"/>
                <a:ext cx="209" cy="215"/>
                <a:chOff x="-1384" y="653"/>
                <a:chExt cx="316" cy="299"/>
              </a:xfrm>
            </p:grpSpPr>
            <p:grpSp>
              <p:nvGrpSpPr>
                <p:cNvPr id="27349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197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8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350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351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77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352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7" y="2905753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353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9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342" name="Группа 51"/>
              <p:cNvGrpSpPr>
                <a:grpSpLocks/>
              </p:cNvGrpSpPr>
              <p:nvPr/>
            </p:nvGrpSpPr>
            <p:grpSpPr bwMode="auto">
              <a:xfrm>
                <a:off x="-877" y="2960"/>
                <a:ext cx="209" cy="215"/>
                <a:chOff x="5500694" y="2481466"/>
                <a:chExt cx="2928958" cy="2786082"/>
              </a:xfrm>
            </p:grpSpPr>
            <p:sp>
              <p:nvSpPr>
                <p:cNvPr id="202" name="Овал 427"/>
                <p:cNvSpPr>
                  <a:spLocks noChangeArrowheads="1"/>
                </p:cNvSpPr>
                <p:nvPr/>
              </p:nvSpPr>
              <p:spPr bwMode="auto">
                <a:xfrm>
                  <a:off x="5472657" y="2481466"/>
                  <a:ext cx="2928958" cy="27860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222268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Овал 428"/>
                <p:cNvSpPr>
                  <a:spLocks noChangeArrowheads="1"/>
                </p:cNvSpPr>
                <p:nvPr/>
              </p:nvSpPr>
              <p:spPr bwMode="auto">
                <a:xfrm>
                  <a:off x="6902098" y="3725486"/>
                  <a:ext cx="56057" cy="388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27332" name="Группа 101"/>
            <p:cNvGrpSpPr>
              <a:grpSpLocks/>
            </p:cNvGrpSpPr>
            <p:nvPr/>
          </p:nvGrpSpPr>
          <p:grpSpPr bwMode="auto">
            <a:xfrm>
              <a:off x="-1112" y="1063"/>
              <a:ext cx="209" cy="190"/>
              <a:chOff x="5515934" y="2396491"/>
              <a:chExt cx="3071834" cy="2653674"/>
            </a:xfrm>
          </p:grpSpPr>
          <p:cxnSp>
            <p:nvCxnSpPr>
              <p:cNvPr id="27333" name="Прямая соединительная линия 422"/>
              <p:cNvCxnSpPr>
                <a:cxnSpLocks noChangeShapeType="1"/>
              </p:cNvCxnSpPr>
              <p:nvPr/>
            </p:nvCxnSpPr>
            <p:spPr bwMode="auto">
              <a:xfrm rot="10800000" flipH="1">
                <a:off x="5486529" y="3763768"/>
                <a:ext cx="3071834" cy="0"/>
              </a:xfrm>
              <a:prstGeom prst="line">
                <a:avLst/>
              </a:prstGeom>
              <a:noFill/>
              <a:ln w="3175" algn="ctr">
                <a:solidFill>
                  <a:srgbClr val="2F2F98"/>
                </a:solidFill>
                <a:round/>
                <a:headEnd/>
                <a:tailEnd/>
              </a:ln>
            </p:spPr>
          </p:cxnSp>
          <p:cxnSp>
            <p:nvCxnSpPr>
              <p:cNvPr id="27334" name="Прямая соединительная линия 423"/>
              <p:cNvCxnSpPr>
                <a:cxnSpLocks noChangeShapeType="1"/>
              </p:cNvCxnSpPr>
              <p:nvPr/>
            </p:nvCxnSpPr>
            <p:spPr bwMode="auto">
              <a:xfrm rot="16200000" flipH="1">
                <a:off x="5708776" y="2905753"/>
                <a:ext cx="2642033" cy="1646148"/>
              </a:xfrm>
              <a:prstGeom prst="line">
                <a:avLst/>
              </a:prstGeom>
              <a:noFill/>
              <a:ln w="3175" algn="ctr">
                <a:solidFill>
                  <a:srgbClr val="2F2F98"/>
                </a:solidFill>
                <a:round/>
                <a:headEnd/>
                <a:tailEnd/>
              </a:ln>
            </p:spPr>
          </p:cxnSp>
          <p:cxnSp>
            <p:nvCxnSpPr>
              <p:cNvPr id="27335" name="Прямая соединительная линия 424"/>
              <p:cNvCxnSpPr>
                <a:cxnSpLocks noChangeShapeType="1"/>
              </p:cNvCxnSpPr>
              <p:nvPr/>
            </p:nvCxnSpPr>
            <p:spPr bwMode="auto">
              <a:xfrm rot="5400000">
                <a:off x="5811656" y="2891770"/>
                <a:ext cx="2642042" cy="1646148"/>
              </a:xfrm>
              <a:prstGeom prst="line">
                <a:avLst/>
              </a:prstGeom>
              <a:noFill/>
              <a:ln w="3175" algn="ctr">
                <a:solidFill>
                  <a:srgbClr val="2F2F98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6153" name="Group 389"/>
          <p:cNvGrpSpPr>
            <a:grpSpLocks/>
          </p:cNvGrpSpPr>
          <p:nvPr/>
        </p:nvGrpSpPr>
        <p:grpSpPr bwMode="auto">
          <a:xfrm>
            <a:off x="6743700" y="3009900"/>
            <a:ext cx="927100" cy="1008063"/>
            <a:chOff x="-1293" y="845"/>
            <a:chExt cx="584" cy="635"/>
          </a:xfrm>
        </p:grpSpPr>
        <p:grpSp>
          <p:nvGrpSpPr>
            <p:cNvPr id="27166" name="Group 390"/>
            <p:cNvGrpSpPr>
              <a:grpSpLocks/>
            </p:cNvGrpSpPr>
            <p:nvPr/>
          </p:nvGrpSpPr>
          <p:grpSpPr bwMode="auto">
            <a:xfrm>
              <a:off x="-1293" y="845"/>
              <a:ext cx="584" cy="635"/>
              <a:chOff x="-1066" y="2750"/>
              <a:chExt cx="584" cy="635"/>
            </a:xfrm>
          </p:grpSpPr>
          <p:grpSp>
            <p:nvGrpSpPr>
              <p:cNvPr id="27251" name="Group 130"/>
              <p:cNvGrpSpPr>
                <a:grpSpLocks/>
              </p:cNvGrpSpPr>
              <p:nvPr/>
            </p:nvGrpSpPr>
            <p:grpSpPr bwMode="auto">
              <a:xfrm>
                <a:off x="-881" y="3170"/>
                <a:ext cx="209" cy="215"/>
                <a:chOff x="-1384" y="653"/>
                <a:chExt cx="316" cy="299"/>
              </a:xfrm>
            </p:grpSpPr>
            <p:grpSp>
              <p:nvGrpSpPr>
                <p:cNvPr id="27319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207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08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320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321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322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323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252" name="Group 138"/>
              <p:cNvGrpSpPr>
                <a:grpSpLocks/>
              </p:cNvGrpSpPr>
              <p:nvPr/>
            </p:nvGrpSpPr>
            <p:grpSpPr bwMode="auto">
              <a:xfrm>
                <a:off x="-691" y="3066"/>
                <a:ext cx="209" cy="215"/>
                <a:chOff x="-1384" y="653"/>
                <a:chExt cx="316" cy="299"/>
              </a:xfrm>
            </p:grpSpPr>
            <p:grpSp>
              <p:nvGrpSpPr>
                <p:cNvPr id="27308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212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13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309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310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311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312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253" name="Group 146"/>
              <p:cNvGrpSpPr>
                <a:grpSpLocks/>
              </p:cNvGrpSpPr>
              <p:nvPr/>
            </p:nvGrpSpPr>
            <p:grpSpPr bwMode="auto">
              <a:xfrm>
                <a:off x="-1063" y="3062"/>
                <a:ext cx="209" cy="215"/>
                <a:chOff x="-1384" y="653"/>
                <a:chExt cx="316" cy="299"/>
              </a:xfrm>
            </p:grpSpPr>
            <p:grpSp>
              <p:nvGrpSpPr>
                <p:cNvPr id="27297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218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19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298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299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300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301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254" name="Group 154"/>
              <p:cNvGrpSpPr>
                <a:grpSpLocks/>
              </p:cNvGrpSpPr>
              <p:nvPr/>
            </p:nvGrpSpPr>
            <p:grpSpPr bwMode="auto">
              <a:xfrm>
                <a:off x="-1066" y="2856"/>
                <a:ext cx="209" cy="215"/>
                <a:chOff x="-1384" y="653"/>
                <a:chExt cx="316" cy="299"/>
              </a:xfrm>
            </p:grpSpPr>
            <p:grpSp>
              <p:nvGrpSpPr>
                <p:cNvPr id="27286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223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504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287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288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68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289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290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255" name="Group 162"/>
              <p:cNvGrpSpPr>
                <a:grpSpLocks/>
              </p:cNvGrpSpPr>
              <p:nvPr/>
            </p:nvGrpSpPr>
            <p:grpSpPr bwMode="auto">
              <a:xfrm>
                <a:off x="-879" y="2750"/>
                <a:ext cx="209" cy="215"/>
                <a:chOff x="-1384" y="653"/>
                <a:chExt cx="316" cy="299"/>
              </a:xfrm>
            </p:grpSpPr>
            <p:grpSp>
              <p:nvGrpSpPr>
                <p:cNvPr id="27275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1508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509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276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277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278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279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256" name="Group 170"/>
              <p:cNvGrpSpPr>
                <a:grpSpLocks/>
              </p:cNvGrpSpPr>
              <p:nvPr/>
            </p:nvGrpSpPr>
            <p:grpSpPr bwMode="auto">
              <a:xfrm>
                <a:off x="-694" y="2853"/>
                <a:ext cx="209" cy="215"/>
                <a:chOff x="-1384" y="653"/>
                <a:chExt cx="316" cy="299"/>
              </a:xfrm>
            </p:grpSpPr>
            <p:grpSp>
              <p:nvGrpSpPr>
                <p:cNvPr id="27264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1514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515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265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266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77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267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7" y="2905753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268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9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257" name="Группа 51"/>
              <p:cNvGrpSpPr>
                <a:grpSpLocks/>
              </p:cNvGrpSpPr>
              <p:nvPr/>
            </p:nvGrpSpPr>
            <p:grpSpPr bwMode="auto">
              <a:xfrm>
                <a:off x="-877" y="2960"/>
                <a:ext cx="209" cy="215"/>
                <a:chOff x="5500694" y="2481466"/>
                <a:chExt cx="2928958" cy="2786082"/>
              </a:xfrm>
            </p:grpSpPr>
            <p:sp>
              <p:nvSpPr>
                <p:cNvPr id="1519" name="Овал 427"/>
                <p:cNvSpPr>
                  <a:spLocks noChangeArrowheads="1"/>
                </p:cNvSpPr>
                <p:nvPr/>
              </p:nvSpPr>
              <p:spPr bwMode="auto">
                <a:xfrm>
                  <a:off x="5472657" y="2481466"/>
                  <a:ext cx="2928958" cy="27860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222268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520" name="Овал 428"/>
                <p:cNvSpPr>
                  <a:spLocks noChangeArrowheads="1"/>
                </p:cNvSpPr>
                <p:nvPr/>
              </p:nvSpPr>
              <p:spPr bwMode="auto">
                <a:xfrm>
                  <a:off x="6902098" y="3725486"/>
                  <a:ext cx="56057" cy="388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27167" name="Group 442"/>
            <p:cNvGrpSpPr>
              <a:grpSpLocks/>
            </p:cNvGrpSpPr>
            <p:nvPr/>
          </p:nvGrpSpPr>
          <p:grpSpPr bwMode="auto">
            <a:xfrm>
              <a:off x="-1293" y="845"/>
              <a:ext cx="584" cy="635"/>
              <a:chOff x="-1066" y="2750"/>
              <a:chExt cx="584" cy="635"/>
            </a:xfrm>
          </p:grpSpPr>
          <p:grpSp>
            <p:nvGrpSpPr>
              <p:cNvPr id="27172" name="Group 130"/>
              <p:cNvGrpSpPr>
                <a:grpSpLocks/>
              </p:cNvGrpSpPr>
              <p:nvPr/>
            </p:nvGrpSpPr>
            <p:grpSpPr bwMode="auto">
              <a:xfrm>
                <a:off x="-881" y="3170"/>
                <a:ext cx="209" cy="215"/>
                <a:chOff x="-1384" y="653"/>
                <a:chExt cx="316" cy="299"/>
              </a:xfrm>
            </p:grpSpPr>
            <p:grpSp>
              <p:nvGrpSpPr>
                <p:cNvPr id="27240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1521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522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241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242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243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244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173" name="Group 138"/>
              <p:cNvGrpSpPr>
                <a:grpSpLocks/>
              </p:cNvGrpSpPr>
              <p:nvPr/>
            </p:nvGrpSpPr>
            <p:grpSpPr bwMode="auto">
              <a:xfrm>
                <a:off x="-691" y="3066"/>
                <a:ext cx="209" cy="215"/>
                <a:chOff x="-1384" y="653"/>
                <a:chExt cx="316" cy="299"/>
              </a:xfrm>
            </p:grpSpPr>
            <p:grpSp>
              <p:nvGrpSpPr>
                <p:cNvPr id="27229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1526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527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230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231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232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233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174" name="Group 146"/>
              <p:cNvGrpSpPr>
                <a:grpSpLocks/>
              </p:cNvGrpSpPr>
              <p:nvPr/>
            </p:nvGrpSpPr>
            <p:grpSpPr bwMode="auto">
              <a:xfrm>
                <a:off x="-1063" y="3062"/>
                <a:ext cx="209" cy="215"/>
                <a:chOff x="-1384" y="653"/>
                <a:chExt cx="316" cy="299"/>
              </a:xfrm>
            </p:grpSpPr>
            <p:grpSp>
              <p:nvGrpSpPr>
                <p:cNvPr id="27218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1531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532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219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220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221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222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175" name="Group 154"/>
              <p:cNvGrpSpPr>
                <a:grpSpLocks/>
              </p:cNvGrpSpPr>
              <p:nvPr/>
            </p:nvGrpSpPr>
            <p:grpSpPr bwMode="auto">
              <a:xfrm>
                <a:off x="-1066" y="2856"/>
                <a:ext cx="209" cy="215"/>
                <a:chOff x="-1384" y="653"/>
                <a:chExt cx="316" cy="299"/>
              </a:xfrm>
            </p:grpSpPr>
            <p:grpSp>
              <p:nvGrpSpPr>
                <p:cNvPr id="27207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225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26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208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209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68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210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211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176" name="Group 162"/>
              <p:cNvGrpSpPr>
                <a:grpSpLocks/>
              </p:cNvGrpSpPr>
              <p:nvPr/>
            </p:nvGrpSpPr>
            <p:grpSpPr bwMode="auto">
              <a:xfrm>
                <a:off x="-879" y="2750"/>
                <a:ext cx="209" cy="215"/>
                <a:chOff x="-1384" y="653"/>
                <a:chExt cx="316" cy="299"/>
              </a:xfrm>
            </p:grpSpPr>
            <p:grpSp>
              <p:nvGrpSpPr>
                <p:cNvPr id="27196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231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32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197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198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199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200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177" name="Group 170"/>
              <p:cNvGrpSpPr>
                <a:grpSpLocks/>
              </p:cNvGrpSpPr>
              <p:nvPr/>
            </p:nvGrpSpPr>
            <p:grpSpPr bwMode="auto">
              <a:xfrm>
                <a:off x="-694" y="2853"/>
                <a:ext cx="209" cy="215"/>
                <a:chOff x="-1384" y="653"/>
                <a:chExt cx="316" cy="299"/>
              </a:xfrm>
            </p:grpSpPr>
            <p:grpSp>
              <p:nvGrpSpPr>
                <p:cNvPr id="27185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236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37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186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187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77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188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7" y="2905753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189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9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178" name="Группа 51"/>
              <p:cNvGrpSpPr>
                <a:grpSpLocks/>
              </p:cNvGrpSpPr>
              <p:nvPr/>
            </p:nvGrpSpPr>
            <p:grpSpPr bwMode="auto">
              <a:xfrm>
                <a:off x="-877" y="2960"/>
                <a:ext cx="209" cy="215"/>
                <a:chOff x="5500694" y="2481466"/>
                <a:chExt cx="2928958" cy="2786082"/>
              </a:xfrm>
            </p:grpSpPr>
            <p:sp>
              <p:nvSpPr>
                <p:cNvPr id="241" name="Овал 427"/>
                <p:cNvSpPr>
                  <a:spLocks noChangeArrowheads="1"/>
                </p:cNvSpPr>
                <p:nvPr/>
              </p:nvSpPr>
              <p:spPr bwMode="auto">
                <a:xfrm>
                  <a:off x="5472657" y="2481466"/>
                  <a:ext cx="2928958" cy="27860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222268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42" name="Овал 428"/>
                <p:cNvSpPr>
                  <a:spLocks noChangeArrowheads="1"/>
                </p:cNvSpPr>
                <p:nvPr/>
              </p:nvSpPr>
              <p:spPr bwMode="auto">
                <a:xfrm>
                  <a:off x="6902098" y="3725486"/>
                  <a:ext cx="56057" cy="388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27168" name="Группа 101"/>
            <p:cNvGrpSpPr>
              <a:grpSpLocks/>
            </p:cNvGrpSpPr>
            <p:nvPr/>
          </p:nvGrpSpPr>
          <p:grpSpPr bwMode="auto">
            <a:xfrm>
              <a:off x="-1112" y="1063"/>
              <a:ext cx="209" cy="190"/>
              <a:chOff x="5515934" y="2396491"/>
              <a:chExt cx="3071834" cy="2653674"/>
            </a:xfrm>
          </p:grpSpPr>
          <p:cxnSp>
            <p:nvCxnSpPr>
              <p:cNvPr id="27169" name="Прямая соединительная линия 422"/>
              <p:cNvCxnSpPr>
                <a:cxnSpLocks noChangeShapeType="1"/>
              </p:cNvCxnSpPr>
              <p:nvPr/>
            </p:nvCxnSpPr>
            <p:spPr bwMode="auto">
              <a:xfrm rot="10800000" flipH="1">
                <a:off x="5486529" y="3763768"/>
                <a:ext cx="3071834" cy="0"/>
              </a:xfrm>
              <a:prstGeom prst="line">
                <a:avLst/>
              </a:prstGeom>
              <a:noFill/>
              <a:ln w="3175" algn="ctr">
                <a:solidFill>
                  <a:srgbClr val="2F2F98"/>
                </a:solidFill>
                <a:round/>
                <a:headEnd/>
                <a:tailEnd/>
              </a:ln>
            </p:spPr>
          </p:cxnSp>
          <p:cxnSp>
            <p:nvCxnSpPr>
              <p:cNvPr id="27170" name="Прямая соединительная линия 423"/>
              <p:cNvCxnSpPr>
                <a:cxnSpLocks noChangeShapeType="1"/>
              </p:cNvCxnSpPr>
              <p:nvPr/>
            </p:nvCxnSpPr>
            <p:spPr bwMode="auto">
              <a:xfrm rot="16200000" flipH="1">
                <a:off x="5708776" y="2905753"/>
                <a:ext cx="2642033" cy="1646148"/>
              </a:xfrm>
              <a:prstGeom prst="line">
                <a:avLst/>
              </a:prstGeom>
              <a:noFill/>
              <a:ln w="3175" algn="ctr">
                <a:solidFill>
                  <a:srgbClr val="2F2F98"/>
                </a:solidFill>
                <a:round/>
                <a:headEnd/>
                <a:tailEnd/>
              </a:ln>
            </p:spPr>
          </p:cxnSp>
          <p:cxnSp>
            <p:nvCxnSpPr>
              <p:cNvPr id="27171" name="Прямая соединительная линия 424"/>
              <p:cNvCxnSpPr>
                <a:cxnSpLocks noChangeShapeType="1"/>
              </p:cNvCxnSpPr>
              <p:nvPr/>
            </p:nvCxnSpPr>
            <p:spPr bwMode="auto">
              <a:xfrm rot="5400000">
                <a:off x="5811656" y="2891770"/>
                <a:ext cx="2642042" cy="1646148"/>
              </a:xfrm>
              <a:prstGeom prst="line">
                <a:avLst/>
              </a:prstGeom>
              <a:noFill/>
              <a:ln w="3175" algn="ctr">
                <a:solidFill>
                  <a:srgbClr val="2F2F98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6197" name="Group 498"/>
          <p:cNvGrpSpPr>
            <a:grpSpLocks/>
          </p:cNvGrpSpPr>
          <p:nvPr/>
        </p:nvGrpSpPr>
        <p:grpSpPr bwMode="auto">
          <a:xfrm>
            <a:off x="5854700" y="3538538"/>
            <a:ext cx="927100" cy="1008062"/>
            <a:chOff x="-1293" y="845"/>
            <a:chExt cx="584" cy="635"/>
          </a:xfrm>
        </p:grpSpPr>
        <p:grpSp>
          <p:nvGrpSpPr>
            <p:cNvPr id="27002" name="Group 499"/>
            <p:cNvGrpSpPr>
              <a:grpSpLocks/>
            </p:cNvGrpSpPr>
            <p:nvPr/>
          </p:nvGrpSpPr>
          <p:grpSpPr bwMode="auto">
            <a:xfrm>
              <a:off x="-1293" y="845"/>
              <a:ext cx="584" cy="635"/>
              <a:chOff x="-1066" y="2750"/>
              <a:chExt cx="584" cy="635"/>
            </a:xfrm>
          </p:grpSpPr>
          <p:grpSp>
            <p:nvGrpSpPr>
              <p:cNvPr id="27087" name="Group 130"/>
              <p:cNvGrpSpPr>
                <a:grpSpLocks/>
              </p:cNvGrpSpPr>
              <p:nvPr/>
            </p:nvGrpSpPr>
            <p:grpSpPr bwMode="auto">
              <a:xfrm>
                <a:off x="-881" y="3170"/>
                <a:ext cx="209" cy="215"/>
                <a:chOff x="-1384" y="653"/>
                <a:chExt cx="316" cy="299"/>
              </a:xfrm>
            </p:grpSpPr>
            <p:grpSp>
              <p:nvGrpSpPr>
                <p:cNvPr id="27155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246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47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156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157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158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159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088" name="Group 138"/>
              <p:cNvGrpSpPr>
                <a:grpSpLocks/>
              </p:cNvGrpSpPr>
              <p:nvPr/>
            </p:nvGrpSpPr>
            <p:grpSpPr bwMode="auto">
              <a:xfrm>
                <a:off x="-691" y="3066"/>
                <a:ext cx="209" cy="215"/>
                <a:chOff x="-1384" y="653"/>
                <a:chExt cx="316" cy="299"/>
              </a:xfrm>
            </p:grpSpPr>
            <p:grpSp>
              <p:nvGrpSpPr>
                <p:cNvPr id="27144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251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52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145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146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147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148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089" name="Group 146"/>
              <p:cNvGrpSpPr>
                <a:grpSpLocks/>
              </p:cNvGrpSpPr>
              <p:nvPr/>
            </p:nvGrpSpPr>
            <p:grpSpPr bwMode="auto">
              <a:xfrm>
                <a:off x="-1063" y="3062"/>
                <a:ext cx="209" cy="215"/>
                <a:chOff x="-1384" y="653"/>
                <a:chExt cx="316" cy="299"/>
              </a:xfrm>
            </p:grpSpPr>
            <p:grpSp>
              <p:nvGrpSpPr>
                <p:cNvPr id="27133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3072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73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134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135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136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137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090" name="Group 154"/>
              <p:cNvGrpSpPr>
                <a:grpSpLocks/>
              </p:cNvGrpSpPr>
              <p:nvPr/>
            </p:nvGrpSpPr>
            <p:grpSpPr bwMode="auto">
              <a:xfrm>
                <a:off x="-1066" y="2856"/>
                <a:ext cx="209" cy="215"/>
                <a:chOff x="-1384" y="653"/>
                <a:chExt cx="316" cy="299"/>
              </a:xfrm>
            </p:grpSpPr>
            <p:grpSp>
              <p:nvGrpSpPr>
                <p:cNvPr id="27122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3080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81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123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124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68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125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126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091" name="Group 162"/>
              <p:cNvGrpSpPr>
                <a:grpSpLocks/>
              </p:cNvGrpSpPr>
              <p:nvPr/>
            </p:nvGrpSpPr>
            <p:grpSpPr bwMode="auto">
              <a:xfrm>
                <a:off x="-879" y="2750"/>
                <a:ext cx="209" cy="215"/>
                <a:chOff x="-1384" y="653"/>
                <a:chExt cx="316" cy="299"/>
              </a:xfrm>
            </p:grpSpPr>
            <p:grpSp>
              <p:nvGrpSpPr>
                <p:cNvPr id="27111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3091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92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112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113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114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115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092" name="Group 170"/>
              <p:cNvGrpSpPr>
                <a:grpSpLocks/>
              </p:cNvGrpSpPr>
              <p:nvPr/>
            </p:nvGrpSpPr>
            <p:grpSpPr bwMode="auto">
              <a:xfrm>
                <a:off x="-694" y="2853"/>
                <a:ext cx="209" cy="215"/>
                <a:chOff x="-1384" y="653"/>
                <a:chExt cx="316" cy="299"/>
              </a:xfrm>
            </p:grpSpPr>
            <p:grpSp>
              <p:nvGrpSpPr>
                <p:cNvPr id="27100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3096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097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101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102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77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103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7" y="2905753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104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9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093" name="Группа 51"/>
              <p:cNvGrpSpPr>
                <a:grpSpLocks/>
              </p:cNvGrpSpPr>
              <p:nvPr/>
            </p:nvGrpSpPr>
            <p:grpSpPr bwMode="auto">
              <a:xfrm>
                <a:off x="-877" y="2960"/>
                <a:ext cx="209" cy="215"/>
                <a:chOff x="5500694" y="2481466"/>
                <a:chExt cx="2928958" cy="2786082"/>
              </a:xfrm>
            </p:grpSpPr>
            <p:sp>
              <p:nvSpPr>
                <p:cNvPr id="3101" name="Овал 427"/>
                <p:cNvSpPr>
                  <a:spLocks noChangeArrowheads="1"/>
                </p:cNvSpPr>
                <p:nvPr/>
              </p:nvSpPr>
              <p:spPr bwMode="auto">
                <a:xfrm>
                  <a:off x="5472657" y="2481466"/>
                  <a:ext cx="2928958" cy="27860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222268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102" name="Овал 428"/>
                <p:cNvSpPr>
                  <a:spLocks noChangeArrowheads="1"/>
                </p:cNvSpPr>
                <p:nvPr/>
              </p:nvSpPr>
              <p:spPr bwMode="auto">
                <a:xfrm>
                  <a:off x="6902098" y="3725486"/>
                  <a:ext cx="56057" cy="388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27003" name="Group 551"/>
            <p:cNvGrpSpPr>
              <a:grpSpLocks/>
            </p:cNvGrpSpPr>
            <p:nvPr/>
          </p:nvGrpSpPr>
          <p:grpSpPr bwMode="auto">
            <a:xfrm>
              <a:off x="-1293" y="845"/>
              <a:ext cx="584" cy="635"/>
              <a:chOff x="-1066" y="2750"/>
              <a:chExt cx="584" cy="635"/>
            </a:xfrm>
          </p:grpSpPr>
          <p:grpSp>
            <p:nvGrpSpPr>
              <p:cNvPr id="27008" name="Group 130"/>
              <p:cNvGrpSpPr>
                <a:grpSpLocks/>
              </p:cNvGrpSpPr>
              <p:nvPr/>
            </p:nvGrpSpPr>
            <p:grpSpPr bwMode="auto">
              <a:xfrm>
                <a:off x="-881" y="3170"/>
                <a:ext cx="209" cy="215"/>
                <a:chOff x="-1384" y="653"/>
                <a:chExt cx="316" cy="299"/>
              </a:xfrm>
            </p:grpSpPr>
            <p:grpSp>
              <p:nvGrpSpPr>
                <p:cNvPr id="27076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3103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1920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077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078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079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080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009" name="Group 138"/>
              <p:cNvGrpSpPr>
                <a:grpSpLocks/>
              </p:cNvGrpSpPr>
              <p:nvPr/>
            </p:nvGrpSpPr>
            <p:grpSpPr bwMode="auto">
              <a:xfrm>
                <a:off x="-691" y="3066"/>
                <a:ext cx="209" cy="215"/>
                <a:chOff x="-1384" y="653"/>
                <a:chExt cx="316" cy="299"/>
              </a:xfrm>
            </p:grpSpPr>
            <p:grpSp>
              <p:nvGrpSpPr>
                <p:cNvPr id="27065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1924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1926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066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067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068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069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010" name="Group 146"/>
              <p:cNvGrpSpPr>
                <a:grpSpLocks/>
              </p:cNvGrpSpPr>
              <p:nvPr/>
            </p:nvGrpSpPr>
            <p:grpSpPr bwMode="auto">
              <a:xfrm>
                <a:off x="-1063" y="3062"/>
                <a:ext cx="209" cy="215"/>
                <a:chOff x="-1384" y="653"/>
                <a:chExt cx="316" cy="299"/>
              </a:xfrm>
            </p:grpSpPr>
            <p:grpSp>
              <p:nvGrpSpPr>
                <p:cNvPr id="27054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1934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1935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055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056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057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058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011" name="Group 154"/>
              <p:cNvGrpSpPr>
                <a:grpSpLocks/>
              </p:cNvGrpSpPr>
              <p:nvPr/>
            </p:nvGrpSpPr>
            <p:grpSpPr bwMode="auto">
              <a:xfrm>
                <a:off x="-1066" y="2856"/>
                <a:ext cx="209" cy="215"/>
                <a:chOff x="-1384" y="653"/>
                <a:chExt cx="316" cy="299"/>
              </a:xfrm>
            </p:grpSpPr>
            <p:grpSp>
              <p:nvGrpSpPr>
                <p:cNvPr id="27043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1940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1941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044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045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68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046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047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012" name="Group 162"/>
              <p:cNvGrpSpPr>
                <a:grpSpLocks/>
              </p:cNvGrpSpPr>
              <p:nvPr/>
            </p:nvGrpSpPr>
            <p:grpSpPr bwMode="auto">
              <a:xfrm>
                <a:off x="-879" y="2750"/>
                <a:ext cx="209" cy="215"/>
                <a:chOff x="-1384" y="653"/>
                <a:chExt cx="316" cy="299"/>
              </a:xfrm>
            </p:grpSpPr>
            <p:grpSp>
              <p:nvGrpSpPr>
                <p:cNvPr id="27032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1945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1946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033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034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035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036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013" name="Group 170"/>
              <p:cNvGrpSpPr>
                <a:grpSpLocks/>
              </p:cNvGrpSpPr>
              <p:nvPr/>
            </p:nvGrpSpPr>
            <p:grpSpPr bwMode="auto">
              <a:xfrm>
                <a:off x="-694" y="2853"/>
                <a:ext cx="209" cy="215"/>
                <a:chOff x="-1384" y="653"/>
                <a:chExt cx="316" cy="299"/>
              </a:xfrm>
            </p:grpSpPr>
            <p:grpSp>
              <p:nvGrpSpPr>
                <p:cNvPr id="27021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1952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1956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7022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7023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77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024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7" y="2905753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025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9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7014" name="Группа 51"/>
              <p:cNvGrpSpPr>
                <a:grpSpLocks/>
              </p:cNvGrpSpPr>
              <p:nvPr/>
            </p:nvGrpSpPr>
            <p:grpSpPr bwMode="auto">
              <a:xfrm>
                <a:off x="-877" y="2960"/>
                <a:ext cx="209" cy="215"/>
                <a:chOff x="5500694" y="2481466"/>
                <a:chExt cx="2928958" cy="2786082"/>
              </a:xfrm>
            </p:grpSpPr>
            <p:sp>
              <p:nvSpPr>
                <p:cNvPr id="81966" name="Овал 427"/>
                <p:cNvSpPr>
                  <a:spLocks noChangeArrowheads="1"/>
                </p:cNvSpPr>
                <p:nvPr/>
              </p:nvSpPr>
              <p:spPr bwMode="auto">
                <a:xfrm>
                  <a:off x="5472657" y="2481466"/>
                  <a:ext cx="2928958" cy="27860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222268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1967" name="Овал 428"/>
                <p:cNvSpPr>
                  <a:spLocks noChangeArrowheads="1"/>
                </p:cNvSpPr>
                <p:nvPr/>
              </p:nvSpPr>
              <p:spPr bwMode="auto">
                <a:xfrm>
                  <a:off x="6902098" y="3725486"/>
                  <a:ext cx="56057" cy="388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27004" name="Группа 101"/>
            <p:cNvGrpSpPr>
              <a:grpSpLocks/>
            </p:cNvGrpSpPr>
            <p:nvPr/>
          </p:nvGrpSpPr>
          <p:grpSpPr bwMode="auto">
            <a:xfrm>
              <a:off x="-1112" y="1063"/>
              <a:ext cx="209" cy="190"/>
              <a:chOff x="5515934" y="2396491"/>
              <a:chExt cx="3071834" cy="2653674"/>
            </a:xfrm>
          </p:grpSpPr>
          <p:cxnSp>
            <p:nvCxnSpPr>
              <p:cNvPr id="27005" name="Прямая соединительная линия 422"/>
              <p:cNvCxnSpPr>
                <a:cxnSpLocks noChangeShapeType="1"/>
              </p:cNvCxnSpPr>
              <p:nvPr/>
            </p:nvCxnSpPr>
            <p:spPr bwMode="auto">
              <a:xfrm rot="10800000" flipH="1">
                <a:off x="5486529" y="3763768"/>
                <a:ext cx="3071834" cy="0"/>
              </a:xfrm>
              <a:prstGeom prst="line">
                <a:avLst/>
              </a:prstGeom>
              <a:noFill/>
              <a:ln w="3175" algn="ctr">
                <a:solidFill>
                  <a:srgbClr val="2F2F98"/>
                </a:solidFill>
                <a:round/>
                <a:headEnd/>
                <a:tailEnd/>
              </a:ln>
            </p:spPr>
          </p:cxnSp>
          <p:cxnSp>
            <p:nvCxnSpPr>
              <p:cNvPr id="27006" name="Прямая соединительная линия 423"/>
              <p:cNvCxnSpPr>
                <a:cxnSpLocks noChangeShapeType="1"/>
              </p:cNvCxnSpPr>
              <p:nvPr/>
            </p:nvCxnSpPr>
            <p:spPr bwMode="auto">
              <a:xfrm rot="16200000" flipH="1">
                <a:off x="5708776" y="2905753"/>
                <a:ext cx="2642033" cy="1646148"/>
              </a:xfrm>
              <a:prstGeom prst="line">
                <a:avLst/>
              </a:prstGeom>
              <a:noFill/>
              <a:ln w="3175" algn="ctr">
                <a:solidFill>
                  <a:srgbClr val="2F2F98"/>
                </a:solidFill>
                <a:round/>
                <a:headEnd/>
                <a:tailEnd/>
              </a:ln>
            </p:spPr>
          </p:cxnSp>
          <p:cxnSp>
            <p:nvCxnSpPr>
              <p:cNvPr id="27007" name="Прямая соединительная линия 424"/>
              <p:cNvCxnSpPr>
                <a:cxnSpLocks noChangeShapeType="1"/>
              </p:cNvCxnSpPr>
              <p:nvPr/>
            </p:nvCxnSpPr>
            <p:spPr bwMode="auto">
              <a:xfrm rot="5400000">
                <a:off x="5811656" y="2891770"/>
                <a:ext cx="2642042" cy="1646148"/>
              </a:xfrm>
              <a:prstGeom prst="line">
                <a:avLst/>
              </a:prstGeom>
              <a:noFill/>
              <a:ln w="3175" algn="ctr">
                <a:solidFill>
                  <a:srgbClr val="2F2F98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82815" name="Group 607"/>
          <p:cNvGrpSpPr>
            <a:grpSpLocks/>
          </p:cNvGrpSpPr>
          <p:nvPr/>
        </p:nvGrpSpPr>
        <p:grpSpPr bwMode="auto">
          <a:xfrm>
            <a:off x="5867400" y="2474913"/>
            <a:ext cx="927100" cy="1008062"/>
            <a:chOff x="-1293" y="845"/>
            <a:chExt cx="584" cy="635"/>
          </a:xfrm>
        </p:grpSpPr>
        <p:grpSp>
          <p:nvGrpSpPr>
            <p:cNvPr id="26838" name="Group 608"/>
            <p:cNvGrpSpPr>
              <a:grpSpLocks/>
            </p:cNvGrpSpPr>
            <p:nvPr/>
          </p:nvGrpSpPr>
          <p:grpSpPr bwMode="auto">
            <a:xfrm>
              <a:off x="-1293" y="845"/>
              <a:ext cx="584" cy="635"/>
              <a:chOff x="-1066" y="2750"/>
              <a:chExt cx="584" cy="635"/>
            </a:xfrm>
          </p:grpSpPr>
          <p:grpSp>
            <p:nvGrpSpPr>
              <p:cNvPr id="26923" name="Group 130"/>
              <p:cNvGrpSpPr>
                <a:grpSpLocks/>
              </p:cNvGrpSpPr>
              <p:nvPr/>
            </p:nvGrpSpPr>
            <p:grpSpPr bwMode="auto">
              <a:xfrm>
                <a:off x="-881" y="3170"/>
                <a:ext cx="209" cy="215"/>
                <a:chOff x="-1384" y="653"/>
                <a:chExt cx="316" cy="299"/>
              </a:xfrm>
            </p:grpSpPr>
            <p:grpSp>
              <p:nvGrpSpPr>
                <p:cNvPr id="26991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1976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1977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992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6993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994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995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924" name="Group 138"/>
              <p:cNvGrpSpPr>
                <a:grpSpLocks/>
              </p:cNvGrpSpPr>
              <p:nvPr/>
            </p:nvGrpSpPr>
            <p:grpSpPr bwMode="auto">
              <a:xfrm>
                <a:off x="-691" y="3066"/>
                <a:ext cx="209" cy="215"/>
                <a:chOff x="-1384" y="653"/>
                <a:chExt cx="316" cy="299"/>
              </a:xfrm>
            </p:grpSpPr>
            <p:grpSp>
              <p:nvGrpSpPr>
                <p:cNvPr id="26980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640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41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981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6982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983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984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925" name="Group 146"/>
              <p:cNvGrpSpPr>
                <a:grpSpLocks/>
              </p:cNvGrpSpPr>
              <p:nvPr/>
            </p:nvGrpSpPr>
            <p:grpSpPr bwMode="auto">
              <a:xfrm>
                <a:off x="-1063" y="3062"/>
                <a:ext cx="209" cy="215"/>
                <a:chOff x="-1384" y="653"/>
                <a:chExt cx="316" cy="299"/>
              </a:xfrm>
            </p:grpSpPr>
            <p:grpSp>
              <p:nvGrpSpPr>
                <p:cNvPr id="26969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647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48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970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6971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972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973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926" name="Group 154"/>
              <p:cNvGrpSpPr>
                <a:grpSpLocks/>
              </p:cNvGrpSpPr>
              <p:nvPr/>
            </p:nvGrpSpPr>
            <p:grpSpPr bwMode="auto">
              <a:xfrm>
                <a:off x="-1066" y="2856"/>
                <a:ext cx="209" cy="215"/>
                <a:chOff x="-1384" y="653"/>
                <a:chExt cx="316" cy="299"/>
              </a:xfrm>
            </p:grpSpPr>
            <p:grpSp>
              <p:nvGrpSpPr>
                <p:cNvPr id="26958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652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54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959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6960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68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961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962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927" name="Group 162"/>
              <p:cNvGrpSpPr>
                <a:grpSpLocks/>
              </p:cNvGrpSpPr>
              <p:nvPr/>
            </p:nvGrpSpPr>
            <p:grpSpPr bwMode="auto">
              <a:xfrm>
                <a:off x="-879" y="2750"/>
                <a:ext cx="209" cy="215"/>
                <a:chOff x="-1384" y="653"/>
                <a:chExt cx="316" cy="299"/>
              </a:xfrm>
            </p:grpSpPr>
            <p:grpSp>
              <p:nvGrpSpPr>
                <p:cNvPr id="26947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659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60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948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6949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950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951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928" name="Group 170"/>
              <p:cNvGrpSpPr>
                <a:grpSpLocks/>
              </p:cNvGrpSpPr>
              <p:nvPr/>
            </p:nvGrpSpPr>
            <p:grpSpPr bwMode="auto">
              <a:xfrm>
                <a:off x="-694" y="2853"/>
                <a:ext cx="209" cy="215"/>
                <a:chOff x="-1384" y="653"/>
                <a:chExt cx="316" cy="299"/>
              </a:xfrm>
            </p:grpSpPr>
            <p:grpSp>
              <p:nvGrpSpPr>
                <p:cNvPr id="26936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664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65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937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6938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77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939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7" y="2905753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940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9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929" name="Группа 51"/>
              <p:cNvGrpSpPr>
                <a:grpSpLocks/>
              </p:cNvGrpSpPr>
              <p:nvPr/>
            </p:nvGrpSpPr>
            <p:grpSpPr bwMode="auto">
              <a:xfrm>
                <a:off x="-877" y="2960"/>
                <a:ext cx="209" cy="215"/>
                <a:chOff x="5500694" y="2481466"/>
                <a:chExt cx="2928958" cy="2786082"/>
              </a:xfrm>
            </p:grpSpPr>
            <p:sp>
              <p:nvSpPr>
                <p:cNvPr id="81986" name="Овал 427"/>
                <p:cNvSpPr>
                  <a:spLocks noChangeArrowheads="1"/>
                </p:cNvSpPr>
                <p:nvPr/>
              </p:nvSpPr>
              <p:spPr bwMode="auto">
                <a:xfrm>
                  <a:off x="5472657" y="2481466"/>
                  <a:ext cx="2928958" cy="27860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222268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1987" name="Овал 428"/>
                <p:cNvSpPr>
                  <a:spLocks noChangeArrowheads="1"/>
                </p:cNvSpPr>
                <p:nvPr/>
              </p:nvSpPr>
              <p:spPr bwMode="auto">
                <a:xfrm>
                  <a:off x="6902098" y="3725486"/>
                  <a:ext cx="56057" cy="388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26839" name="Group 660"/>
            <p:cNvGrpSpPr>
              <a:grpSpLocks/>
            </p:cNvGrpSpPr>
            <p:nvPr/>
          </p:nvGrpSpPr>
          <p:grpSpPr bwMode="auto">
            <a:xfrm>
              <a:off x="-1293" y="845"/>
              <a:ext cx="584" cy="635"/>
              <a:chOff x="-1066" y="2750"/>
              <a:chExt cx="584" cy="635"/>
            </a:xfrm>
          </p:grpSpPr>
          <p:grpSp>
            <p:nvGrpSpPr>
              <p:cNvPr id="26844" name="Group 130"/>
              <p:cNvGrpSpPr>
                <a:grpSpLocks/>
              </p:cNvGrpSpPr>
              <p:nvPr/>
            </p:nvGrpSpPr>
            <p:grpSpPr bwMode="auto">
              <a:xfrm>
                <a:off x="-881" y="3170"/>
                <a:ext cx="209" cy="215"/>
                <a:chOff x="-1384" y="653"/>
                <a:chExt cx="316" cy="299"/>
              </a:xfrm>
            </p:grpSpPr>
            <p:grpSp>
              <p:nvGrpSpPr>
                <p:cNvPr id="26912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1989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1990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913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6914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915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916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845" name="Group 138"/>
              <p:cNvGrpSpPr>
                <a:grpSpLocks/>
              </p:cNvGrpSpPr>
              <p:nvPr/>
            </p:nvGrpSpPr>
            <p:grpSpPr bwMode="auto">
              <a:xfrm>
                <a:off x="-691" y="3066"/>
                <a:ext cx="209" cy="215"/>
                <a:chOff x="-1384" y="653"/>
                <a:chExt cx="316" cy="299"/>
              </a:xfrm>
            </p:grpSpPr>
            <p:grpSp>
              <p:nvGrpSpPr>
                <p:cNvPr id="26901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1997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1998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902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6903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904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905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846" name="Group 146"/>
              <p:cNvGrpSpPr>
                <a:grpSpLocks/>
              </p:cNvGrpSpPr>
              <p:nvPr/>
            </p:nvGrpSpPr>
            <p:grpSpPr bwMode="auto">
              <a:xfrm>
                <a:off x="-1063" y="3062"/>
                <a:ext cx="209" cy="215"/>
                <a:chOff x="-1384" y="653"/>
                <a:chExt cx="316" cy="299"/>
              </a:xfrm>
            </p:grpSpPr>
            <p:grpSp>
              <p:nvGrpSpPr>
                <p:cNvPr id="26890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2005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2006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891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6892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893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894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847" name="Group 154"/>
              <p:cNvGrpSpPr>
                <a:grpSpLocks/>
              </p:cNvGrpSpPr>
              <p:nvPr/>
            </p:nvGrpSpPr>
            <p:grpSpPr bwMode="auto">
              <a:xfrm>
                <a:off x="-1066" y="2856"/>
                <a:ext cx="209" cy="215"/>
                <a:chOff x="-1384" y="653"/>
                <a:chExt cx="316" cy="299"/>
              </a:xfrm>
            </p:grpSpPr>
            <p:grpSp>
              <p:nvGrpSpPr>
                <p:cNvPr id="26879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2013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2014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880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6881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68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882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883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848" name="Group 162"/>
              <p:cNvGrpSpPr>
                <a:grpSpLocks/>
              </p:cNvGrpSpPr>
              <p:nvPr/>
            </p:nvGrpSpPr>
            <p:grpSpPr bwMode="auto">
              <a:xfrm>
                <a:off x="-879" y="2750"/>
                <a:ext cx="209" cy="215"/>
                <a:chOff x="-1384" y="653"/>
                <a:chExt cx="316" cy="299"/>
              </a:xfrm>
            </p:grpSpPr>
            <p:grpSp>
              <p:nvGrpSpPr>
                <p:cNvPr id="26868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2021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2022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869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6870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871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872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849" name="Group 170"/>
              <p:cNvGrpSpPr>
                <a:grpSpLocks/>
              </p:cNvGrpSpPr>
              <p:nvPr/>
            </p:nvGrpSpPr>
            <p:grpSpPr bwMode="auto">
              <a:xfrm>
                <a:off x="-694" y="2853"/>
                <a:ext cx="209" cy="215"/>
                <a:chOff x="-1384" y="653"/>
                <a:chExt cx="316" cy="299"/>
              </a:xfrm>
            </p:grpSpPr>
            <p:grpSp>
              <p:nvGrpSpPr>
                <p:cNvPr id="26857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2029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2030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858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6859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77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860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7" y="2905753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861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9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850" name="Группа 51"/>
              <p:cNvGrpSpPr>
                <a:grpSpLocks/>
              </p:cNvGrpSpPr>
              <p:nvPr/>
            </p:nvGrpSpPr>
            <p:grpSpPr bwMode="auto">
              <a:xfrm>
                <a:off x="-877" y="2960"/>
                <a:ext cx="209" cy="215"/>
                <a:chOff x="5500694" y="2481466"/>
                <a:chExt cx="2928958" cy="2786082"/>
              </a:xfrm>
            </p:grpSpPr>
            <p:sp>
              <p:nvSpPr>
                <p:cNvPr id="82038" name="Овал 427"/>
                <p:cNvSpPr>
                  <a:spLocks noChangeArrowheads="1"/>
                </p:cNvSpPr>
                <p:nvPr/>
              </p:nvSpPr>
              <p:spPr bwMode="auto">
                <a:xfrm>
                  <a:off x="5472657" y="2481466"/>
                  <a:ext cx="2928958" cy="27860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222268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2039" name="Овал 428"/>
                <p:cNvSpPr>
                  <a:spLocks noChangeArrowheads="1"/>
                </p:cNvSpPr>
                <p:nvPr/>
              </p:nvSpPr>
              <p:spPr bwMode="auto">
                <a:xfrm>
                  <a:off x="6902098" y="3725486"/>
                  <a:ext cx="56057" cy="388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26840" name="Группа 101"/>
            <p:cNvGrpSpPr>
              <a:grpSpLocks/>
            </p:cNvGrpSpPr>
            <p:nvPr/>
          </p:nvGrpSpPr>
          <p:grpSpPr bwMode="auto">
            <a:xfrm>
              <a:off x="-1112" y="1063"/>
              <a:ext cx="209" cy="190"/>
              <a:chOff x="5515934" y="2396491"/>
              <a:chExt cx="3071834" cy="2653674"/>
            </a:xfrm>
          </p:grpSpPr>
          <p:cxnSp>
            <p:nvCxnSpPr>
              <p:cNvPr id="26841" name="Прямая соединительная линия 422"/>
              <p:cNvCxnSpPr>
                <a:cxnSpLocks noChangeShapeType="1"/>
              </p:cNvCxnSpPr>
              <p:nvPr/>
            </p:nvCxnSpPr>
            <p:spPr bwMode="auto">
              <a:xfrm rot="10800000" flipH="1">
                <a:off x="5486529" y="3763768"/>
                <a:ext cx="3071834" cy="0"/>
              </a:xfrm>
              <a:prstGeom prst="line">
                <a:avLst/>
              </a:prstGeom>
              <a:noFill/>
              <a:ln w="3175" algn="ctr">
                <a:solidFill>
                  <a:srgbClr val="2F2F98"/>
                </a:solidFill>
                <a:round/>
                <a:headEnd/>
                <a:tailEnd/>
              </a:ln>
            </p:spPr>
          </p:cxnSp>
          <p:cxnSp>
            <p:nvCxnSpPr>
              <p:cNvPr id="26842" name="Прямая соединительная линия 423"/>
              <p:cNvCxnSpPr>
                <a:cxnSpLocks noChangeShapeType="1"/>
              </p:cNvCxnSpPr>
              <p:nvPr/>
            </p:nvCxnSpPr>
            <p:spPr bwMode="auto">
              <a:xfrm rot="16200000" flipH="1">
                <a:off x="5708776" y="2905753"/>
                <a:ext cx="2642033" cy="1646148"/>
              </a:xfrm>
              <a:prstGeom prst="line">
                <a:avLst/>
              </a:prstGeom>
              <a:noFill/>
              <a:ln w="3175" algn="ctr">
                <a:solidFill>
                  <a:srgbClr val="2F2F98"/>
                </a:solidFill>
                <a:round/>
                <a:headEnd/>
                <a:tailEnd/>
              </a:ln>
            </p:spPr>
          </p:cxnSp>
          <p:cxnSp>
            <p:nvCxnSpPr>
              <p:cNvPr id="26843" name="Прямая соединительная линия 424"/>
              <p:cNvCxnSpPr>
                <a:cxnSpLocks noChangeShapeType="1"/>
              </p:cNvCxnSpPr>
              <p:nvPr/>
            </p:nvCxnSpPr>
            <p:spPr bwMode="auto">
              <a:xfrm rot="5400000">
                <a:off x="5811656" y="2891770"/>
                <a:ext cx="2642042" cy="1646148"/>
              </a:xfrm>
              <a:prstGeom prst="line">
                <a:avLst/>
              </a:prstGeom>
              <a:noFill/>
              <a:ln w="3175" algn="ctr">
                <a:solidFill>
                  <a:srgbClr val="2F2F98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82857" name="Group 716"/>
          <p:cNvGrpSpPr>
            <a:grpSpLocks/>
          </p:cNvGrpSpPr>
          <p:nvPr/>
        </p:nvGrpSpPr>
        <p:grpSpPr bwMode="auto">
          <a:xfrm>
            <a:off x="5651500" y="2205038"/>
            <a:ext cx="3025775" cy="2643187"/>
            <a:chOff x="-2592" y="935"/>
            <a:chExt cx="1951" cy="1665"/>
          </a:xfrm>
        </p:grpSpPr>
        <p:grpSp>
          <p:nvGrpSpPr>
            <p:cNvPr id="26834" name="Группа 595"/>
            <p:cNvGrpSpPr>
              <a:grpSpLocks/>
            </p:cNvGrpSpPr>
            <p:nvPr/>
          </p:nvGrpSpPr>
          <p:grpSpPr bwMode="auto">
            <a:xfrm>
              <a:off x="-2096" y="935"/>
              <a:ext cx="1008" cy="1665"/>
              <a:chOff x="6072197" y="2285993"/>
              <a:chExt cx="1588250" cy="2643188"/>
            </a:xfrm>
          </p:grpSpPr>
          <p:cxnSp>
            <p:nvCxnSpPr>
              <p:cNvPr id="217" name="Прямая соединительная линия 216"/>
              <p:cNvCxnSpPr/>
              <p:nvPr/>
            </p:nvCxnSpPr>
            <p:spPr>
              <a:xfrm rot="16200000" flipH="1">
                <a:off x="5552897" y="2822131"/>
                <a:ext cx="2643188" cy="1570912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4" name="Прямая соединительная линия 223"/>
              <p:cNvCxnSpPr/>
              <p:nvPr/>
            </p:nvCxnSpPr>
            <p:spPr>
              <a:xfrm rot="5400000">
                <a:off x="5536769" y="2822131"/>
                <a:ext cx="2643188" cy="1570912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30" name="Прямая соединительная линия 229"/>
            <p:cNvCxnSpPr/>
            <p:nvPr/>
          </p:nvCxnSpPr>
          <p:spPr>
            <a:xfrm rot="10800000" flipH="1">
              <a:off x="-2592" y="1760"/>
              <a:ext cx="1951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2859" name="Group 721"/>
          <p:cNvGrpSpPr>
            <a:grpSpLocks/>
          </p:cNvGrpSpPr>
          <p:nvPr/>
        </p:nvGrpSpPr>
        <p:grpSpPr bwMode="auto">
          <a:xfrm>
            <a:off x="6734175" y="2001838"/>
            <a:ext cx="927100" cy="1008062"/>
            <a:chOff x="-1293" y="845"/>
            <a:chExt cx="584" cy="635"/>
          </a:xfrm>
        </p:grpSpPr>
        <p:grpSp>
          <p:nvGrpSpPr>
            <p:cNvPr id="26670" name="Group 722"/>
            <p:cNvGrpSpPr>
              <a:grpSpLocks/>
            </p:cNvGrpSpPr>
            <p:nvPr/>
          </p:nvGrpSpPr>
          <p:grpSpPr bwMode="auto">
            <a:xfrm>
              <a:off x="-1293" y="845"/>
              <a:ext cx="584" cy="635"/>
              <a:chOff x="-1066" y="2750"/>
              <a:chExt cx="584" cy="635"/>
            </a:xfrm>
          </p:grpSpPr>
          <p:grpSp>
            <p:nvGrpSpPr>
              <p:cNvPr id="26755" name="Group 130"/>
              <p:cNvGrpSpPr>
                <a:grpSpLocks/>
              </p:cNvGrpSpPr>
              <p:nvPr/>
            </p:nvGrpSpPr>
            <p:grpSpPr bwMode="auto">
              <a:xfrm>
                <a:off x="-881" y="3170"/>
                <a:ext cx="209" cy="215"/>
                <a:chOff x="-1384" y="653"/>
                <a:chExt cx="316" cy="299"/>
              </a:xfrm>
            </p:grpSpPr>
            <p:grpSp>
              <p:nvGrpSpPr>
                <p:cNvPr id="26823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2046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2047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824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6825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826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827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756" name="Group 138"/>
              <p:cNvGrpSpPr>
                <a:grpSpLocks/>
              </p:cNvGrpSpPr>
              <p:nvPr/>
            </p:nvGrpSpPr>
            <p:grpSpPr bwMode="auto">
              <a:xfrm>
                <a:off x="-691" y="3066"/>
                <a:ext cx="209" cy="215"/>
                <a:chOff x="-1384" y="653"/>
                <a:chExt cx="316" cy="299"/>
              </a:xfrm>
            </p:grpSpPr>
            <p:grpSp>
              <p:nvGrpSpPr>
                <p:cNvPr id="26812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675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76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813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6814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815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816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757" name="Group 146"/>
              <p:cNvGrpSpPr>
                <a:grpSpLocks/>
              </p:cNvGrpSpPr>
              <p:nvPr/>
            </p:nvGrpSpPr>
            <p:grpSpPr bwMode="auto">
              <a:xfrm>
                <a:off x="-1063" y="3062"/>
                <a:ext cx="209" cy="215"/>
                <a:chOff x="-1384" y="653"/>
                <a:chExt cx="316" cy="299"/>
              </a:xfrm>
            </p:grpSpPr>
            <p:grpSp>
              <p:nvGrpSpPr>
                <p:cNvPr id="26801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692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93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802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6803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804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805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758" name="Group 154"/>
              <p:cNvGrpSpPr>
                <a:grpSpLocks/>
              </p:cNvGrpSpPr>
              <p:nvPr/>
            </p:nvGrpSpPr>
            <p:grpSpPr bwMode="auto">
              <a:xfrm>
                <a:off x="-1066" y="2856"/>
                <a:ext cx="209" cy="215"/>
                <a:chOff x="-1384" y="653"/>
                <a:chExt cx="316" cy="299"/>
              </a:xfrm>
            </p:grpSpPr>
            <p:grpSp>
              <p:nvGrpSpPr>
                <p:cNvPr id="26790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698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699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791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6792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68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793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794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759" name="Group 162"/>
              <p:cNvGrpSpPr>
                <a:grpSpLocks/>
              </p:cNvGrpSpPr>
              <p:nvPr/>
            </p:nvGrpSpPr>
            <p:grpSpPr bwMode="auto">
              <a:xfrm>
                <a:off x="-879" y="2750"/>
                <a:ext cx="209" cy="215"/>
                <a:chOff x="-1384" y="653"/>
                <a:chExt cx="316" cy="299"/>
              </a:xfrm>
            </p:grpSpPr>
            <p:grpSp>
              <p:nvGrpSpPr>
                <p:cNvPr id="26779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2049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2050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780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6781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782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783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760" name="Group 170"/>
              <p:cNvGrpSpPr>
                <a:grpSpLocks/>
              </p:cNvGrpSpPr>
              <p:nvPr/>
            </p:nvGrpSpPr>
            <p:grpSpPr bwMode="auto">
              <a:xfrm>
                <a:off x="-694" y="2853"/>
                <a:ext cx="209" cy="215"/>
                <a:chOff x="-1384" y="653"/>
                <a:chExt cx="316" cy="299"/>
              </a:xfrm>
            </p:grpSpPr>
            <p:grpSp>
              <p:nvGrpSpPr>
                <p:cNvPr id="26768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82057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2058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769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6770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77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771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7" y="2905753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772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9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761" name="Группа 51"/>
              <p:cNvGrpSpPr>
                <a:grpSpLocks/>
              </p:cNvGrpSpPr>
              <p:nvPr/>
            </p:nvGrpSpPr>
            <p:grpSpPr bwMode="auto">
              <a:xfrm>
                <a:off x="-877" y="2960"/>
                <a:ext cx="209" cy="215"/>
                <a:chOff x="5500694" y="2481466"/>
                <a:chExt cx="2928958" cy="2786082"/>
              </a:xfrm>
            </p:grpSpPr>
            <p:sp>
              <p:nvSpPr>
                <p:cNvPr id="82065" name="Овал 427"/>
                <p:cNvSpPr>
                  <a:spLocks noChangeArrowheads="1"/>
                </p:cNvSpPr>
                <p:nvPr/>
              </p:nvSpPr>
              <p:spPr bwMode="auto">
                <a:xfrm>
                  <a:off x="5472657" y="2481466"/>
                  <a:ext cx="2928958" cy="27860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222268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2066" name="Овал 428"/>
                <p:cNvSpPr>
                  <a:spLocks noChangeArrowheads="1"/>
                </p:cNvSpPr>
                <p:nvPr/>
              </p:nvSpPr>
              <p:spPr bwMode="auto">
                <a:xfrm>
                  <a:off x="6902098" y="3725486"/>
                  <a:ext cx="56057" cy="388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26671" name="Group 774"/>
            <p:cNvGrpSpPr>
              <a:grpSpLocks/>
            </p:cNvGrpSpPr>
            <p:nvPr/>
          </p:nvGrpSpPr>
          <p:grpSpPr bwMode="auto">
            <a:xfrm>
              <a:off x="-1293" y="845"/>
              <a:ext cx="584" cy="635"/>
              <a:chOff x="-1066" y="2750"/>
              <a:chExt cx="584" cy="635"/>
            </a:xfrm>
          </p:grpSpPr>
          <p:grpSp>
            <p:nvGrpSpPr>
              <p:cNvPr id="26676" name="Group 130"/>
              <p:cNvGrpSpPr>
                <a:grpSpLocks/>
              </p:cNvGrpSpPr>
              <p:nvPr/>
            </p:nvGrpSpPr>
            <p:grpSpPr bwMode="auto">
              <a:xfrm>
                <a:off x="-881" y="3170"/>
                <a:ext cx="209" cy="215"/>
                <a:chOff x="-1384" y="653"/>
                <a:chExt cx="316" cy="299"/>
              </a:xfrm>
            </p:grpSpPr>
            <p:grpSp>
              <p:nvGrpSpPr>
                <p:cNvPr id="26744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7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8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745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6746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747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748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677" name="Group 138"/>
              <p:cNvGrpSpPr>
                <a:grpSpLocks/>
              </p:cNvGrpSpPr>
              <p:nvPr/>
            </p:nvGrpSpPr>
            <p:grpSpPr bwMode="auto">
              <a:xfrm>
                <a:off x="-691" y="3066"/>
                <a:ext cx="209" cy="215"/>
                <a:chOff x="-1384" y="653"/>
                <a:chExt cx="316" cy="299"/>
              </a:xfrm>
            </p:grpSpPr>
            <p:grpSp>
              <p:nvGrpSpPr>
                <p:cNvPr id="26733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13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4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734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6735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736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737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678" name="Group 146"/>
              <p:cNvGrpSpPr>
                <a:grpSpLocks/>
              </p:cNvGrpSpPr>
              <p:nvPr/>
            </p:nvGrpSpPr>
            <p:grpSpPr bwMode="auto">
              <a:xfrm>
                <a:off x="-1063" y="3062"/>
                <a:ext cx="209" cy="215"/>
                <a:chOff x="-1384" y="653"/>
                <a:chExt cx="316" cy="299"/>
              </a:xfrm>
            </p:grpSpPr>
            <p:grpSp>
              <p:nvGrpSpPr>
                <p:cNvPr id="26722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18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723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6724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725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726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679" name="Group 154"/>
              <p:cNvGrpSpPr>
                <a:grpSpLocks/>
              </p:cNvGrpSpPr>
              <p:nvPr/>
            </p:nvGrpSpPr>
            <p:grpSpPr bwMode="auto">
              <a:xfrm>
                <a:off x="-1066" y="2856"/>
                <a:ext cx="209" cy="215"/>
                <a:chOff x="-1384" y="653"/>
                <a:chExt cx="316" cy="299"/>
              </a:xfrm>
            </p:grpSpPr>
            <p:grpSp>
              <p:nvGrpSpPr>
                <p:cNvPr id="26711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24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5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712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6713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68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714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715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680" name="Group 162"/>
              <p:cNvGrpSpPr>
                <a:grpSpLocks/>
              </p:cNvGrpSpPr>
              <p:nvPr/>
            </p:nvGrpSpPr>
            <p:grpSpPr bwMode="auto">
              <a:xfrm>
                <a:off x="-879" y="2750"/>
                <a:ext cx="209" cy="215"/>
                <a:chOff x="-1384" y="653"/>
                <a:chExt cx="316" cy="299"/>
              </a:xfrm>
            </p:grpSpPr>
            <p:grpSp>
              <p:nvGrpSpPr>
                <p:cNvPr id="26700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24928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57" y="2481466"/>
                    <a:ext cx="2928958" cy="27860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4929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098" y="3725486"/>
                    <a:ext cx="56057" cy="388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701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6702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29" y="3763768"/>
                    <a:ext cx="3071834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703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6" y="2905753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704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56" y="2891770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681" name="Group 170"/>
              <p:cNvGrpSpPr>
                <a:grpSpLocks/>
              </p:cNvGrpSpPr>
              <p:nvPr/>
            </p:nvGrpSpPr>
            <p:grpSpPr bwMode="auto">
              <a:xfrm>
                <a:off x="-694" y="2853"/>
                <a:ext cx="209" cy="215"/>
                <a:chOff x="-1384" y="653"/>
                <a:chExt cx="316" cy="299"/>
              </a:xfrm>
            </p:grpSpPr>
            <p:grpSp>
              <p:nvGrpSpPr>
                <p:cNvPr id="26689" name="Группа 51"/>
                <p:cNvGrpSpPr>
                  <a:grpSpLocks/>
                </p:cNvGrpSpPr>
                <p:nvPr/>
              </p:nvGrpSpPr>
              <p:grpSpPr bwMode="auto">
                <a:xfrm>
                  <a:off x="-1384" y="653"/>
                  <a:ext cx="316" cy="299"/>
                  <a:chOff x="5500694" y="2481466"/>
                  <a:chExt cx="2928958" cy="2786082"/>
                </a:xfrm>
              </p:grpSpPr>
              <p:sp>
                <p:nvSpPr>
                  <p:cNvPr id="24937" name="Овал 427"/>
                  <p:cNvSpPr>
                    <a:spLocks noChangeArrowheads="1"/>
                  </p:cNvSpPr>
                  <p:nvPr/>
                </p:nvSpPr>
                <p:spPr bwMode="auto">
                  <a:xfrm>
                    <a:off x="5472666" y="2481466"/>
                    <a:ext cx="2928949" cy="27860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222268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4938" name="Овал 428"/>
                  <p:cNvSpPr>
                    <a:spLocks noChangeArrowheads="1"/>
                  </p:cNvSpPr>
                  <p:nvPr/>
                </p:nvSpPr>
                <p:spPr bwMode="auto">
                  <a:xfrm>
                    <a:off x="6902107" y="3725486"/>
                    <a:ext cx="56057" cy="388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33CC"/>
                      </a:gs>
                      <a:gs pos="50000">
                        <a:srgbClr val="D3A7FF">
                          <a:alpha val="17000"/>
                        </a:srgbClr>
                      </a:gs>
                      <a:gs pos="100000">
                        <a:srgbClr val="3333CC"/>
                      </a:gs>
                    </a:gsLst>
                    <a:lin ang="2700000" scaled="1"/>
                  </a:gradFill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26690" name="Группа 101"/>
                <p:cNvGrpSpPr>
                  <a:grpSpLocks/>
                </p:cNvGrpSpPr>
                <p:nvPr/>
              </p:nvGrpSpPr>
              <p:grpSpPr bwMode="auto">
                <a:xfrm>
                  <a:off x="-1384" y="663"/>
                  <a:ext cx="316" cy="264"/>
                  <a:chOff x="5515934" y="2396491"/>
                  <a:chExt cx="3071834" cy="2653674"/>
                </a:xfrm>
              </p:grpSpPr>
              <p:cxnSp>
                <p:nvCxnSpPr>
                  <p:cNvPr id="26691" name="Прямая соединительная линия 422"/>
                  <p:cNvCxnSpPr>
                    <a:cxnSpLocks noChangeShapeType="1"/>
                  </p:cNvCxnSpPr>
                  <p:nvPr/>
                </p:nvCxnSpPr>
                <p:spPr bwMode="auto">
                  <a:xfrm rot="10800000" flipH="1">
                    <a:off x="5486539" y="3763777"/>
                    <a:ext cx="3071825" cy="0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692" name="Прямая соединительная линия 4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5708777" y="2905753"/>
                    <a:ext cx="2642042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693" name="Прямая соединительная линия 4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811665" y="2891779"/>
                    <a:ext cx="2642033" cy="1646148"/>
                  </a:xfrm>
                  <a:prstGeom prst="line">
                    <a:avLst/>
                  </a:prstGeom>
                  <a:noFill/>
                  <a:ln w="3175" algn="ctr">
                    <a:solidFill>
                      <a:srgbClr val="2F2F98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6682" name="Группа 51"/>
              <p:cNvGrpSpPr>
                <a:grpSpLocks/>
              </p:cNvGrpSpPr>
              <p:nvPr/>
            </p:nvGrpSpPr>
            <p:grpSpPr bwMode="auto">
              <a:xfrm>
                <a:off x="-877" y="2960"/>
                <a:ext cx="209" cy="215"/>
                <a:chOff x="5500694" y="2481466"/>
                <a:chExt cx="2928958" cy="2786082"/>
              </a:xfrm>
            </p:grpSpPr>
            <p:sp>
              <p:nvSpPr>
                <p:cNvPr id="24945" name="Овал 427"/>
                <p:cNvSpPr>
                  <a:spLocks noChangeArrowheads="1"/>
                </p:cNvSpPr>
                <p:nvPr/>
              </p:nvSpPr>
              <p:spPr bwMode="auto">
                <a:xfrm>
                  <a:off x="5472657" y="2481466"/>
                  <a:ext cx="2928958" cy="27860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222268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4946" name="Овал 428"/>
                <p:cNvSpPr>
                  <a:spLocks noChangeArrowheads="1"/>
                </p:cNvSpPr>
                <p:nvPr/>
              </p:nvSpPr>
              <p:spPr bwMode="auto">
                <a:xfrm>
                  <a:off x="6902098" y="3725486"/>
                  <a:ext cx="56057" cy="388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33CC"/>
                    </a:gs>
                    <a:gs pos="50000">
                      <a:srgbClr val="D3A7FF">
                        <a:alpha val="17000"/>
                      </a:srgbClr>
                    </a:gs>
                    <a:gs pos="100000">
                      <a:srgbClr val="3333CC"/>
                    </a:gs>
                  </a:gsLst>
                  <a:lin ang="2700000" scaled="1"/>
                </a:gra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26672" name="Группа 101"/>
            <p:cNvGrpSpPr>
              <a:grpSpLocks/>
            </p:cNvGrpSpPr>
            <p:nvPr/>
          </p:nvGrpSpPr>
          <p:grpSpPr bwMode="auto">
            <a:xfrm>
              <a:off x="-1112" y="1063"/>
              <a:ext cx="209" cy="190"/>
              <a:chOff x="5515934" y="2396491"/>
              <a:chExt cx="3071834" cy="2653674"/>
            </a:xfrm>
          </p:grpSpPr>
          <p:cxnSp>
            <p:nvCxnSpPr>
              <p:cNvPr id="26673" name="Прямая соединительная линия 422"/>
              <p:cNvCxnSpPr>
                <a:cxnSpLocks noChangeShapeType="1"/>
              </p:cNvCxnSpPr>
              <p:nvPr/>
            </p:nvCxnSpPr>
            <p:spPr bwMode="auto">
              <a:xfrm rot="10800000" flipH="1">
                <a:off x="5486529" y="3763768"/>
                <a:ext cx="3071834" cy="0"/>
              </a:xfrm>
              <a:prstGeom prst="line">
                <a:avLst/>
              </a:prstGeom>
              <a:noFill/>
              <a:ln w="3175" algn="ctr">
                <a:solidFill>
                  <a:srgbClr val="2F2F98"/>
                </a:solidFill>
                <a:round/>
                <a:headEnd/>
                <a:tailEnd/>
              </a:ln>
            </p:spPr>
          </p:cxnSp>
          <p:cxnSp>
            <p:nvCxnSpPr>
              <p:cNvPr id="26674" name="Прямая соединительная линия 423"/>
              <p:cNvCxnSpPr>
                <a:cxnSpLocks noChangeShapeType="1"/>
              </p:cNvCxnSpPr>
              <p:nvPr/>
            </p:nvCxnSpPr>
            <p:spPr bwMode="auto">
              <a:xfrm rot="16200000" flipH="1">
                <a:off x="5708776" y="2905753"/>
                <a:ext cx="2642033" cy="1646148"/>
              </a:xfrm>
              <a:prstGeom prst="line">
                <a:avLst/>
              </a:prstGeom>
              <a:noFill/>
              <a:ln w="3175" algn="ctr">
                <a:solidFill>
                  <a:srgbClr val="2F2F98"/>
                </a:solidFill>
                <a:round/>
                <a:headEnd/>
                <a:tailEnd/>
              </a:ln>
            </p:spPr>
          </p:cxnSp>
          <p:cxnSp>
            <p:nvCxnSpPr>
              <p:cNvPr id="26675" name="Прямая соединительная линия 424"/>
              <p:cNvCxnSpPr>
                <a:cxnSpLocks noChangeShapeType="1"/>
              </p:cNvCxnSpPr>
              <p:nvPr/>
            </p:nvCxnSpPr>
            <p:spPr bwMode="auto">
              <a:xfrm rot="5400000">
                <a:off x="5811656" y="2891770"/>
                <a:ext cx="2642042" cy="1646148"/>
              </a:xfrm>
              <a:prstGeom prst="line">
                <a:avLst/>
              </a:prstGeom>
              <a:noFill/>
              <a:ln w="3175" algn="ctr">
                <a:solidFill>
                  <a:srgbClr val="2F2F98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82901" name="Группа 52"/>
          <p:cNvGrpSpPr>
            <a:grpSpLocks/>
          </p:cNvGrpSpPr>
          <p:nvPr/>
        </p:nvGrpSpPr>
        <p:grpSpPr bwMode="auto">
          <a:xfrm>
            <a:off x="7583488" y="2492375"/>
            <a:ext cx="1000125" cy="1028700"/>
            <a:chOff x="5558369" y="2357460"/>
            <a:chExt cx="2927459" cy="2786163"/>
          </a:xfrm>
        </p:grpSpPr>
        <p:grpSp>
          <p:nvGrpSpPr>
            <p:cNvPr id="26666" name="Группа 51"/>
            <p:cNvGrpSpPr>
              <a:grpSpLocks/>
            </p:cNvGrpSpPr>
            <p:nvPr/>
          </p:nvGrpSpPr>
          <p:grpSpPr bwMode="auto">
            <a:xfrm>
              <a:off x="5558369" y="2357460"/>
              <a:ext cx="2927459" cy="2786163"/>
              <a:chOff x="5558369" y="2357460"/>
              <a:chExt cx="2927459" cy="2786163"/>
            </a:xfrm>
          </p:grpSpPr>
          <p:sp>
            <p:nvSpPr>
              <p:cNvPr id="642" name="Овал 641"/>
              <p:cNvSpPr/>
              <p:nvPr/>
            </p:nvSpPr>
            <p:spPr>
              <a:xfrm>
                <a:off x="5558369" y="2357460"/>
                <a:ext cx="2927459" cy="2786163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46" name="Овал 645"/>
              <p:cNvSpPr/>
              <p:nvPr/>
            </p:nvSpPr>
            <p:spPr>
              <a:xfrm>
                <a:off x="6929162" y="3716144"/>
                <a:ext cx="46468" cy="4299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26667" name="TextBox 143"/>
            <p:cNvSpPr txBox="1">
              <a:spLocks noChangeArrowheads="1"/>
            </p:cNvSpPr>
            <p:nvPr/>
          </p:nvSpPr>
          <p:spPr bwMode="auto">
            <a:xfrm>
              <a:off x="6858017" y="3714751"/>
              <a:ext cx="214313" cy="999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/>
            </a:p>
          </p:txBody>
        </p:sp>
      </p:grpSp>
      <p:grpSp>
        <p:nvGrpSpPr>
          <p:cNvPr id="82903" name="Группа 52"/>
          <p:cNvGrpSpPr>
            <a:grpSpLocks/>
          </p:cNvGrpSpPr>
          <p:nvPr/>
        </p:nvGrpSpPr>
        <p:grpSpPr bwMode="auto">
          <a:xfrm>
            <a:off x="6697663" y="1992313"/>
            <a:ext cx="998537" cy="1028700"/>
            <a:chOff x="5500694" y="2357430"/>
            <a:chExt cx="2928958" cy="2786082"/>
          </a:xfrm>
        </p:grpSpPr>
        <p:grpSp>
          <p:nvGrpSpPr>
            <p:cNvPr id="26662" name="Группа 51"/>
            <p:cNvGrpSpPr>
              <a:grpSpLocks/>
            </p:cNvGrpSpPr>
            <p:nvPr/>
          </p:nvGrpSpPr>
          <p:grpSpPr bwMode="auto">
            <a:xfrm>
              <a:off x="5500694" y="2357430"/>
              <a:ext cx="2928958" cy="2786082"/>
              <a:chOff x="5500694" y="2357430"/>
              <a:chExt cx="2928958" cy="2786082"/>
            </a:xfrm>
          </p:grpSpPr>
          <p:sp>
            <p:nvSpPr>
              <p:cNvPr id="145" name="Овал 144"/>
              <p:cNvSpPr/>
              <p:nvPr/>
            </p:nvSpPr>
            <p:spPr>
              <a:xfrm>
                <a:off x="5500694" y="2357430"/>
                <a:ext cx="2928958" cy="2786082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6" name="Овал 145"/>
              <p:cNvSpPr/>
              <p:nvPr/>
            </p:nvSpPr>
            <p:spPr>
              <a:xfrm>
                <a:off x="6925593" y="3716075"/>
                <a:ext cx="51220" cy="4299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26663" name="TextBox 143"/>
            <p:cNvSpPr txBox="1">
              <a:spLocks noChangeArrowheads="1"/>
            </p:cNvSpPr>
            <p:nvPr/>
          </p:nvSpPr>
          <p:spPr bwMode="auto">
            <a:xfrm>
              <a:off x="6858017" y="3714751"/>
              <a:ext cx="214313" cy="999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/>
            </a:p>
          </p:txBody>
        </p:sp>
      </p:grpSp>
      <p:grpSp>
        <p:nvGrpSpPr>
          <p:cNvPr id="82905" name="Группа 101"/>
          <p:cNvGrpSpPr>
            <a:grpSpLocks/>
          </p:cNvGrpSpPr>
          <p:nvPr/>
        </p:nvGrpSpPr>
        <p:grpSpPr bwMode="auto">
          <a:xfrm>
            <a:off x="7583488" y="3602038"/>
            <a:ext cx="1000125" cy="866775"/>
            <a:chOff x="5513823" y="2370856"/>
            <a:chExt cx="3073945" cy="2526834"/>
          </a:xfrm>
        </p:grpSpPr>
        <p:cxnSp>
          <p:nvCxnSpPr>
            <p:cNvPr id="669" name="Прямая соединительная линия 668"/>
            <p:cNvCxnSpPr/>
            <p:nvPr/>
          </p:nvCxnSpPr>
          <p:spPr>
            <a:xfrm rot="10800000" flipH="1">
              <a:off x="5513823" y="3634272"/>
              <a:ext cx="3073945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0" name="Прямая соединительная линия 669"/>
            <p:cNvCxnSpPr/>
            <p:nvPr/>
          </p:nvCxnSpPr>
          <p:spPr>
            <a:xfrm rot="16200000" flipH="1">
              <a:off x="5821029" y="2823812"/>
              <a:ext cx="2508322" cy="163943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1" name="Прямая соединительная линия 670"/>
            <p:cNvCxnSpPr/>
            <p:nvPr/>
          </p:nvCxnSpPr>
          <p:spPr>
            <a:xfrm rot="5400000">
              <a:off x="5828347" y="2802860"/>
              <a:ext cx="2508322" cy="164431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2906" name="Группа 52"/>
          <p:cNvGrpSpPr>
            <a:grpSpLocks/>
          </p:cNvGrpSpPr>
          <p:nvPr/>
        </p:nvGrpSpPr>
        <p:grpSpPr bwMode="auto">
          <a:xfrm>
            <a:off x="7596188" y="3513138"/>
            <a:ext cx="1000125" cy="1028700"/>
            <a:chOff x="5600193" y="2331729"/>
            <a:chExt cx="2927462" cy="2786164"/>
          </a:xfrm>
        </p:grpSpPr>
        <p:grpSp>
          <p:nvGrpSpPr>
            <p:cNvPr id="26655" name="Группа 51"/>
            <p:cNvGrpSpPr>
              <a:grpSpLocks/>
            </p:cNvGrpSpPr>
            <p:nvPr/>
          </p:nvGrpSpPr>
          <p:grpSpPr bwMode="auto">
            <a:xfrm>
              <a:off x="5600193" y="2331729"/>
              <a:ext cx="2927462" cy="2786164"/>
              <a:chOff x="5600193" y="2331729"/>
              <a:chExt cx="2927462" cy="2786164"/>
            </a:xfrm>
          </p:grpSpPr>
          <p:sp>
            <p:nvSpPr>
              <p:cNvPr id="653" name="Овал 652"/>
              <p:cNvSpPr/>
              <p:nvPr/>
            </p:nvSpPr>
            <p:spPr>
              <a:xfrm>
                <a:off x="5600193" y="2331729"/>
                <a:ext cx="2927462" cy="2786164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56" name="Овал 655"/>
              <p:cNvSpPr/>
              <p:nvPr/>
            </p:nvSpPr>
            <p:spPr>
              <a:xfrm>
                <a:off x="6929168" y="3716212"/>
                <a:ext cx="46468" cy="4299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26656" name="TextBox 143"/>
            <p:cNvSpPr txBox="1">
              <a:spLocks noChangeArrowheads="1"/>
            </p:cNvSpPr>
            <p:nvPr/>
          </p:nvSpPr>
          <p:spPr bwMode="auto">
            <a:xfrm>
              <a:off x="6858017" y="3714751"/>
              <a:ext cx="214313" cy="999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/>
            </a:p>
          </p:txBody>
        </p:sp>
      </p:grpSp>
      <p:sp>
        <p:nvSpPr>
          <p:cNvPr id="82769" name="Text Box 849"/>
          <p:cNvSpPr txBox="1">
            <a:spLocks noChangeArrowheads="1"/>
          </p:cNvSpPr>
          <p:nvPr/>
        </p:nvSpPr>
        <p:spPr bwMode="auto">
          <a:xfrm>
            <a:off x="598488" y="5592763"/>
            <a:ext cx="65532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buClr>
                <a:srgbClr val="0000A2"/>
              </a:buClr>
            </a:pPr>
            <a:r>
              <a:rPr lang="ru-RU" altLang="ru-RU" sz="1900" b="1"/>
              <a:t>Конечный результат  – фрактал </a:t>
            </a:r>
            <a:r>
              <a:rPr lang="ru-RU" altLang="ru-RU" sz="1900" b="1">
                <a:solidFill>
                  <a:srgbClr val="540264"/>
                </a:solidFill>
              </a:rPr>
              <a:t>«Цветок».</a:t>
            </a:r>
            <a:r>
              <a:rPr lang="ru-RU" altLang="ru-RU" sz="1900" b="1"/>
              <a:t> </a:t>
            </a:r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81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81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2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81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500"/>
                                        <p:tgtEl>
                                          <p:spTgt spid="8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500"/>
                                        <p:tgtEl>
                                          <p:spTgt spid="8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500"/>
                                        <p:tgtEl>
                                          <p:spTgt spid="8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500"/>
                                        <p:tgtEl>
                                          <p:spTgt spid="8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500"/>
                                        <p:tgtEl>
                                          <p:spTgt spid="8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500"/>
                                        <p:tgtEl>
                                          <p:spTgt spid="8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500"/>
                                        <p:tgtEl>
                                          <p:spTgt spid="8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18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1000"/>
                                        <p:tgtEl>
                                          <p:spTgt spid="819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3" dur="1000"/>
                                        <p:tgtEl>
                                          <p:spTgt spid="8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6" dur="1000"/>
                                        <p:tgtEl>
                                          <p:spTgt spid="8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9" dur="1000"/>
                                        <p:tgtEl>
                                          <p:spTgt spid="8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1000"/>
                                        <p:tgtEl>
                                          <p:spTgt spid="8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1000"/>
                                        <p:tgtEl>
                                          <p:spTgt spid="8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2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2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28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2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2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2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1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1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1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2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2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2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28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6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4" dur="500"/>
                                        <p:tgtEl>
                                          <p:spTgt spid="8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" grpId="0"/>
      <p:bldP spid="10" grpId="0"/>
      <p:bldP spid="819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12700" y="-11113"/>
            <a:ext cx="9144000" cy="6413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>
                <a:solidFill>
                  <a:schemeClr val="bg1"/>
                </a:solidFill>
                <a:latin typeface="Monotype Corsiva" pitchFamily="66" charset="0"/>
              </a:rPr>
              <a:t>Алгоритм построения фрактала </a:t>
            </a:r>
            <a:r>
              <a:rPr lang="ru-RU" altLang="ru-RU" sz="3600">
                <a:solidFill>
                  <a:srgbClr val="D3A7FF"/>
                </a:solidFill>
                <a:latin typeface="Monotype Corsiva" pitchFamily="66" charset="0"/>
              </a:rPr>
              <a:t>«Сердце»</a:t>
            </a:r>
          </a:p>
        </p:txBody>
      </p:sp>
      <p:sp>
        <p:nvSpPr>
          <p:cNvPr id="70645" name="Text Box 6"/>
          <p:cNvSpPr txBox="1">
            <a:spLocks noChangeArrowheads="1"/>
          </p:cNvSpPr>
          <p:nvPr/>
        </p:nvSpPr>
        <p:spPr bwMode="auto">
          <a:xfrm>
            <a:off x="96838" y="1209675"/>
            <a:ext cx="4691062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</a:pPr>
            <a:r>
              <a:rPr lang="ru-RU" altLang="ru-RU" b="1">
                <a:solidFill>
                  <a:schemeClr val="accent2"/>
                </a:solidFill>
              </a:rPr>
              <a:t>1.</a:t>
            </a:r>
            <a:r>
              <a:rPr lang="ru-RU" altLang="ru-RU" b="1"/>
              <a:t>   Возьмем отрезок длиной </a:t>
            </a:r>
            <a:r>
              <a:rPr lang="ru-RU" altLang="ru-RU" b="1" i="1">
                <a:latin typeface="Times New Roman" pitchFamily="18" charset="0"/>
              </a:rPr>
              <a:t>а.</a:t>
            </a:r>
            <a:endParaRPr lang="ru-RU" altLang="ru-RU" b="1">
              <a:latin typeface="Times New Roman" pitchFamily="18" charset="0"/>
            </a:endParaRPr>
          </a:p>
          <a:p>
            <a:pPr marL="342900" indent="-342900" algn="just">
              <a:lnSpc>
                <a:spcPct val="110000"/>
              </a:lnSpc>
              <a:spcBef>
                <a:spcPct val="40000"/>
              </a:spcBef>
              <a:buClr>
                <a:srgbClr val="0000A2"/>
              </a:buClr>
              <a:buFontTx/>
              <a:buAutoNum type="arabicPeriod" startAt="2"/>
            </a:pPr>
            <a:r>
              <a:rPr lang="ru-RU" altLang="ru-RU" b="1"/>
              <a:t>Разделим отрезок на три равные части длины </a:t>
            </a:r>
            <a:r>
              <a:rPr lang="ru-RU" altLang="ru-RU" b="1" i="1">
                <a:latin typeface="Times New Roman" pitchFamily="18" charset="0"/>
              </a:rPr>
              <a:t>а</a:t>
            </a:r>
            <a:r>
              <a:rPr lang="ru-RU" altLang="ru-RU" b="1"/>
              <a:t>/3 и на каждом из отрезков построим квадрат со стороной </a:t>
            </a:r>
            <a:r>
              <a:rPr lang="ru-RU" altLang="ru-RU" b="1" i="1">
                <a:latin typeface="Times New Roman" pitchFamily="18" charset="0"/>
              </a:rPr>
              <a:t>а</a:t>
            </a:r>
            <a:r>
              <a:rPr lang="ru-RU" altLang="ru-RU" b="1"/>
              <a:t>/3 , располагая первый и третий квадраты в верхнюю полуплоскость, а второй квадрат – в нижнюю относительно исходного отрезка.</a:t>
            </a:r>
          </a:p>
          <a:p>
            <a:pPr marL="342900" indent="-342900" algn="just">
              <a:lnSpc>
                <a:spcPct val="110000"/>
              </a:lnSpc>
              <a:spcBef>
                <a:spcPct val="40000"/>
              </a:spcBef>
              <a:buClr>
                <a:srgbClr val="0000A2"/>
              </a:buClr>
              <a:buFontTx/>
              <a:buAutoNum type="arabicPeriod" startAt="4"/>
            </a:pPr>
            <a:r>
              <a:rPr lang="ru-RU" altLang="ru-RU" b="1"/>
              <a:t>Повторим эту процедуру для каждой сороны квадрата. </a:t>
            </a:r>
          </a:p>
          <a:p>
            <a:pPr marL="342900" indent="-342900" algn="just">
              <a:lnSpc>
                <a:spcPct val="110000"/>
              </a:lnSpc>
              <a:spcBef>
                <a:spcPct val="40000"/>
              </a:spcBef>
              <a:buClr>
                <a:srgbClr val="0000A2"/>
              </a:buClr>
            </a:pPr>
            <a:r>
              <a:rPr lang="ru-RU" altLang="ru-RU" b="1"/>
              <a:t>      Конечный результат – фрактал </a:t>
            </a:r>
            <a:r>
              <a:rPr lang="ru-RU" altLang="ru-RU" b="1">
                <a:solidFill>
                  <a:srgbClr val="000066"/>
                </a:solidFill>
              </a:rPr>
              <a:t>«Сердце».</a:t>
            </a:r>
          </a:p>
        </p:txBody>
      </p:sp>
      <p:cxnSp>
        <p:nvCxnSpPr>
          <p:cNvPr id="1067" name="Прямая соединительная линия 1066"/>
          <p:cNvCxnSpPr/>
          <p:nvPr/>
        </p:nvCxnSpPr>
        <p:spPr>
          <a:xfrm>
            <a:off x="5670550" y="3625850"/>
            <a:ext cx="271462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Group 4382"/>
          <p:cNvGrpSpPr>
            <a:grpSpLocks/>
          </p:cNvGrpSpPr>
          <p:nvPr/>
        </p:nvGrpSpPr>
        <p:grpSpPr bwMode="auto">
          <a:xfrm flipH="1">
            <a:off x="7488238" y="2432050"/>
            <a:ext cx="908050" cy="598488"/>
            <a:chOff x="3975" y="4446"/>
            <a:chExt cx="3388" cy="2230"/>
          </a:xfrm>
        </p:grpSpPr>
        <p:sp>
          <p:nvSpPr>
            <p:cNvPr id="47545" name="Rectangle 113"/>
            <p:cNvSpPr>
              <a:spLocks noChangeArrowheads="1"/>
            </p:cNvSpPr>
            <p:nvPr/>
          </p:nvSpPr>
          <p:spPr bwMode="auto">
            <a:xfrm>
              <a:off x="3975" y="4446"/>
              <a:ext cx="1130" cy="1115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80000"/>
                  </a:srgbClr>
                </a:gs>
                <a:gs pos="50000">
                  <a:srgbClr val="9900CC">
                    <a:alpha val="77000"/>
                  </a:srgbClr>
                </a:gs>
                <a:gs pos="100000">
                  <a:srgbClr val="0000FF">
                    <a:alpha val="80000"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7546" name="Rectangle 114"/>
            <p:cNvSpPr>
              <a:spLocks noChangeArrowheads="1"/>
            </p:cNvSpPr>
            <p:nvPr/>
          </p:nvSpPr>
          <p:spPr bwMode="auto">
            <a:xfrm>
              <a:off x="5105" y="5561"/>
              <a:ext cx="1131" cy="1115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80000"/>
                  </a:srgbClr>
                </a:gs>
                <a:gs pos="50000">
                  <a:srgbClr val="9900CC">
                    <a:alpha val="77000"/>
                  </a:srgbClr>
                </a:gs>
                <a:gs pos="100000">
                  <a:srgbClr val="0000FF">
                    <a:alpha val="80000"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7547" name="Rectangle 115"/>
            <p:cNvSpPr>
              <a:spLocks noChangeArrowheads="1"/>
            </p:cNvSpPr>
            <p:nvPr/>
          </p:nvSpPr>
          <p:spPr bwMode="auto">
            <a:xfrm>
              <a:off x="6234" y="4446"/>
              <a:ext cx="1129" cy="1115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80000"/>
                  </a:srgbClr>
                </a:gs>
                <a:gs pos="50000">
                  <a:srgbClr val="9900CC">
                    <a:alpha val="77000"/>
                  </a:srgbClr>
                </a:gs>
                <a:gs pos="100000">
                  <a:srgbClr val="0000FF">
                    <a:alpha val="80000"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6" name="Group 4320"/>
          <p:cNvGrpSpPr>
            <a:grpSpLocks/>
          </p:cNvGrpSpPr>
          <p:nvPr/>
        </p:nvGrpSpPr>
        <p:grpSpPr bwMode="auto">
          <a:xfrm rot="10800000" flipH="1">
            <a:off x="7493000" y="3316288"/>
            <a:ext cx="908050" cy="598487"/>
            <a:chOff x="3975" y="4446"/>
            <a:chExt cx="3388" cy="2230"/>
          </a:xfrm>
        </p:grpSpPr>
        <p:sp>
          <p:nvSpPr>
            <p:cNvPr id="35740" name="Rectangle 109"/>
            <p:cNvSpPr>
              <a:spLocks noChangeArrowheads="1"/>
            </p:cNvSpPr>
            <p:nvPr/>
          </p:nvSpPr>
          <p:spPr bwMode="auto">
            <a:xfrm>
              <a:off x="3975" y="4446"/>
              <a:ext cx="1130" cy="1115"/>
            </a:xfrm>
            <a:prstGeom prst="rect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54007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altLang="ru-RU"/>
            </a:p>
          </p:txBody>
        </p:sp>
        <p:sp>
          <p:nvSpPr>
            <p:cNvPr id="35741" name="Rectangle 110"/>
            <p:cNvSpPr>
              <a:spLocks noChangeArrowheads="1"/>
            </p:cNvSpPr>
            <p:nvPr/>
          </p:nvSpPr>
          <p:spPr bwMode="auto">
            <a:xfrm>
              <a:off x="5105" y="5561"/>
              <a:ext cx="1131" cy="1115"/>
            </a:xfrm>
            <a:prstGeom prst="rect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54007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altLang="ru-RU"/>
            </a:p>
          </p:txBody>
        </p:sp>
        <p:sp>
          <p:nvSpPr>
            <p:cNvPr id="35742" name="Rectangle 111"/>
            <p:cNvSpPr>
              <a:spLocks noChangeArrowheads="1"/>
            </p:cNvSpPr>
            <p:nvPr/>
          </p:nvSpPr>
          <p:spPr bwMode="auto">
            <a:xfrm>
              <a:off x="6234" y="4446"/>
              <a:ext cx="1129" cy="1115"/>
            </a:xfrm>
            <a:prstGeom prst="rect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54007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altLang="ru-RU"/>
            </a:p>
          </p:txBody>
        </p:sp>
      </p:grpSp>
      <p:grpSp>
        <p:nvGrpSpPr>
          <p:cNvPr id="7" name="Group 120"/>
          <p:cNvGrpSpPr>
            <a:grpSpLocks/>
          </p:cNvGrpSpPr>
          <p:nvPr/>
        </p:nvGrpSpPr>
        <p:grpSpPr bwMode="auto">
          <a:xfrm rot="16200000" flipH="1">
            <a:off x="7032625" y="2870200"/>
            <a:ext cx="896938" cy="604838"/>
            <a:chOff x="3975" y="4446"/>
            <a:chExt cx="3388" cy="2230"/>
          </a:xfrm>
        </p:grpSpPr>
        <p:sp>
          <p:nvSpPr>
            <p:cNvPr id="35737" name="Rectangle 121"/>
            <p:cNvSpPr>
              <a:spLocks noChangeArrowheads="1"/>
            </p:cNvSpPr>
            <p:nvPr/>
          </p:nvSpPr>
          <p:spPr bwMode="auto">
            <a:xfrm rot="10800000" flipH="1">
              <a:off x="3975" y="4446"/>
              <a:ext cx="1130" cy="1115"/>
            </a:xfrm>
            <a:prstGeom prst="rect">
              <a:avLst/>
            </a:prstGeom>
            <a:gradFill rotWithShape="1">
              <a:gsLst>
                <a:gs pos="0">
                  <a:srgbClr val="760076"/>
                </a:gs>
                <a:gs pos="100000">
                  <a:srgbClr val="FF00FF">
                    <a:alpha val="1999"/>
                  </a:srgbClr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35738" name="Rectangle 122"/>
            <p:cNvSpPr>
              <a:spLocks noChangeArrowheads="1"/>
            </p:cNvSpPr>
            <p:nvPr/>
          </p:nvSpPr>
          <p:spPr bwMode="auto">
            <a:xfrm>
              <a:off x="5105" y="5561"/>
              <a:ext cx="1131" cy="1115"/>
            </a:xfrm>
            <a:prstGeom prst="rect">
              <a:avLst/>
            </a:prstGeom>
            <a:gradFill rotWithShape="1">
              <a:gsLst>
                <a:gs pos="0">
                  <a:srgbClr val="760076"/>
                </a:gs>
                <a:gs pos="100000">
                  <a:srgbClr val="FF00FF">
                    <a:alpha val="1999"/>
                  </a:srgbClr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altLang="ru-RU"/>
            </a:p>
          </p:txBody>
        </p:sp>
        <p:sp>
          <p:nvSpPr>
            <p:cNvPr id="35739" name="Rectangle 123"/>
            <p:cNvSpPr>
              <a:spLocks noChangeArrowheads="1"/>
            </p:cNvSpPr>
            <p:nvPr/>
          </p:nvSpPr>
          <p:spPr bwMode="auto">
            <a:xfrm>
              <a:off x="6234" y="4446"/>
              <a:ext cx="1129" cy="1115"/>
            </a:xfrm>
            <a:prstGeom prst="rect">
              <a:avLst/>
            </a:prstGeom>
            <a:gradFill rotWithShape="1">
              <a:gsLst>
                <a:gs pos="0">
                  <a:srgbClr val="760076"/>
                </a:gs>
                <a:gs pos="100000">
                  <a:srgbClr val="FF00FF">
                    <a:alpha val="1999"/>
                  </a:srgbClr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altLang="ru-RU"/>
            </a:p>
          </p:txBody>
        </p:sp>
      </p:grpSp>
      <p:grpSp>
        <p:nvGrpSpPr>
          <p:cNvPr id="8" name="Group 4378"/>
          <p:cNvGrpSpPr>
            <a:grpSpLocks/>
          </p:cNvGrpSpPr>
          <p:nvPr/>
        </p:nvGrpSpPr>
        <p:grpSpPr bwMode="auto">
          <a:xfrm rot="5400000" flipH="1">
            <a:off x="7950200" y="2862263"/>
            <a:ext cx="896937" cy="604838"/>
            <a:chOff x="3975" y="4446"/>
            <a:chExt cx="3388" cy="2230"/>
          </a:xfrm>
        </p:grpSpPr>
        <p:sp>
          <p:nvSpPr>
            <p:cNvPr id="35734" name="Rectangle 117"/>
            <p:cNvSpPr>
              <a:spLocks noChangeArrowheads="1"/>
            </p:cNvSpPr>
            <p:nvPr/>
          </p:nvSpPr>
          <p:spPr bwMode="auto">
            <a:xfrm>
              <a:off x="3975" y="4446"/>
              <a:ext cx="1130" cy="1115"/>
            </a:xfrm>
            <a:prstGeom prst="rect">
              <a:avLst/>
            </a:prstGeom>
            <a:gradFill rotWithShape="1">
              <a:gsLst>
                <a:gs pos="0">
                  <a:srgbClr val="730073"/>
                </a:gs>
                <a:gs pos="50000">
                  <a:srgbClr val="FF00FF"/>
                </a:gs>
                <a:gs pos="100000">
                  <a:srgbClr val="730073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35735" name="Rectangle 118"/>
            <p:cNvSpPr>
              <a:spLocks noChangeArrowheads="1"/>
            </p:cNvSpPr>
            <p:nvPr/>
          </p:nvSpPr>
          <p:spPr bwMode="auto">
            <a:xfrm>
              <a:off x="5105" y="5561"/>
              <a:ext cx="1131" cy="1115"/>
            </a:xfrm>
            <a:prstGeom prst="rect">
              <a:avLst/>
            </a:prstGeom>
            <a:gradFill rotWithShape="1">
              <a:gsLst>
                <a:gs pos="0">
                  <a:srgbClr val="730073"/>
                </a:gs>
                <a:gs pos="50000">
                  <a:srgbClr val="FF00FF"/>
                </a:gs>
                <a:gs pos="100000">
                  <a:srgbClr val="730073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35736" name="Rectangle 119"/>
            <p:cNvSpPr>
              <a:spLocks noChangeArrowheads="1"/>
            </p:cNvSpPr>
            <p:nvPr/>
          </p:nvSpPr>
          <p:spPr bwMode="auto">
            <a:xfrm>
              <a:off x="6234" y="4446"/>
              <a:ext cx="1129" cy="1115"/>
            </a:xfrm>
            <a:prstGeom prst="rect">
              <a:avLst/>
            </a:prstGeom>
            <a:gradFill rotWithShape="1">
              <a:gsLst>
                <a:gs pos="0">
                  <a:srgbClr val="730073"/>
                </a:gs>
                <a:gs pos="50000">
                  <a:srgbClr val="FF00FF"/>
                </a:gs>
                <a:gs pos="100000">
                  <a:srgbClr val="730073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</p:grpSp>
      <p:grpSp>
        <p:nvGrpSpPr>
          <p:cNvPr id="9" name="Group 4382"/>
          <p:cNvGrpSpPr>
            <a:grpSpLocks/>
          </p:cNvGrpSpPr>
          <p:nvPr/>
        </p:nvGrpSpPr>
        <p:grpSpPr bwMode="auto">
          <a:xfrm>
            <a:off x="6573838" y="3328988"/>
            <a:ext cx="908050" cy="598487"/>
            <a:chOff x="3975" y="4446"/>
            <a:chExt cx="3388" cy="2230"/>
          </a:xfrm>
        </p:grpSpPr>
        <p:sp>
          <p:nvSpPr>
            <p:cNvPr id="47579" name="Rectangle 113"/>
            <p:cNvSpPr>
              <a:spLocks noChangeArrowheads="1"/>
            </p:cNvSpPr>
            <p:nvPr/>
          </p:nvSpPr>
          <p:spPr bwMode="auto">
            <a:xfrm>
              <a:off x="3975" y="4446"/>
              <a:ext cx="1130" cy="1115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80000"/>
                  </a:srgbClr>
                </a:gs>
                <a:gs pos="50000">
                  <a:srgbClr val="9900CC">
                    <a:alpha val="77000"/>
                  </a:srgbClr>
                </a:gs>
                <a:gs pos="100000">
                  <a:srgbClr val="0000FF">
                    <a:alpha val="80000"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7580" name="Rectangle 114"/>
            <p:cNvSpPr>
              <a:spLocks noChangeArrowheads="1"/>
            </p:cNvSpPr>
            <p:nvPr/>
          </p:nvSpPr>
          <p:spPr bwMode="auto">
            <a:xfrm>
              <a:off x="5105" y="5561"/>
              <a:ext cx="1131" cy="1115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80000"/>
                  </a:srgbClr>
                </a:gs>
                <a:gs pos="50000">
                  <a:srgbClr val="9900CC">
                    <a:alpha val="77000"/>
                  </a:srgbClr>
                </a:gs>
                <a:gs pos="100000">
                  <a:srgbClr val="0000FF">
                    <a:alpha val="80000"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7581" name="Rectangle 115"/>
            <p:cNvSpPr>
              <a:spLocks noChangeArrowheads="1"/>
            </p:cNvSpPr>
            <p:nvPr/>
          </p:nvSpPr>
          <p:spPr bwMode="auto">
            <a:xfrm>
              <a:off x="6234" y="4446"/>
              <a:ext cx="1129" cy="1115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80000"/>
                  </a:srgbClr>
                </a:gs>
                <a:gs pos="50000">
                  <a:srgbClr val="9900CC">
                    <a:alpha val="77000"/>
                  </a:srgbClr>
                </a:gs>
                <a:gs pos="100000">
                  <a:srgbClr val="0000FF">
                    <a:alpha val="80000"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" name="Group 4320"/>
          <p:cNvGrpSpPr>
            <a:grpSpLocks/>
          </p:cNvGrpSpPr>
          <p:nvPr/>
        </p:nvGrpSpPr>
        <p:grpSpPr bwMode="auto">
          <a:xfrm rot="10800000">
            <a:off x="6578600" y="4210050"/>
            <a:ext cx="908050" cy="598488"/>
            <a:chOff x="3975" y="4446"/>
            <a:chExt cx="3388" cy="2230"/>
          </a:xfrm>
        </p:grpSpPr>
        <p:sp>
          <p:nvSpPr>
            <p:cNvPr id="35722" name="Rectangle 109"/>
            <p:cNvSpPr>
              <a:spLocks noChangeArrowheads="1"/>
            </p:cNvSpPr>
            <p:nvPr/>
          </p:nvSpPr>
          <p:spPr bwMode="auto">
            <a:xfrm>
              <a:off x="3975" y="4446"/>
              <a:ext cx="1130" cy="1115"/>
            </a:xfrm>
            <a:prstGeom prst="rect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54007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altLang="ru-RU"/>
            </a:p>
          </p:txBody>
        </p:sp>
        <p:sp>
          <p:nvSpPr>
            <p:cNvPr id="35723" name="Rectangle 110"/>
            <p:cNvSpPr>
              <a:spLocks noChangeArrowheads="1"/>
            </p:cNvSpPr>
            <p:nvPr/>
          </p:nvSpPr>
          <p:spPr bwMode="auto">
            <a:xfrm>
              <a:off x="5105" y="5561"/>
              <a:ext cx="1131" cy="1115"/>
            </a:xfrm>
            <a:prstGeom prst="rect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54007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altLang="ru-RU"/>
            </a:p>
          </p:txBody>
        </p:sp>
        <p:sp>
          <p:nvSpPr>
            <p:cNvPr id="35724" name="Rectangle 111"/>
            <p:cNvSpPr>
              <a:spLocks noChangeArrowheads="1"/>
            </p:cNvSpPr>
            <p:nvPr/>
          </p:nvSpPr>
          <p:spPr bwMode="auto">
            <a:xfrm>
              <a:off x="6234" y="4446"/>
              <a:ext cx="1129" cy="1115"/>
            </a:xfrm>
            <a:prstGeom prst="rect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54007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altLang="ru-RU"/>
            </a:p>
          </p:txBody>
        </p:sp>
      </p:grpSp>
      <p:grpSp>
        <p:nvGrpSpPr>
          <p:cNvPr id="11" name="Group 120"/>
          <p:cNvGrpSpPr>
            <a:grpSpLocks/>
          </p:cNvGrpSpPr>
          <p:nvPr/>
        </p:nvGrpSpPr>
        <p:grpSpPr bwMode="auto">
          <a:xfrm rot="5400000">
            <a:off x="7026275" y="3757613"/>
            <a:ext cx="896937" cy="604838"/>
            <a:chOff x="3975" y="4446"/>
            <a:chExt cx="3388" cy="2230"/>
          </a:xfrm>
        </p:grpSpPr>
        <p:sp>
          <p:nvSpPr>
            <p:cNvPr id="35719" name="Rectangle 121"/>
            <p:cNvSpPr>
              <a:spLocks noChangeArrowheads="1"/>
            </p:cNvSpPr>
            <p:nvPr/>
          </p:nvSpPr>
          <p:spPr bwMode="auto">
            <a:xfrm>
              <a:off x="3975" y="4446"/>
              <a:ext cx="1130" cy="1115"/>
            </a:xfrm>
            <a:prstGeom prst="rect">
              <a:avLst/>
            </a:prstGeom>
            <a:gradFill rotWithShape="1">
              <a:gsLst>
                <a:gs pos="0">
                  <a:srgbClr val="760076"/>
                </a:gs>
                <a:gs pos="100000">
                  <a:srgbClr val="FF00FF">
                    <a:alpha val="1999"/>
                  </a:srgbClr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35720" name="Rectangle 122"/>
            <p:cNvSpPr>
              <a:spLocks noChangeArrowheads="1"/>
            </p:cNvSpPr>
            <p:nvPr/>
          </p:nvSpPr>
          <p:spPr bwMode="auto">
            <a:xfrm>
              <a:off x="5105" y="5561"/>
              <a:ext cx="1131" cy="1115"/>
            </a:xfrm>
            <a:prstGeom prst="rect">
              <a:avLst/>
            </a:prstGeom>
            <a:gradFill rotWithShape="1">
              <a:gsLst>
                <a:gs pos="0">
                  <a:srgbClr val="760076"/>
                </a:gs>
                <a:gs pos="100000">
                  <a:srgbClr val="FF00FF">
                    <a:alpha val="1999"/>
                  </a:srgbClr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35721" name="Rectangle 123"/>
            <p:cNvSpPr>
              <a:spLocks noChangeArrowheads="1"/>
            </p:cNvSpPr>
            <p:nvPr/>
          </p:nvSpPr>
          <p:spPr bwMode="auto">
            <a:xfrm>
              <a:off x="6234" y="4446"/>
              <a:ext cx="1129" cy="1115"/>
            </a:xfrm>
            <a:prstGeom prst="rect">
              <a:avLst/>
            </a:prstGeom>
            <a:gradFill rotWithShape="1">
              <a:gsLst>
                <a:gs pos="0">
                  <a:srgbClr val="760076"/>
                </a:gs>
                <a:gs pos="100000">
                  <a:srgbClr val="FF00FF">
                    <a:alpha val="1999"/>
                  </a:srgbClr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</p:grpSp>
      <p:grpSp>
        <p:nvGrpSpPr>
          <p:cNvPr id="12" name="Group 4378"/>
          <p:cNvGrpSpPr>
            <a:grpSpLocks/>
          </p:cNvGrpSpPr>
          <p:nvPr/>
        </p:nvGrpSpPr>
        <p:grpSpPr bwMode="auto">
          <a:xfrm rot="-5400000">
            <a:off x="6126163" y="3762375"/>
            <a:ext cx="896938" cy="604837"/>
            <a:chOff x="3975" y="4446"/>
            <a:chExt cx="3388" cy="2230"/>
          </a:xfrm>
        </p:grpSpPr>
        <p:sp>
          <p:nvSpPr>
            <p:cNvPr id="35716" name="Rectangle 117"/>
            <p:cNvSpPr>
              <a:spLocks noChangeArrowheads="1"/>
            </p:cNvSpPr>
            <p:nvPr/>
          </p:nvSpPr>
          <p:spPr bwMode="auto">
            <a:xfrm>
              <a:off x="3975" y="4446"/>
              <a:ext cx="1130" cy="1115"/>
            </a:xfrm>
            <a:prstGeom prst="rect">
              <a:avLst/>
            </a:prstGeom>
            <a:gradFill rotWithShape="1">
              <a:gsLst>
                <a:gs pos="0">
                  <a:srgbClr val="730073"/>
                </a:gs>
                <a:gs pos="50000">
                  <a:srgbClr val="FF00FF"/>
                </a:gs>
                <a:gs pos="100000">
                  <a:srgbClr val="730073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altLang="ru-RU"/>
            </a:p>
          </p:txBody>
        </p:sp>
        <p:sp>
          <p:nvSpPr>
            <p:cNvPr id="35717" name="Rectangle 118"/>
            <p:cNvSpPr>
              <a:spLocks noChangeArrowheads="1"/>
            </p:cNvSpPr>
            <p:nvPr/>
          </p:nvSpPr>
          <p:spPr bwMode="auto">
            <a:xfrm>
              <a:off x="5105" y="5561"/>
              <a:ext cx="1131" cy="1115"/>
            </a:xfrm>
            <a:prstGeom prst="rect">
              <a:avLst/>
            </a:prstGeom>
            <a:gradFill rotWithShape="1">
              <a:gsLst>
                <a:gs pos="0">
                  <a:srgbClr val="730073"/>
                </a:gs>
                <a:gs pos="50000">
                  <a:srgbClr val="FF00FF"/>
                </a:gs>
                <a:gs pos="100000">
                  <a:srgbClr val="730073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altLang="ru-RU"/>
            </a:p>
          </p:txBody>
        </p:sp>
        <p:sp>
          <p:nvSpPr>
            <p:cNvPr id="35718" name="Rectangle 119"/>
            <p:cNvSpPr>
              <a:spLocks noChangeArrowheads="1"/>
            </p:cNvSpPr>
            <p:nvPr/>
          </p:nvSpPr>
          <p:spPr bwMode="auto">
            <a:xfrm>
              <a:off x="6234" y="4446"/>
              <a:ext cx="1129" cy="1115"/>
            </a:xfrm>
            <a:prstGeom prst="rect">
              <a:avLst/>
            </a:prstGeom>
            <a:gradFill rotWithShape="1">
              <a:gsLst>
                <a:gs pos="0">
                  <a:srgbClr val="730073"/>
                </a:gs>
                <a:gs pos="50000">
                  <a:srgbClr val="FF00FF"/>
                </a:gs>
                <a:gs pos="100000">
                  <a:srgbClr val="730073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altLang="ru-RU"/>
            </a:p>
          </p:txBody>
        </p:sp>
      </p:grpSp>
      <p:sp>
        <p:nvSpPr>
          <p:cNvPr id="1027" name="Rectangle 87"/>
          <p:cNvSpPr>
            <a:spLocks noChangeArrowheads="1"/>
          </p:cNvSpPr>
          <p:nvPr/>
        </p:nvSpPr>
        <p:spPr bwMode="auto">
          <a:xfrm>
            <a:off x="5669870" y="2712397"/>
            <a:ext cx="908606" cy="898195"/>
          </a:xfrm>
          <a:prstGeom prst="rect">
            <a:avLst/>
          </a:prstGeom>
          <a:gradFill rotWithShape="1">
            <a:gsLst>
              <a:gs pos="0">
                <a:srgbClr val="9933FF">
                  <a:gamma/>
                  <a:shade val="61961"/>
                  <a:invGamma/>
                </a:srgbClr>
              </a:gs>
              <a:gs pos="50000">
                <a:srgbClr val="9933FF">
                  <a:alpha val="19000"/>
                </a:srgbClr>
              </a:gs>
              <a:gs pos="100000">
                <a:srgbClr val="9933FF">
                  <a:gamma/>
                  <a:shade val="61961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8" name="Rectangle 88"/>
          <p:cNvSpPr>
            <a:spLocks noChangeArrowheads="1"/>
          </p:cNvSpPr>
          <p:nvPr/>
        </p:nvSpPr>
        <p:spPr bwMode="auto">
          <a:xfrm>
            <a:off x="6565313" y="3629996"/>
            <a:ext cx="910029" cy="898195"/>
          </a:xfrm>
          <a:prstGeom prst="rect">
            <a:avLst/>
          </a:prstGeom>
          <a:gradFill rotWithShape="1">
            <a:gsLst>
              <a:gs pos="0">
                <a:srgbClr val="9933FF">
                  <a:gamma/>
                  <a:shade val="61961"/>
                  <a:invGamma/>
                </a:srgbClr>
              </a:gs>
              <a:gs pos="50000">
                <a:srgbClr val="9933FF">
                  <a:alpha val="19000"/>
                </a:srgbClr>
              </a:gs>
              <a:gs pos="100000">
                <a:srgbClr val="9933FF">
                  <a:gamma/>
                  <a:shade val="61961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9" name="Rectangle 89"/>
          <p:cNvSpPr>
            <a:spLocks noChangeArrowheads="1"/>
          </p:cNvSpPr>
          <p:nvPr/>
        </p:nvSpPr>
        <p:spPr bwMode="auto">
          <a:xfrm>
            <a:off x="7489206" y="2729860"/>
            <a:ext cx="907722" cy="898195"/>
          </a:xfrm>
          <a:prstGeom prst="rect">
            <a:avLst/>
          </a:prstGeom>
          <a:gradFill rotWithShape="1">
            <a:gsLst>
              <a:gs pos="0">
                <a:srgbClr val="9933FF">
                  <a:gamma/>
                  <a:shade val="61961"/>
                  <a:invGamma/>
                </a:srgbClr>
              </a:gs>
              <a:gs pos="50000">
                <a:srgbClr val="9933FF">
                  <a:alpha val="19000"/>
                </a:srgbClr>
              </a:gs>
              <a:gs pos="100000">
                <a:srgbClr val="9933FF">
                  <a:gamma/>
                  <a:shade val="61961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3" name="Group 4518"/>
          <p:cNvGrpSpPr>
            <a:grpSpLocks/>
          </p:cNvGrpSpPr>
          <p:nvPr/>
        </p:nvGrpSpPr>
        <p:grpSpPr bwMode="auto">
          <a:xfrm>
            <a:off x="5675313" y="2419350"/>
            <a:ext cx="908050" cy="598488"/>
            <a:chOff x="3975" y="4446"/>
            <a:chExt cx="3388" cy="2230"/>
          </a:xfrm>
        </p:grpSpPr>
        <p:sp>
          <p:nvSpPr>
            <p:cNvPr id="1839" name="Rectangle 113"/>
            <p:cNvSpPr>
              <a:spLocks noChangeArrowheads="1"/>
            </p:cNvSpPr>
            <p:nvPr/>
          </p:nvSpPr>
          <p:spPr bwMode="auto">
            <a:xfrm>
              <a:off x="3975" y="4446"/>
              <a:ext cx="1130" cy="1115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9900CC">
                    <a:alpha val="77000"/>
                  </a:srgbClr>
                </a:gs>
                <a:gs pos="100000">
                  <a:srgbClr val="0000FF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0" name="Rectangle 114"/>
            <p:cNvSpPr>
              <a:spLocks noChangeArrowheads="1"/>
            </p:cNvSpPr>
            <p:nvPr/>
          </p:nvSpPr>
          <p:spPr bwMode="auto">
            <a:xfrm>
              <a:off x="5105" y="5561"/>
              <a:ext cx="1131" cy="1115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9900CC">
                    <a:alpha val="77000"/>
                  </a:srgbClr>
                </a:gs>
                <a:gs pos="100000">
                  <a:srgbClr val="0000FF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1" name="Rectangle 115"/>
            <p:cNvSpPr>
              <a:spLocks noChangeArrowheads="1"/>
            </p:cNvSpPr>
            <p:nvPr/>
          </p:nvSpPr>
          <p:spPr bwMode="auto">
            <a:xfrm>
              <a:off x="6234" y="4446"/>
              <a:ext cx="1129" cy="1115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9900CC">
                    <a:alpha val="77000"/>
                  </a:srgbClr>
                </a:gs>
                <a:gs pos="100000">
                  <a:srgbClr val="0000FF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4" name="Group 4522"/>
          <p:cNvGrpSpPr>
            <a:grpSpLocks/>
          </p:cNvGrpSpPr>
          <p:nvPr/>
        </p:nvGrpSpPr>
        <p:grpSpPr bwMode="auto">
          <a:xfrm rot="10800000">
            <a:off x="5664200" y="3317875"/>
            <a:ext cx="908050" cy="598488"/>
            <a:chOff x="3975" y="4446"/>
            <a:chExt cx="3388" cy="2230"/>
          </a:xfrm>
        </p:grpSpPr>
        <p:sp>
          <p:nvSpPr>
            <p:cNvPr id="35704" name="Rectangle 109"/>
            <p:cNvSpPr>
              <a:spLocks noChangeArrowheads="1"/>
            </p:cNvSpPr>
            <p:nvPr/>
          </p:nvSpPr>
          <p:spPr bwMode="auto">
            <a:xfrm>
              <a:off x="3975" y="4446"/>
              <a:ext cx="1130" cy="1115"/>
            </a:xfrm>
            <a:prstGeom prst="rect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54007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altLang="ru-RU"/>
            </a:p>
          </p:txBody>
        </p:sp>
        <p:sp>
          <p:nvSpPr>
            <p:cNvPr id="35705" name="Rectangle 110"/>
            <p:cNvSpPr>
              <a:spLocks noChangeArrowheads="1"/>
            </p:cNvSpPr>
            <p:nvPr/>
          </p:nvSpPr>
          <p:spPr bwMode="auto">
            <a:xfrm>
              <a:off x="5105" y="5561"/>
              <a:ext cx="1131" cy="1115"/>
            </a:xfrm>
            <a:prstGeom prst="rect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54007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altLang="ru-RU"/>
            </a:p>
          </p:txBody>
        </p:sp>
        <p:sp>
          <p:nvSpPr>
            <p:cNvPr id="35706" name="Rectangle 111"/>
            <p:cNvSpPr>
              <a:spLocks noChangeArrowheads="1"/>
            </p:cNvSpPr>
            <p:nvPr/>
          </p:nvSpPr>
          <p:spPr bwMode="auto">
            <a:xfrm>
              <a:off x="6234" y="4446"/>
              <a:ext cx="1129" cy="1115"/>
            </a:xfrm>
            <a:prstGeom prst="rect">
              <a:avLst/>
            </a:prstGeom>
            <a:gradFill rotWithShape="1">
              <a:gsLst>
                <a:gs pos="0">
                  <a:srgbClr val="9900CC"/>
                </a:gs>
                <a:gs pos="100000">
                  <a:srgbClr val="54007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altLang="ru-RU"/>
            </a:p>
          </p:txBody>
        </p:sp>
      </p:grpSp>
      <p:grpSp>
        <p:nvGrpSpPr>
          <p:cNvPr id="15" name="Group 4526"/>
          <p:cNvGrpSpPr>
            <a:grpSpLocks/>
          </p:cNvGrpSpPr>
          <p:nvPr/>
        </p:nvGrpSpPr>
        <p:grpSpPr bwMode="auto">
          <a:xfrm rot="5400000">
            <a:off x="6130925" y="2878138"/>
            <a:ext cx="896937" cy="604838"/>
            <a:chOff x="3975" y="4446"/>
            <a:chExt cx="3388" cy="2230"/>
          </a:xfrm>
        </p:grpSpPr>
        <p:sp>
          <p:nvSpPr>
            <p:cNvPr id="35701" name="Rectangle 121"/>
            <p:cNvSpPr>
              <a:spLocks noChangeArrowheads="1"/>
            </p:cNvSpPr>
            <p:nvPr/>
          </p:nvSpPr>
          <p:spPr bwMode="auto">
            <a:xfrm>
              <a:off x="3975" y="4446"/>
              <a:ext cx="1130" cy="1115"/>
            </a:xfrm>
            <a:prstGeom prst="rect">
              <a:avLst/>
            </a:prstGeom>
            <a:gradFill rotWithShape="1">
              <a:gsLst>
                <a:gs pos="0">
                  <a:srgbClr val="760076"/>
                </a:gs>
                <a:gs pos="100000">
                  <a:srgbClr val="FF00FF">
                    <a:alpha val="1999"/>
                  </a:srgbClr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35702" name="Rectangle 122"/>
            <p:cNvSpPr>
              <a:spLocks noChangeArrowheads="1"/>
            </p:cNvSpPr>
            <p:nvPr/>
          </p:nvSpPr>
          <p:spPr bwMode="auto">
            <a:xfrm>
              <a:off x="5105" y="5561"/>
              <a:ext cx="1131" cy="1115"/>
            </a:xfrm>
            <a:prstGeom prst="rect">
              <a:avLst/>
            </a:prstGeom>
            <a:gradFill rotWithShape="1">
              <a:gsLst>
                <a:gs pos="0">
                  <a:srgbClr val="760076"/>
                </a:gs>
                <a:gs pos="100000">
                  <a:srgbClr val="FF00FF">
                    <a:alpha val="1999"/>
                  </a:srgbClr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35703" name="Rectangle 123"/>
            <p:cNvSpPr>
              <a:spLocks noChangeArrowheads="1"/>
            </p:cNvSpPr>
            <p:nvPr/>
          </p:nvSpPr>
          <p:spPr bwMode="auto">
            <a:xfrm>
              <a:off x="6234" y="4446"/>
              <a:ext cx="1129" cy="1115"/>
            </a:xfrm>
            <a:prstGeom prst="rect">
              <a:avLst/>
            </a:prstGeom>
            <a:gradFill rotWithShape="1">
              <a:gsLst>
                <a:gs pos="0">
                  <a:srgbClr val="760076"/>
                </a:gs>
                <a:gs pos="100000">
                  <a:srgbClr val="FF00FF">
                    <a:alpha val="1999"/>
                  </a:srgbClr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</p:grpSp>
      <p:grpSp>
        <p:nvGrpSpPr>
          <p:cNvPr id="16" name="Group 4530"/>
          <p:cNvGrpSpPr>
            <a:grpSpLocks/>
          </p:cNvGrpSpPr>
          <p:nvPr/>
        </p:nvGrpSpPr>
        <p:grpSpPr bwMode="auto">
          <a:xfrm rot="-5400000">
            <a:off x="5216525" y="2868613"/>
            <a:ext cx="896937" cy="604838"/>
            <a:chOff x="3975" y="4446"/>
            <a:chExt cx="3388" cy="2230"/>
          </a:xfrm>
        </p:grpSpPr>
        <p:sp>
          <p:nvSpPr>
            <p:cNvPr id="35698" name="Rectangle 117"/>
            <p:cNvSpPr>
              <a:spLocks noChangeArrowheads="1"/>
            </p:cNvSpPr>
            <p:nvPr/>
          </p:nvSpPr>
          <p:spPr bwMode="auto">
            <a:xfrm>
              <a:off x="3975" y="4446"/>
              <a:ext cx="1130" cy="1115"/>
            </a:xfrm>
            <a:prstGeom prst="rect">
              <a:avLst/>
            </a:prstGeom>
            <a:gradFill rotWithShape="1">
              <a:gsLst>
                <a:gs pos="0">
                  <a:srgbClr val="730073"/>
                </a:gs>
                <a:gs pos="50000">
                  <a:srgbClr val="FF00FF"/>
                </a:gs>
                <a:gs pos="100000">
                  <a:srgbClr val="730073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altLang="ru-RU"/>
            </a:p>
          </p:txBody>
        </p:sp>
        <p:sp>
          <p:nvSpPr>
            <p:cNvPr id="35699" name="Rectangle 118"/>
            <p:cNvSpPr>
              <a:spLocks noChangeArrowheads="1"/>
            </p:cNvSpPr>
            <p:nvPr/>
          </p:nvSpPr>
          <p:spPr bwMode="auto">
            <a:xfrm>
              <a:off x="5105" y="5561"/>
              <a:ext cx="1131" cy="1115"/>
            </a:xfrm>
            <a:prstGeom prst="rect">
              <a:avLst/>
            </a:prstGeom>
            <a:gradFill rotWithShape="1">
              <a:gsLst>
                <a:gs pos="0">
                  <a:srgbClr val="730073"/>
                </a:gs>
                <a:gs pos="50000">
                  <a:srgbClr val="FF00FF"/>
                </a:gs>
                <a:gs pos="100000">
                  <a:srgbClr val="730073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altLang="ru-RU"/>
            </a:p>
          </p:txBody>
        </p:sp>
        <p:sp>
          <p:nvSpPr>
            <p:cNvPr id="35700" name="Rectangle 119"/>
            <p:cNvSpPr>
              <a:spLocks noChangeArrowheads="1"/>
            </p:cNvSpPr>
            <p:nvPr/>
          </p:nvSpPr>
          <p:spPr bwMode="auto">
            <a:xfrm>
              <a:off x="6234" y="4446"/>
              <a:ext cx="1129" cy="1115"/>
            </a:xfrm>
            <a:prstGeom prst="rect">
              <a:avLst/>
            </a:prstGeom>
            <a:gradFill rotWithShape="1">
              <a:gsLst>
                <a:gs pos="0">
                  <a:srgbClr val="730073"/>
                </a:gs>
                <a:gs pos="50000">
                  <a:srgbClr val="FF00FF"/>
                </a:gs>
                <a:gs pos="100000">
                  <a:srgbClr val="730073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altLang="ru-RU"/>
            </a:p>
          </p:txBody>
        </p:sp>
      </p:grpSp>
      <p:grpSp>
        <p:nvGrpSpPr>
          <p:cNvPr id="17" name="Group 6210"/>
          <p:cNvGrpSpPr>
            <a:grpSpLocks/>
          </p:cNvGrpSpPr>
          <p:nvPr/>
        </p:nvGrpSpPr>
        <p:grpSpPr bwMode="auto">
          <a:xfrm>
            <a:off x="5264150" y="2320925"/>
            <a:ext cx="3532188" cy="2592388"/>
            <a:chOff x="-434" y="1576"/>
            <a:chExt cx="2063" cy="1409"/>
          </a:xfrm>
        </p:grpSpPr>
        <p:grpSp>
          <p:nvGrpSpPr>
            <p:cNvPr id="27674" name="Group 6211"/>
            <p:cNvGrpSpPr>
              <a:grpSpLocks/>
            </p:cNvGrpSpPr>
            <p:nvPr/>
          </p:nvGrpSpPr>
          <p:grpSpPr bwMode="auto">
            <a:xfrm>
              <a:off x="1217" y="1579"/>
              <a:ext cx="176" cy="108"/>
              <a:chOff x="3975" y="4446"/>
              <a:chExt cx="3388" cy="2230"/>
            </a:xfrm>
          </p:grpSpPr>
          <p:sp>
            <p:nvSpPr>
              <p:cNvPr id="70724" name="Rectangle 621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25" name="Rectangle 621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26" name="Rectangle 621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75" name="Group 6215"/>
            <p:cNvGrpSpPr>
              <a:grpSpLocks/>
            </p:cNvGrpSpPr>
            <p:nvPr/>
          </p:nvGrpSpPr>
          <p:grpSpPr bwMode="auto">
            <a:xfrm rot="10800000">
              <a:off x="1217" y="1741"/>
              <a:ext cx="176" cy="108"/>
              <a:chOff x="3975" y="4446"/>
              <a:chExt cx="3388" cy="2230"/>
            </a:xfrm>
          </p:grpSpPr>
          <p:sp>
            <p:nvSpPr>
              <p:cNvPr id="70728" name="Rectangle 621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29" name="Rectangle 621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30" name="Rectangle 621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76" name="Group 6219"/>
            <p:cNvGrpSpPr>
              <a:grpSpLocks/>
            </p:cNvGrpSpPr>
            <p:nvPr/>
          </p:nvGrpSpPr>
          <p:grpSpPr bwMode="auto">
            <a:xfrm rot="5400000">
              <a:off x="1313" y="1655"/>
              <a:ext cx="162" cy="117"/>
              <a:chOff x="3975" y="4446"/>
              <a:chExt cx="3388" cy="2230"/>
            </a:xfrm>
          </p:grpSpPr>
          <p:sp>
            <p:nvSpPr>
              <p:cNvPr id="70732" name="Rectangle 622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33" name="Rectangle 622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34" name="Rectangle 622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77" name="Group 6223"/>
            <p:cNvGrpSpPr>
              <a:grpSpLocks/>
            </p:cNvGrpSpPr>
            <p:nvPr/>
          </p:nvGrpSpPr>
          <p:grpSpPr bwMode="auto">
            <a:xfrm rot="-5400000">
              <a:off x="1136" y="1655"/>
              <a:ext cx="162" cy="118"/>
              <a:chOff x="3975" y="4446"/>
              <a:chExt cx="3388" cy="2230"/>
            </a:xfrm>
          </p:grpSpPr>
          <p:sp>
            <p:nvSpPr>
              <p:cNvPr id="70736" name="Rectangle 622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37" name="Rectangle 622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38" name="Rectangle 622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78" name="Group 6227"/>
            <p:cNvGrpSpPr>
              <a:grpSpLocks/>
            </p:cNvGrpSpPr>
            <p:nvPr/>
          </p:nvGrpSpPr>
          <p:grpSpPr bwMode="auto">
            <a:xfrm>
              <a:off x="1393" y="2066"/>
              <a:ext cx="177" cy="108"/>
              <a:chOff x="3975" y="4446"/>
              <a:chExt cx="3388" cy="2230"/>
            </a:xfrm>
          </p:grpSpPr>
          <p:sp>
            <p:nvSpPr>
              <p:cNvPr id="70740" name="Rectangle 622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41" name="Rectangle 622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42" name="Rectangle 623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79" name="Group 6231"/>
            <p:cNvGrpSpPr>
              <a:grpSpLocks/>
            </p:cNvGrpSpPr>
            <p:nvPr/>
          </p:nvGrpSpPr>
          <p:grpSpPr bwMode="auto">
            <a:xfrm rot="10800000">
              <a:off x="1393" y="2228"/>
              <a:ext cx="177" cy="108"/>
              <a:chOff x="3975" y="4446"/>
              <a:chExt cx="3388" cy="2230"/>
            </a:xfrm>
          </p:grpSpPr>
          <p:sp>
            <p:nvSpPr>
              <p:cNvPr id="70744" name="Rectangle 623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45" name="Rectangle 623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46" name="Rectangle 623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80" name="Group 6235"/>
            <p:cNvGrpSpPr>
              <a:grpSpLocks/>
            </p:cNvGrpSpPr>
            <p:nvPr/>
          </p:nvGrpSpPr>
          <p:grpSpPr bwMode="auto">
            <a:xfrm rot="5400000">
              <a:off x="1489" y="2142"/>
              <a:ext cx="162" cy="118"/>
              <a:chOff x="3975" y="4446"/>
              <a:chExt cx="3388" cy="2230"/>
            </a:xfrm>
          </p:grpSpPr>
          <p:sp>
            <p:nvSpPr>
              <p:cNvPr id="70748" name="Rectangle 623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49" name="Rectangle 623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50" name="Rectangle 623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81" name="Group 6239"/>
            <p:cNvGrpSpPr>
              <a:grpSpLocks/>
            </p:cNvGrpSpPr>
            <p:nvPr/>
          </p:nvGrpSpPr>
          <p:grpSpPr bwMode="auto">
            <a:xfrm rot="-5400000">
              <a:off x="1312" y="2142"/>
              <a:ext cx="162" cy="118"/>
              <a:chOff x="3975" y="4446"/>
              <a:chExt cx="3388" cy="2230"/>
            </a:xfrm>
          </p:grpSpPr>
          <p:sp>
            <p:nvSpPr>
              <p:cNvPr id="70752" name="Rectangle 624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53" name="Rectangle 624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54" name="Rectangle 624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82" name="Group 6243"/>
            <p:cNvGrpSpPr>
              <a:grpSpLocks/>
            </p:cNvGrpSpPr>
            <p:nvPr/>
          </p:nvGrpSpPr>
          <p:grpSpPr bwMode="auto">
            <a:xfrm>
              <a:off x="862" y="1579"/>
              <a:ext cx="178" cy="108"/>
              <a:chOff x="3975" y="4446"/>
              <a:chExt cx="3388" cy="2230"/>
            </a:xfrm>
          </p:grpSpPr>
          <p:sp>
            <p:nvSpPr>
              <p:cNvPr id="70756" name="Rectangle 624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57" name="Rectangle 624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58" name="Rectangle 624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83" name="Group 6247"/>
            <p:cNvGrpSpPr>
              <a:grpSpLocks/>
            </p:cNvGrpSpPr>
            <p:nvPr/>
          </p:nvGrpSpPr>
          <p:grpSpPr bwMode="auto">
            <a:xfrm rot="10800000">
              <a:off x="862" y="1741"/>
              <a:ext cx="178" cy="108"/>
              <a:chOff x="3975" y="4446"/>
              <a:chExt cx="3388" cy="2230"/>
            </a:xfrm>
          </p:grpSpPr>
          <p:sp>
            <p:nvSpPr>
              <p:cNvPr id="70760" name="Rectangle 624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61" name="Rectangle 624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62" name="Rectangle 625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84" name="Group 6251"/>
            <p:cNvGrpSpPr>
              <a:grpSpLocks/>
            </p:cNvGrpSpPr>
            <p:nvPr/>
          </p:nvGrpSpPr>
          <p:grpSpPr bwMode="auto">
            <a:xfrm rot="5400000">
              <a:off x="959" y="1655"/>
              <a:ext cx="162" cy="118"/>
              <a:chOff x="3975" y="4446"/>
              <a:chExt cx="3388" cy="2230"/>
            </a:xfrm>
          </p:grpSpPr>
          <p:sp>
            <p:nvSpPr>
              <p:cNvPr id="70764" name="Rectangle 625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65" name="Rectangle 625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66" name="Rectangle 625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85" name="Group 6255"/>
            <p:cNvGrpSpPr>
              <a:grpSpLocks/>
            </p:cNvGrpSpPr>
            <p:nvPr/>
          </p:nvGrpSpPr>
          <p:grpSpPr bwMode="auto">
            <a:xfrm rot="-5400000">
              <a:off x="782" y="1655"/>
              <a:ext cx="162" cy="118"/>
              <a:chOff x="3975" y="4446"/>
              <a:chExt cx="3388" cy="2230"/>
            </a:xfrm>
          </p:grpSpPr>
          <p:sp>
            <p:nvSpPr>
              <p:cNvPr id="70768" name="Rectangle 625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69" name="Rectangle 625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70" name="Rectangle 625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86" name="Group 6259"/>
            <p:cNvGrpSpPr>
              <a:grpSpLocks/>
            </p:cNvGrpSpPr>
            <p:nvPr/>
          </p:nvGrpSpPr>
          <p:grpSpPr bwMode="auto">
            <a:xfrm>
              <a:off x="1217" y="1903"/>
              <a:ext cx="176" cy="109"/>
              <a:chOff x="3975" y="4446"/>
              <a:chExt cx="3388" cy="2230"/>
            </a:xfrm>
          </p:grpSpPr>
          <p:sp>
            <p:nvSpPr>
              <p:cNvPr id="70772" name="Rectangle 626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73" name="Rectangle 626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74" name="Rectangle 626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87" name="Group 6263"/>
            <p:cNvGrpSpPr>
              <a:grpSpLocks/>
            </p:cNvGrpSpPr>
            <p:nvPr/>
          </p:nvGrpSpPr>
          <p:grpSpPr bwMode="auto">
            <a:xfrm rot="10800000">
              <a:off x="1217" y="2066"/>
              <a:ext cx="176" cy="108"/>
              <a:chOff x="3975" y="4446"/>
              <a:chExt cx="3388" cy="2230"/>
            </a:xfrm>
          </p:grpSpPr>
          <p:sp>
            <p:nvSpPr>
              <p:cNvPr id="70776" name="Rectangle 626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77" name="Rectangle 626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78" name="Rectangle 626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88" name="Group 6267"/>
            <p:cNvGrpSpPr>
              <a:grpSpLocks/>
            </p:cNvGrpSpPr>
            <p:nvPr/>
          </p:nvGrpSpPr>
          <p:grpSpPr bwMode="auto">
            <a:xfrm rot="5400000">
              <a:off x="1313" y="1980"/>
              <a:ext cx="162" cy="117"/>
              <a:chOff x="3975" y="4446"/>
              <a:chExt cx="3388" cy="2230"/>
            </a:xfrm>
          </p:grpSpPr>
          <p:sp>
            <p:nvSpPr>
              <p:cNvPr id="70780" name="Rectangle 626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81" name="Rectangle 626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82" name="Rectangle 627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89" name="Group 6271"/>
            <p:cNvGrpSpPr>
              <a:grpSpLocks/>
            </p:cNvGrpSpPr>
            <p:nvPr/>
          </p:nvGrpSpPr>
          <p:grpSpPr bwMode="auto">
            <a:xfrm rot="-5400000">
              <a:off x="1136" y="1980"/>
              <a:ext cx="162" cy="118"/>
              <a:chOff x="3975" y="4446"/>
              <a:chExt cx="3388" cy="2230"/>
            </a:xfrm>
          </p:grpSpPr>
          <p:sp>
            <p:nvSpPr>
              <p:cNvPr id="70784" name="Rectangle 627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85" name="Rectangle 627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86" name="Rectangle 627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90" name="Group 6275"/>
            <p:cNvGrpSpPr>
              <a:grpSpLocks/>
            </p:cNvGrpSpPr>
            <p:nvPr/>
          </p:nvGrpSpPr>
          <p:grpSpPr bwMode="auto">
            <a:xfrm>
              <a:off x="1039" y="1741"/>
              <a:ext cx="177" cy="108"/>
              <a:chOff x="3975" y="4446"/>
              <a:chExt cx="3388" cy="2230"/>
            </a:xfrm>
          </p:grpSpPr>
          <p:sp>
            <p:nvSpPr>
              <p:cNvPr id="70788" name="Rectangle 627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89" name="Rectangle 627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90" name="Rectangle 627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91" name="Group 6279"/>
            <p:cNvGrpSpPr>
              <a:grpSpLocks/>
            </p:cNvGrpSpPr>
            <p:nvPr/>
          </p:nvGrpSpPr>
          <p:grpSpPr bwMode="auto">
            <a:xfrm rot="10800000">
              <a:off x="1039" y="1903"/>
              <a:ext cx="177" cy="109"/>
              <a:chOff x="3975" y="4446"/>
              <a:chExt cx="3388" cy="2230"/>
            </a:xfrm>
          </p:grpSpPr>
          <p:sp>
            <p:nvSpPr>
              <p:cNvPr id="70792" name="Rectangle 628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93" name="Rectangle 628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94" name="Rectangle 628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92" name="Group 6283"/>
            <p:cNvGrpSpPr>
              <a:grpSpLocks/>
            </p:cNvGrpSpPr>
            <p:nvPr/>
          </p:nvGrpSpPr>
          <p:grpSpPr bwMode="auto">
            <a:xfrm rot="5400000">
              <a:off x="1135" y="1818"/>
              <a:ext cx="163" cy="117"/>
              <a:chOff x="3975" y="4446"/>
              <a:chExt cx="3388" cy="2230"/>
            </a:xfrm>
          </p:grpSpPr>
          <p:sp>
            <p:nvSpPr>
              <p:cNvPr id="70796" name="Rectangle 628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97" name="Rectangle 628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798" name="Rectangle 628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93" name="Group 6287"/>
            <p:cNvGrpSpPr>
              <a:grpSpLocks/>
            </p:cNvGrpSpPr>
            <p:nvPr/>
          </p:nvGrpSpPr>
          <p:grpSpPr bwMode="auto">
            <a:xfrm rot="-5400000">
              <a:off x="957" y="1818"/>
              <a:ext cx="163" cy="118"/>
              <a:chOff x="3975" y="4446"/>
              <a:chExt cx="3388" cy="2230"/>
            </a:xfrm>
          </p:grpSpPr>
          <p:sp>
            <p:nvSpPr>
              <p:cNvPr id="70800" name="Rectangle 628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01" name="Rectangle 628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02" name="Rectangle 629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94" name="Group 6291"/>
            <p:cNvGrpSpPr>
              <a:grpSpLocks/>
            </p:cNvGrpSpPr>
            <p:nvPr/>
          </p:nvGrpSpPr>
          <p:grpSpPr bwMode="auto">
            <a:xfrm>
              <a:off x="686" y="1741"/>
              <a:ext cx="176" cy="108"/>
              <a:chOff x="3975" y="4446"/>
              <a:chExt cx="3388" cy="2230"/>
            </a:xfrm>
          </p:grpSpPr>
          <p:sp>
            <p:nvSpPr>
              <p:cNvPr id="70804" name="Rectangle 629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05" name="Rectangle 629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06" name="Rectangle 629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95" name="Group 6295"/>
            <p:cNvGrpSpPr>
              <a:grpSpLocks/>
            </p:cNvGrpSpPr>
            <p:nvPr/>
          </p:nvGrpSpPr>
          <p:grpSpPr bwMode="auto">
            <a:xfrm rot="10800000">
              <a:off x="686" y="1903"/>
              <a:ext cx="176" cy="109"/>
              <a:chOff x="3975" y="4446"/>
              <a:chExt cx="3388" cy="2230"/>
            </a:xfrm>
          </p:grpSpPr>
          <p:sp>
            <p:nvSpPr>
              <p:cNvPr id="70808" name="Rectangle 629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09" name="Rectangle 629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10" name="Rectangle 629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96" name="Group 6299"/>
            <p:cNvGrpSpPr>
              <a:grpSpLocks/>
            </p:cNvGrpSpPr>
            <p:nvPr/>
          </p:nvGrpSpPr>
          <p:grpSpPr bwMode="auto">
            <a:xfrm rot="5400000">
              <a:off x="781" y="1818"/>
              <a:ext cx="163" cy="118"/>
              <a:chOff x="3975" y="4446"/>
              <a:chExt cx="3388" cy="2230"/>
            </a:xfrm>
          </p:grpSpPr>
          <p:sp>
            <p:nvSpPr>
              <p:cNvPr id="70812" name="Rectangle 630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13" name="Rectangle 630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14" name="Rectangle 630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97" name="Group 6303"/>
            <p:cNvGrpSpPr>
              <a:grpSpLocks/>
            </p:cNvGrpSpPr>
            <p:nvPr/>
          </p:nvGrpSpPr>
          <p:grpSpPr bwMode="auto">
            <a:xfrm rot="-5400000">
              <a:off x="604" y="1818"/>
              <a:ext cx="163" cy="118"/>
              <a:chOff x="3975" y="4446"/>
              <a:chExt cx="3388" cy="2230"/>
            </a:xfrm>
          </p:grpSpPr>
          <p:sp>
            <p:nvSpPr>
              <p:cNvPr id="70816" name="Rectangle 630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17" name="Rectangle 630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18" name="Rectangle 630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98" name="Group 6307"/>
            <p:cNvGrpSpPr>
              <a:grpSpLocks/>
            </p:cNvGrpSpPr>
            <p:nvPr/>
          </p:nvGrpSpPr>
          <p:grpSpPr bwMode="auto">
            <a:xfrm>
              <a:off x="1039" y="2070"/>
              <a:ext cx="177" cy="108"/>
              <a:chOff x="3975" y="4446"/>
              <a:chExt cx="3388" cy="2230"/>
            </a:xfrm>
          </p:grpSpPr>
          <p:sp>
            <p:nvSpPr>
              <p:cNvPr id="70820" name="Rectangle 630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21" name="Rectangle 630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22" name="Rectangle 631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699" name="Group 6311"/>
            <p:cNvGrpSpPr>
              <a:grpSpLocks/>
            </p:cNvGrpSpPr>
            <p:nvPr/>
          </p:nvGrpSpPr>
          <p:grpSpPr bwMode="auto">
            <a:xfrm rot="10800000">
              <a:off x="1039" y="2232"/>
              <a:ext cx="177" cy="108"/>
              <a:chOff x="3975" y="4446"/>
              <a:chExt cx="3388" cy="2230"/>
            </a:xfrm>
          </p:grpSpPr>
          <p:sp>
            <p:nvSpPr>
              <p:cNvPr id="70824" name="Rectangle 631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25" name="Rectangle 631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26" name="Rectangle 631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00" name="Group 6315"/>
            <p:cNvGrpSpPr>
              <a:grpSpLocks/>
            </p:cNvGrpSpPr>
            <p:nvPr/>
          </p:nvGrpSpPr>
          <p:grpSpPr bwMode="auto">
            <a:xfrm rot="5400000">
              <a:off x="1136" y="2146"/>
              <a:ext cx="162" cy="117"/>
              <a:chOff x="3975" y="4446"/>
              <a:chExt cx="3388" cy="2230"/>
            </a:xfrm>
          </p:grpSpPr>
          <p:sp>
            <p:nvSpPr>
              <p:cNvPr id="70828" name="Rectangle 631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29" name="Rectangle 631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30" name="Rectangle 631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01" name="Group 6319"/>
            <p:cNvGrpSpPr>
              <a:grpSpLocks/>
            </p:cNvGrpSpPr>
            <p:nvPr/>
          </p:nvGrpSpPr>
          <p:grpSpPr bwMode="auto">
            <a:xfrm rot="-5400000">
              <a:off x="958" y="2146"/>
              <a:ext cx="162" cy="118"/>
              <a:chOff x="3975" y="4446"/>
              <a:chExt cx="3388" cy="2230"/>
            </a:xfrm>
          </p:grpSpPr>
          <p:sp>
            <p:nvSpPr>
              <p:cNvPr id="70832" name="Rectangle 632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33" name="Rectangle 632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34" name="Rectangle 632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02" name="Group 6323"/>
            <p:cNvGrpSpPr>
              <a:grpSpLocks/>
            </p:cNvGrpSpPr>
            <p:nvPr/>
          </p:nvGrpSpPr>
          <p:grpSpPr bwMode="auto">
            <a:xfrm>
              <a:off x="1217" y="2228"/>
              <a:ext cx="176" cy="109"/>
              <a:chOff x="3975" y="4446"/>
              <a:chExt cx="3388" cy="2230"/>
            </a:xfrm>
          </p:grpSpPr>
          <p:sp>
            <p:nvSpPr>
              <p:cNvPr id="70836" name="Rectangle 632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37" name="Rectangle 632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38" name="Rectangle 632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03" name="Group 6327"/>
            <p:cNvGrpSpPr>
              <a:grpSpLocks/>
            </p:cNvGrpSpPr>
            <p:nvPr/>
          </p:nvGrpSpPr>
          <p:grpSpPr bwMode="auto">
            <a:xfrm rot="10800000">
              <a:off x="1217" y="2391"/>
              <a:ext cx="176" cy="108"/>
              <a:chOff x="3975" y="4446"/>
              <a:chExt cx="3388" cy="2230"/>
            </a:xfrm>
          </p:grpSpPr>
          <p:sp>
            <p:nvSpPr>
              <p:cNvPr id="70840" name="Rectangle 632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41" name="Rectangle 632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42" name="Rectangle 633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04" name="Group 6331"/>
            <p:cNvGrpSpPr>
              <a:grpSpLocks/>
            </p:cNvGrpSpPr>
            <p:nvPr/>
          </p:nvGrpSpPr>
          <p:grpSpPr bwMode="auto">
            <a:xfrm rot="5400000">
              <a:off x="1312" y="2305"/>
              <a:ext cx="163" cy="117"/>
              <a:chOff x="3975" y="4446"/>
              <a:chExt cx="3388" cy="2230"/>
            </a:xfrm>
          </p:grpSpPr>
          <p:sp>
            <p:nvSpPr>
              <p:cNvPr id="70844" name="Rectangle 633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45" name="Rectangle 633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46" name="Rectangle 633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05" name="Group 6335"/>
            <p:cNvGrpSpPr>
              <a:grpSpLocks/>
            </p:cNvGrpSpPr>
            <p:nvPr/>
          </p:nvGrpSpPr>
          <p:grpSpPr bwMode="auto">
            <a:xfrm rot="-5400000">
              <a:off x="1135" y="2305"/>
              <a:ext cx="163" cy="118"/>
              <a:chOff x="3975" y="4446"/>
              <a:chExt cx="3388" cy="2230"/>
            </a:xfrm>
          </p:grpSpPr>
          <p:sp>
            <p:nvSpPr>
              <p:cNvPr id="70848" name="Rectangle 633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49" name="Rectangle 633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50" name="Rectangle 633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06" name="Group 6339"/>
            <p:cNvGrpSpPr>
              <a:grpSpLocks/>
            </p:cNvGrpSpPr>
            <p:nvPr/>
          </p:nvGrpSpPr>
          <p:grpSpPr bwMode="auto">
            <a:xfrm>
              <a:off x="862" y="1903"/>
              <a:ext cx="178" cy="109"/>
              <a:chOff x="3975" y="4446"/>
              <a:chExt cx="3388" cy="2230"/>
            </a:xfrm>
          </p:grpSpPr>
          <p:sp>
            <p:nvSpPr>
              <p:cNvPr id="70852" name="Rectangle 634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53" name="Rectangle 634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54" name="Rectangle 634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07" name="Group 6343"/>
            <p:cNvGrpSpPr>
              <a:grpSpLocks/>
            </p:cNvGrpSpPr>
            <p:nvPr/>
          </p:nvGrpSpPr>
          <p:grpSpPr bwMode="auto">
            <a:xfrm rot="10800000">
              <a:off x="862" y="2066"/>
              <a:ext cx="178" cy="108"/>
              <a:chOff x="3975" y="4446"/>
              <a:chExt cx="3388" cy="2230"/>
            </a:xfrm>
          </p:grpSpPr>
          <p:sp>
            <p:nvSpPr>
              <p:cNvPr id="70856" name="Rectangle 634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57" name="Rectangle 634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58" name="Rectangle 634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08" name="Group 6347"/>
            <p:cNvGrpSpPr>
              <a:grpSpLocks/>
            </p:cNvGrpSpPr>
            <p:nvPr/>
          </p:nvGrpSpPr>
          <p:grpSpPr bwMode="auto">
            <a:xfrm rot="5400000">
              <a:off x="959" y="1980"/>
              <a:ext cx="162" cy="118"/>
              <a:chOff x="3975" y="4446"/>
              <a:chExt cx="3388" cy="2230"/>
            </a:xfrm>
          </p:grpSpPr>
          <p:sp>
            <p:nvSpPr>
              <p:cNvPr id="70860" name="Rectangle 634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61" name="Rectangle 634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62" name="Rectangle 635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09" name="Group 6351"/>
            <p:cNvGrpSpPr>
              <a:grpSpLocks/>
            </p:cNvGrpSpPr>
            <p:nvPr/>
          </p:nvGrpSpPr>
          <p:grpSpPr bwMode="auto">
            <a:xfrm rot="-5400000">
              <a:off x="782" y="1980"/>
              <a:ext cx="162" cy="118"/>
              <a:chOff x="3975" y="4446"/>
              <a:chExt cx="3388" cy="2230"/>
            </a:xfrm>
          </p:grpSpPr>
          <p:sp>
            <p:nvSpPr>
              <p:cNvPr id="70864" name="Rectangle 635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65" name="Rectangle 635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66" name="Rectangle 635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10" name="Group 6355"/>
            <p:cNvGrpSpPr>
              <a:grpSpLocks/>
            </p:cNvGrpSpPr>
            <p:nvPr/>
          </p:nvGrpSpPr>
          <p:grpSpPr bwMode="auto">
            <a:xfrm>
              <a:off x="1393" y="1741"/>
              <a:ext cx="177" cy="108"/>
              <a:chOff x="3975" y="4446"/>
              <a:chExt cx="3388" cy="2230"/>
            </a:xfrm>
          </p:grpSpPr>
          <p:sp>
            <p:nvSpPr>
              <p:cNvPr id="70868" name="Rectangle 635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69" name="Rectangle 635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70" name="Rectangle 635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11" name="Group 6359"/>
            <p:cNvGrpSpPr>
              <a:grpSpLocks/>
            </p:cNvGrpSpPr>
            <p:nvPr/>
          </p:nvGrpSpPr>
          <p:grpSpPr bwMode="auto">
            <a:xfrm rot="10800000">
              <a:off x="1393" y="1903"/>
              <a:ext cx="177" cy="109"/>
              <a:chOff x="3975" y="4446"/>
              <a:chExt cx="3388" cy="2230"/>
            </a:xfrm>
          </p:grpSpPr>
          <p:sp>
            <p:nvSpPr>
              <p:cNvPr id="70872" name="Rectangle 636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73" name="Rectangle 636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74" name="Rectangle 636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12" name="Group 6363"/>
            <p:cNvGrpSpPr>
              <a:grpSpLocks/>
            </p:cNvGrpSpPr>
            <p:nvPr/>
          </p:nvGrpSpPr>
          <p:grpSpPr bwMode="auto">
            <a:xfrm rot="5400000">
              <a:off x="1488" y="1818"/>
              <a:ext cx="163" cy="118"/>
              <a:chOff x="3975" y="4446"/>
              <a:chExt cx="3388" cy="2230"/>
            </a:xfrm>
          </p:grpSpPr>
          <p:sp>
            <p:nvSpPr>
              <p:cNvPr id="70876" name="Rectangle 636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77" name="Rectangle 636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78" name="Rectangle 636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13" name="Group 6367"/>
            <p:cNvGrpSpPr>
              <a:grpSpLocks/>
            </p:cNvGrpSpPr>
            <p:nvPr/>
          </p:nvGrpSpPr>
          <p:grpSpPr bwMode="auto">
            <a:xfrm rot="-5400000">
              <a:off x="1311" y="1818"/>
              <a:ext cx="163" cy="118"/>
              <a:chOff x="3975" y="4446"/>
              <a:chExt cx="3388" cy="2230"/>
            </a:xfrm>
          </p:grpSpPr>
          <p:sp>
            <p:nvSpPr>
              <p:cNvPr id="70880" name="Rectangle 636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81" name="Rectangle 636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82" name="Rectangle 637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14" name="Group 6371"/>
            <p:cNvGrpSpPr>
              <a:grpSpLocks/>
            </p:cNvGrpSpPr>
            <p:nvPr/>
          </p:nvGrpSpPr>
          <p:grpSpPr bwMode="auto">
            <a:xfrm>
              <a:off x="862" y="2228"/>
              <a:ext cx="178" cy="109"/>
              <a:chOff x="3975" y="4446"/>
              <a:chExt cx="3388" cy="2230"/>
            </a:xfrm>
          </p:grpSpPr>
          <p:sp>
            <p:nvSpPr>
              <p:cNvPr id="70884" name="Rectangle 637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85" name="Rectangle 637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86" name="Rectangle 637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15" name="Group 6375"/>
            <p:cNvGrpSpPr>
              <a:grpSpLocks/>
            </p:cNvGrpSpPr>
            <p:nvPr/>
          </p:nvGrpSpPr>
          <p:grpSpPr bwMode="auto">
            <a:xfrm rot="10800000">
              <a:off x="862" y="2391"/>
              <a:ext cx="178" cy="108"/>
              <a:chOff x="3975" y="4446"/>
              <a:chExt cx="3388" cy="2230"/>
            </a:xfrm>
          </p:grpSpPr>
          <p:sp>
            <p:nvSpPr>
              <p:cNvPr id="70888" name="Rectangle 637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89" name="Rectangle 637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90" name="Rectangle 637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16" name="Group 6379"/>
            <p:cNvGrpSpPr>
              <a:grpSpLocks/>
            </p:cNvGrpSpPr>
            <p:nvPr/>
          </p:nvGrpSpPr>
          <p:grpSpPr bwMode="auto">
            <a:xfrm rot="5400000">
              <a:off x="958" y="2305"/>
              <a:ext cx="163" cy="118"/>
              <a:chOff x="3975" y="4446"/>
              <a:chExt cx="3388" cy="2230"/>
            </a:xfrm>
          </p:grpSpPr>
          <p:sp>
            <p:nvSpPr>
              <p:cNvPr id="70892" name="Rectangle 638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93" name="Rectangle 638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94" name="Rectangle 638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17" name="Group 6383"/>
            <p:cNvGrpSpPr>
              <a:grpSpLocks/>
            </p:cNvGrpSpPr>
            <p:nvPr/>
          </p:nvGrpSpPr>
          <p:grpSpPr bwMode="auto">
            <a:xfrm rot="-5400000">
              <a:off x="781" y="2305"/>
              <a:ext cx="163" cy="118"/>
              <a:chOff x="3975" y="4446"/>
              <a:chExt cx="3388" cy="2230"/>
            </a:xfrm>
          </p:grpSpPr>
          <p:sp>
            <p:nvSpPr>
              <p:cNvPr id="70896" name="Rectangle 638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97" name="Rectangle 638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898" name="Rectangle 638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18" name="Group 6387"/>
            <p:cNvGrpSpPr>
              <a:grpSpLocks/>
            </p:cNvGrpSpPr>
            <p:nvPr/>
          </p:nvGrpSpPr>
          <p:grpSpPr bwMode="auto">
            <a:xfrm>
              <a:off x="333" y="1741"/>
              <a:ext cx="176" cy="108"/>
              <a:chOff x="3975" y="4446"/>
              <a:chExt cx="3388" cy="2230"/>
            </a:xfrm>
          </p:grpSpPr>
          <p:sp>
            <p:nvSpPr>
              <p:cNvPr id="70900" name="Rectangle 638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01" name="Rectangle 638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02" name="Rectangle 639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19" name="Group 6391"/>
            <p:cNvGrpSpPr>
              <a:grpSpLocks/>
            </p:cNvGrpSpPr>
            <p:nvPr/>
          </p:nvGrpSpPr>
          <p:grpSpPr bwMode="auto">
            <a:xfrm rot="10800000">
              <a:off x="333" y="1903"/>
              <a:ext cx="176" cy="109"/>
              <a:chOff x="3975" y="4446"/>
              <a:chExt cx="3388" cy="2230"/>
            </a:xfrm>
          </p:grpSpPr>
          <p:sp>
            <p:nvSpPr>
              <p:cNvPr id="70904" name="Rectangle 639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05" name="Rectangle 639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06" name="Rectangle 639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20" name="Group 6395"/>
            <p:cNvGrpSpPr>
              <a:grpSpLocks/>
            </p:cNvGrpSpPr>
            <p:nvPr/>
          </p:nvGrpSpPr>
          <p:grpSpPr bwMode="auto">
            <a:xfrm rot="5400000">
              <a:off x="427" y="1818"/>
              <a:ext cx="163" cy="118"/>
              <a:chOff x="3975" y="4446"/>
              <a:chExt cx="3388" cy="2230"/>
            </a:xfrm>
          </p:grpSpPr>
          <p:sp>
            <p:nvSpPr>
              <p:cNvPr id="70908" name="Rectangle 639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09" name="Rectangle 639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10" name="Rectangle 639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21" name="Group 6399"/>
            <p:cNvGrpSpPr>
              <a:grpSpLocks/>
            </p:cNvGrpSpPr>
            <p:nvPr/>
          </p:nvGrpSpPr>
          <p:grpSpPr bwMode="auto">
            <a:xfrm rot="-5400000">
              <a:off x="250" y="1818"/>
              <a:ext cx="163" cy="118"/>
              <a:chOff x="3975" y="4446"/>
              <a:chExt cx="3388" cy="2230"/>
            </a:xfrm>
          </p:grpSpPr>
          <p:sp>
            <p:nvSpPr>
              <p:cNvPr id="70912" name="Rectangle 640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13" name="Rectangle 640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14" name="Rectangle 640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22" name="Group 6403"/>
            <p:cNvGrpSpPr>
              <a:grpSpLocks/>
            </p:cNvGrpSpPr>
            <p:nvPr/>
          </p:nvGrpSpPr>
          <p:grpSpPr bwMode="auto">
            <a:xfrm>
              <a:off x="164" y="1576"/>
              <a:ext cx="178" cy="108"/>
              <a:chOff x="3975" y="4446"/>
              <a:chExt cx="3388" cy="2230"/>
            </a:xfrm>
          </p:grpSpPr>
          <p:sp>
            <p:nvSpPr>
              <p:cNvPr id="70916" name="Rectangle 640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17" name="Rectangle 640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18" name="Rectangle 640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23" name="Group 6407"/>
            <p:cNvGrpSpPr>
              <a:grpSpLocks/>
            </p:cNvGrpSpPr>
            <p:nvPr/>
          </p:nvGrpSpPr>
          <p:grpSpPr bwMode="auto">
            <a:xfrm rot="10800000">
              <a:off x="155" y="1741"/>
              <a:ext cx="178" cy="108"/>
              <a:chOff x="3975" y="4446"/>
              <a:chExt cx="3388" cy="2230"/>
            </a:xfrm>
          </p:grpSpPr>
          <p:sp>
            <p:nvSpPr>
              <p:cNvPr id="70920" name="Rectangle 640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21" name="Rectangle 640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22" name="Rectangle 641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24" name="Group 6411"/>
            <p:cNvGrpSpPr>
              <a:grpSpLocks/>
            </p:cNvGrpSpPr>
            <p:nvPr/>
          </p:nvGrpSpPr>
          <p:grpSpPr bwMode="auto">
            <a:xfrm rot="5400000">
              <a:off x="251" y="1655"/>
              <a:ext cx="162" cy="118"/>
              <a:chOff x="3975" y="4446"/>
              <a:chExt cx="3388" cy="2230"/>
            </a:xfrm>
          </p:grpSpPr>
          <p:sp>
            <p:nvSpPr>
              <p:cNvPr id="70924" name="Rectangle 641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25" name="Rectangle 641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26" name="Rectangle 641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25" name="Group 6415"/>
            <p:cNvGrpSpPr>
              <a:grpSpLocks/>
            </p:cNvGrpSpPr>
            <p:nvPr/>
          </p:nvGrpSpPr>
          <p:grpSpPr bwMode="auto">
            <a:xfrm rot="-5400000">
              <a:off x="79" y="1650"/>
              <a:ext cx="162" cy="118"/>
              <a:chOff x="3975" y="4446"/>
              <a:chExt cx="3388" cy="2230"/>
            </a:xfrm>
          </p:grpSpPr>
          <p:sp>
            <p:nvSpPr>
              <p:cNvPr id="70928" name="Rectangle 641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29" name="Rectangle 641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30" name="Rectangle 641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26" name="Group 6419"/>
            <p:cNvGrpSpPr>
              <a:grpSpLocks/>
            </p:cNvGrpSpPr>
            <p:nvPr/>
          </p:nvGrpSpPr>
          <p:grpSpPr bwMode="auto">
            <a:xfrm>
              <a:off x="-198" y="1579"/>
              <a:ext cx="177" cy="108"/>
              <a:chOff x="3975" y="4446"/>
              <a:chExt cx="3388" cy="2230"/>
            </a:xfrm>
          </p:grpSpPr>
          <p:sp>
            <p:nvSpPr>
              <p:cNvPr id="70932" name="Rectangle 642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33" name="Rectangle 642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34" name="Rectangle 642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27" name="Group 6423"/>
            <p:cNvGrpSpPr>
              <a:grpSpLocks/>
            </p:cNvGrpSpPr>
            <p:nvPr/>
          </p:nvGrpSpPr>
          <p:grpSpPr bwMode="auto">
            <a:xfrm rot="10800000">
              <a:off x="-198" y="1741"/>
              <a:ext cx="177" cy="108"/>
              <a:chOff x="3975" y="4446"/>
              <a:chExt cx="3388" cy="2230"/>
            </a:xfrm>
          </p:grpSpPr>
          <p:sp>
            <p:nvSpPr>
              <p:cNvPr id="70936" name="Rectangle 642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37" name="Rectangle 642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38" name="Rectangle 642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28" name="Group 6427"/>
            <p:cNvGrpSpPr>
              <a:grpSpLocks/>
            </p:cNvGrpSpPr>
            <p:nvPr/>
          </p:nvGrpSpPr>
          <p:grpSpPr bwMode="auto">
            <a:xfrm rot="5400000">
              <a:off x="-102" y="1655"/>
              <a:ext cx="162" cy="117"/>
              <a:chOff x="3975" y="4446"/>
              <a:chExt cx="3388" cy="2230"/>
            </a:xfrm>
          </p:grpSpPr>
          <p:sp>
            <p:nvSpPr>
              <p:cNvPr id="70940" name="Rectangle 642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41" name="Rectangle 642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42" name="Rectangle 643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29" name="Group 6431"/>
            <p:cNvGrpSpPr>
              <a:grpSpLocks/>
            </p:cNvGrpSpPr>
            <p:nvPr/>
          </p:nvGrpSpPr>
          <p:grpSpPr bwMode="auto">
            <a:xfrm rot="-5400000">
              <a:off x="-279" y="1655"/>
              <a:ext cx="162" cy="117"/>
              <a:chOff x="3975" y="4446"/>
              <a:chExt cx="3388" cy="2230"/>
            </a:xfrm>
          </p:grpSpPr>
          <p:sp>
            <p:nvSpPr>
              <p:cNvPr id="70944" name="Rectangle 643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45" name="Rectangle 643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46" name="Rectangle 643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30" name="Group 6435"/>
            <p:cNvGrpSpPr>
              <a:grpSpLocks/>
            </p:cNvGrpSpPr>
            <p:nvPr/>
          </p:nvGrpSpPr>
          <p:grpSpPr bwMode="auto">
            <a:xfrm>
              <a:off x="-21" y="1741"/>
              <a:ext cx="177" cy="108"/>
              <a:chOff x="3975" y="4446"/>
              <a:chExt cx="3388" cy="2230"/>
            </a:xfrm>
          </p:grpSpPr>
          <p:sp>
            <p:nvSpPr>
              <p:cNvPr id="70948" name="Rectangle 643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49" name="Rectangle 643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50" name="Rectangle 643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31" name="Group 6439"/>
            <p:cNvGrpSpPr>
              <a:grpSpLocks/>
            </p:cNvGrpSpPr>
            <p:nvPr/>
          </p:nvGrpSpPr>
          <p:grpSpPr bwMode="auto">
            <a:xfrm rot="10800000">
              <a:off x="-21" y="1903"/>
              <a:ext cx="177" cy="109"/>
              <a:chOff x="3975" y="4446"/>
              <a:chExt cx="3388" cy="2230"/>
            </a:xfrm>
          </p:grpSpPr>
          <p:sp>
            <p:nvSpPr>
              <p:cNvPr id="70952" name="Rectangle 644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53" name="Rectangle 644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54" name="Rectangle 644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32" name="Group 6443"/>
            <p:cNvGrpSpPr>
              <a:grpSpLocks/>
            </p:cNvGrpSpPr>
            <p:nvPr/>
          </p:nvGrpSpPr>
          <p:grpSpPr bwMode="auto">
            <a:xfrm rot="5400000">
              <a:off x="74" y="1818"/>
              <a:ext cx="163" cy="118"/>
              <a:chOff x="3975" y="4446"/>
              <a:chExt cx="3388" cy="2230"/>
            </a:xfrm>
          </p:grpSpPr>
          <p:sp>
            <p:nvSpPr>
              <p:cNvPr id="70956" name="Rectangle 644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57" name="Rectangle 644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58" name="Rectangle 644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33" name="Group 6447"/>
            <p:cNvGrpSpPr>
              <a:grpSpLocks/>
            </p:cNvGrpSpPr>
            <p:nvPr/>
          </p:nvGrpSpPr>
          <p:grpSpPr bwMode="auto">
            <a:xfrm rot="-5400000">
              <a:off x="-103" y="1818"/>
              <a:ext cx="163" cy="118"/>
              <a:chOff x="3975" y="4446"/>
              <a:chExt cx="3388" cy="2230"/>
            </a:xfrm>
          </p:grpSpPr>
          <p:sp>
            <p:nvSpPr>
              <p:cNvPr id="70960" name="Rectangle 644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61" name="Rectangle 644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62" name="Rectangle 645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34" name="Group 6451"/>
            <p:cNvGrpSpPr>
              <a:grpSpLocks/>
            </p:cNvGrpSpPr>
            <p:nvPr/>
          </p:nvGrpSpPr>
          <p:grpSpPr bwMode="auto">
            <a:xfrm>
              <a:off x="-375" y="1741"/>
              <a:ext cx="177" cy="108"/>
              <a:chOff x="3975" y="4446"/>
              <a:chExt cx="3388" cy="2230"/>
            </a:xfrm>
          </p:grpSpPr>
          <p:sp>
            <p:nvSpPr>
              <p:cNvPr id="70964" name="Rectangle 645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65" name="Rectangle 645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66" name="Rectangle 645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35" name="Group 6455"/>
            <p:cNvGrpSpPr>
              <a:grpSpLocks/>
            </p:cNvGrpSpPr>
            <p:nvPr/>
          </p:nvGrpSpPr>
          <p:grpSpPr bwMode="auto">
            <a:xfrm rot="10800000">
              <a:off x="-375" y="1903"/>
              <a:ext cx="177" cy="109"/>
              <a:chOff x="3975" y="4446"/>
              <a:chExt cx="3388" cy="2230"/>
            </a:xfrm>
          </p:grpSpPr>
          <p:sp>
            <p:nvSpPr>
              <p:cNvPr id="70968" name="Rectangle 645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69" name="Rectangle 645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70" name="Rectangle 645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36" name="Group 6459"/>
            <p:cNvGrpSpPr>
              <a:grpSpLocks/>
            </p:cNvGrpSpPr>
            <p:nvPr/>
          </p:nvGrpSpPr>
          <p:grpSpPr bwMode="auto">
            <a:xfrm rot="5400000">
              <a:off x="-280" y="1818"/>
              <a:ext cx="163" cy="118"/>
              <a:chOff x="3975" y="4446"/>
              <a:chExt cx="3388" cy="2230"/>
            </a:xfrm>
          </p:grpSpPr>
          <p:sp>
            <p:nvSpPr>
              <p:cNvPr id="70972" name="Rectangle 646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73" name="Rectangle 646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74" name="Rectangle 646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37" name="Group 6463"/>
            <p:cNvGrpSpPr>
              <a:grpSpLocks/>
            </p:cNvGrpSpPr>
            <p:nvPr/>
          </p:nvGrpSpPr>
          <p:grpSpPr bwMode="auto">
            <a:xfrm rot="-5400000">
              <a:off x="-457" y="1818"/>
              <a:ext cx="163" cy="118"/>
              <a:chOff x="3975" y="4446"/>
              <a:chExt cx="3388" cy="2230"/>
            </a:xfrm>
          </p:grpSpPr>
          <p:sp>
            <p:nvSpPr>
              <p:cNvPr id="70976" name="Rectangle 646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77" name="Rectangle 646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78" name="Rectangle 646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38" name="Group 6467"/>
            <p:cNvGrpSpPr>
              <a:grpSpLocks/>
            </p:cNvGrpSpPr>
            <p:nvPr/>
          </p:nvGrpSpPr>
          <p:grpSpPr bwMode="auto">
            <a:xfrm>
              <a:off x="-198" y="1903"/>
              <a:ext cx="177" cy="109"/>
              <a:chOff x="3975" y="4446"/>
              <a:chExt cx="3388" cy="2230"/>
            </a:xfrm>
          </p:grpSpPr>
          <p:sp>
            <p:nvSpPr>
              <p:cNvPr id="70980" name="Rectangle 646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81" name="Rectangle 646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82" name="Rectangle 647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39" name="Group 6471"/>
            <p:cNvGrpSpPr>
              <a:grpSpLocks/>
            </p:cNvGrpSpPr>
            <p:nvPr/>
          </p:nvGrpSpPr>
          <p:grpSpPr bwMode="auto">
            <a:xfrm rot="10800000">
              <a:off x="-198" y="2066"/>
              <a:ext cx="177" cy="108"/>
              <a:chOff x="3975" y="4446"/>
              <a:chExt cx="3388" cy="2230"/>
            </a:xfrm>
          </p:grpSpPr>
          <p:sp>
            <p:nvSpPr>
              <p:cNvPr id="70984" name="Rectangle 647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85" name="Rectangle 647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86" name="Rectangle 647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40" name="Group 6475"/>
            <p:cNvGrpSpPr>
              <a:grpSpLocks/>
            </p:cNvGrpSpPr>
            <p:nvPr/>
          </p:nvGrpSpPr>
          <p:grpSpPr bwMode="auto">
            <a:xfrm rot="5400000">
              <a:off x="-102" y="1980"/>
              <a:ext cx="162" cy="117"/>
              <a:chOff x="3975" y="4446"/>
              <a:chExt cx="3388" cy="2230"/>
            </a:xfrm>
          </p:grpSpPr>
          <p:sp>
            <p:nvSpPr>
              <p:cNvPr id="70988" name="Rectangle 647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89" name="Rectangle 647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90" name="Rectangle 647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41" name="Group 6479"/>
            <p:cNvGrpSpPr>
              <a:grpSpLocks/>
            </p:cNvGrpSpPr>
            <p:nvPr/>
          </p:nvGrpSpPr>
          <p:grpSpPr bwMode="auto">
            <a:xfrm rot="-5400000">
              <a:off x="-279" y="1980"/>
              <a:ext cx="162" cy="117"/>
              <a:chOff x="3975" y="4446"/>
              <a:chExt cx="3388" cy="2230"/>
            </a:xfrm>
          </p:grpSpPr>
          <p:sp>
            <p:nvSpPr>
              <p:cNvPr id="70992" name="Rectangle 648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93" name="Rectangle 648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94" name="Rectangle 648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42" name="Group 6483"/>
            <p:cNvGrpSpPr>
              <a:grpSpLocks/>
            </p:cNvGrpSpPr>
            <p:nvPr/>
          </p:nvGrpSpPr>
          <p:grpSpPr bwMode="auto">
            <a:xfrm>
              <a:off x="-375" y="2066"/>
              <a:ext cx="177" cy="108"/>
              <a:chOff x="3975" y="4446"/>
              <a:chExt cx="3388" cy="2230"/>
            </a:xfrm>
          </p:grpSpPr>
          <p:sp>
            <p:nvSpPr>
              <p:cNvPr id="70996" name="Rectangle 648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97" name="Rectangle 648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0998" name="Rectangle 648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43" name="Group 6487"/>
            <p:cNvGrpSpPr>
              <a:grpSpLocks/>
            </p:cNvGrpSpPr>
            <p:nvPr/>
          </p:nvGrpSpPr>
          <p:grpSpPr bwMode="auto">
            <a:xfrm rot="10800000">
              <a:off x="-375" y="2228"/>
              <a:ext cx="177" cy="108"/>
              <a:chOff x="3975" y="4446"/>
              <a:chExt cx="3388" cy="2230"/>
            </a:xfrm>
          </p:grpSpPr>
          <p:sp>
            <p:nvSpPr>
              <p:cNvPr id="71000" name="Rectangle 648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01" name="Rectangle 648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02" name="Rectangle 649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44" name="Group 6491"/>
            <p:cNvGrpSpPr>
              <a:grpSpLocks/>
            </p:cNvGrpSpPr>
            <p:nvPr/>
          </p:nvGrpSpPr>
          <p:grpSpPr bwMode="auto">
            <a:xfrm rot="5400000">
              <a:off x="-279" y="2142"/>
              <a:ext cx="162" cy="118"/>
              <a:chOff x="3975" y="4446"/>
              <a:chExt cx="3388" cy="2230"/>
            </a:xfrm>
          </p:grpSpPr>
          <p:sp>
            <p:nvSpPr>
              <p:cNvPr id="71004" name="Rectangle 649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05" name="Rectangle 649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06" name="Rectangle 649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45" name="Group 6495"/>
            <p:cNvGrpSpPr>
              <a:grpSpLocks/>
            </p:cNvGrpSpPr>
            <p:nvPr/>
          </p:nvGrpSpPr>
          <p:grpSpPr bwMode="auto">
            <a:xfrm rot="-5400000">
              <a:off x="-456" y="2142"/>
              <a:ext cx="162" cy="118"/>
              <a:chOff x="3975" y="4446"/>
              <a:chExt cx="3388" cy="2230"/>
            </a:xfrm>
          </p:grpSpPr>
          <p:sp>
            <p:nvSpPr>
              <p:cNvPr id="71008" name="Rectangle 649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09" name="Rectangle 649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10" name="Rectangle 649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46" name="Group 6499"/>
            <p:cNvGrpSpPr>
              <a:grpSpLocks/>
            </p:cNvGrpSpPr>
            <p:nvPr/>
          </p:nvGrpSpPr>
          <p:grpSpPr bwMode="auto">
            <a:xfrm>
              <a:off x="-198" y="2228"/>
              <a:ext cx="177" cy="109"/>
              <a:chOff x="3975" y="4446"/>
              <a:chExt cx="3388" cy="2230"/>
            </a:xfrm>
          </p:grpSpPr>
          <p:sp>
            <p:nvSpPr>
              <p:cNvPr id="71012" name="Rectangle 650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13" name="Rectangle 650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14" name="Rectangle 650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47" name="Group 6503"/>
            <p:cNvGrpSpPr>
              <a:grpSpLocks/>
            </p:cNvGrpSpPr>
            <p:nvPr/>
          </p:nvGrpSpPr>
          <p:grpSpPr bwMode="auto">
            <a:xfrm rot="10800000">
              <a:off x="-198" y="2391"/>
              <a:ext cx="177" cy="108"/>
              <a:chOff x="3975" y="4446"/>
              <a:chExt cx="3388" cy="2230"/>
            </a:xfrm>
          </p:grpSpPr>
          <p:sp>
            <p:nvSpPr>
              <p:cNvPr id="71016" name="Rectangle 650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17" name="Rectangle 650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18" name="Rectangle 650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48" name="Group 6507"/>
            <p:cNvGrpSpPr>
              <a:grpSpLocks/>
            </p:cNvGrpSpPr>
            <p:nvPr/>
          </p:nvGrpSpPr>
          <p:grpSpPr bwMode="auto">
            <a:xfrm rot="5400000">
              <a:off x="-103" y="2305"/>
              <a:ext cx="163" cy="117"/>
              <a:chOff x="3975" y="4446"/>
              <a:chExt cx="3388" cy="2230"/>
            </a:xfrm>
          </p:grpSpPr>
          <p:sp>
            <p:nvSpPr>
              <p:cNvPr id="71020" name="Rectangle 650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21" name="Rectangle 650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22" name="Rectangle 651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49" name="Group 6511"/>
            <p:cNvGrpSpPr>
              <a:grpSpLocks/>
            </p:cNvGrpSpPr>
            <p:nvPr/>
          </p:nvGrpSpPr>
          <p:grpSpPr bwMode="auto">
            <a:xfrm rot="-5400000">
              <a:off x="-280" y="2305"/>
              <a:ext cx="163" cy="117"/>
              <a:chOff x="3975" y="4446"/>
              <a:chExt cx="3388" cy="2230"/>
            </a:xfrm>
          </p:grpSpPr>
          <p:sp>
            <p:nvSpPr>
              <p:cNvPr id="71024" name="Rectangle 651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25" name="Rectangle 651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26" name="Rectangle 651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50" name="Group 6515"/>
            <p:cNvGrpSpPr>
              <a:grpSpLocks/>
            </p:cNvGrpSpPr>
            <p:nvPr/>
          </p:nvGrpSpPr>
          <p:grpSpPr bwMode="auto">
            <a:xfrm>
              <a:off x="-21" y="2066"/>
              <a:ext cx="177" cy="108"/>
              <a:chOff x="3975" y="4446"/>
              <a:chExt cx="3388" cy="2230"/>
            </a:xfrm>
          </p:grpSpPr>
          <p:sp>
            <p:nvSpPr>
              <p:cNvPr id="71028" name="Rectangle 651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29" name="Rectangle 651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30" name="Rectangle 651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51" name="Group 6519"/>
            <p:cNvGrpSpPr>
              <a:grpSpLocks/>
            </p:cNvGrpSpPr>
            <p:nvPr/>
          </p:nvGrpSpPr>
          <p:grpSpPr bwMode="auto">
            <a:xfrm rot="10800000">
              <a:off x="-21" y="2228"/>
              <a:ext cx="177" cy="108"/>
              <a:chOff x="3975" y="4446"/>
              <a:chExt cx="3388" cy="2230"/>
            </a:xfrm>
          </p:grpSpPr>
          <p:sp>
            <p:nvSpPr>
              <p:cNvPr id="71032" name="Rectangle 652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33" name="Rectangle 652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34" name="Rectangle 652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52" name="Group 6523"/>
            <p:cNvGrpSpPr>
              <a:grpSpLocks/>
            </p:cNvGrpSpPr>
            <p:nvPr/>
          </p:nvGrpSpPr>
          <p:grpSpPr bwMode="auto">
            <a:xfrm rot="5400000">
              <a:off x="75" y="2142"/>
              <a:ext cx="162" cy="118"/>
              <a:chOff x="3975" y="4446"/>
              <a:chExt cx="3388" cy="2230"/>
            </a:xfrm>
          </p:grpSpPr>
          <p:sp>
            <p:nvSpPr>
              <p:cNvPr id="71036" name="Rectangle 652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37" name="Rectangle 652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38" name="Rectangle 652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53" name="Group 6527"/>
            <p:cNvGrpSpPr>
              <a:grpSpLocks/>
            </p:cNvGrpSpPr>
            <p:nvPr/>
          </p:nvGrpSpPr>
          <p:grpSpPr bwMode="auto">
            <a:xfrm rot="-5400000">
              <a:off x="-102" y="2142"/>
              <a:ext cx="162" cy="118"/>
              <a:chOff x="3975" y="4446"/>
              <a:chExt cx="3388" cy="2230"/>
            </a:xfrm>
          </p:grpSpPr>
          <p:sp>
            <p:nvSpPr>
              <p:cNvPr id="71040" name="Rectangle 652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41" name="Rectangle 652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42" name="Rectangle 653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54" name="Group 6531"/>
            <p:cNvGrpSpPr>
              <a:grpSpLocks/>
            </p:cNvGrpSpPr>
            <p:nvPr/>
          </p:nvGrpSpPr>
          <p:grpSpPr bwMode="auto">
            <a:xfrm>
              <a:off x="509" y="2228"/>
              <a:ext cx="177" cy="109"/>
              <a:chOff x="3975" y="4446"/>
              <a:chExt cx="3388" cy="2230"/>
            </a:xfrm>
          </p:grpSpPr>
          <p:sp>
            <p:nvSpPr>
              <p:cNvPr id="71044" name="Rectangle 653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45" name="Rectangle 653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46" name="Rectangle 653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55" name="Group 6535"/>
            <p:cNvGrpSpPr>
              <a:grpSpLocks/>
            </p:cNvGrpSpPr>
            <p:nvPr/>
          </p:nvGrpSpPr>
          <p:grpSpPr bwMode="auto">
            <a:xfrm rot="10800000">
              <a:off x="509" y="2391"/>
              <a:ext cx="177" cy="108"/>
              <a:chOff x="3975" y="4446"/>
              <a:chExt cx="3388" cy="2230"/>
            </a:xfrm>
          </p:grpSpPr>
          <p:sp>
            <p:nvSpPr>
              <p:cNvPr id="71048" name="Rectangle 653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49" name="Rectangle 653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50" name="Rectangle 653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56" name="Group 6539"/>
            <p:cNvGrpSpPr>
              <a:grpSpLocks/>
            </p:cNvGrpSpPr>
            <p:nvPr/>
          </p:nvGrpSpPr>
          <p:grpSpPr bwMode="auto">
            <a:xfrm rot="5400000">
              <a:off x="604" y="2305"/>
              <a:ext cx="163" cy="118"/>
              <a:chOff x="3975" y="4446"/>
              <a:chExt cx="3388" cy="2230"/>
            </a:xfrm>
          </p:grpSpPr>
          <p:sp>
            <p:nvSpPr>
              <p:cNvPr id="71052" name="Rectangle 654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53" name="Rectangle 654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54" name="Rectangle 654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57" name="Group 6543"/>
            <p:cNvGrpSpPr>
              <a:grpSpLocks/>
            </p:cNvGrpSpPr>
            <p:nvPr/>
          </p:nvGrpSpPr>
          <p:grpSpPr bwMode="auto">
            <a:xfrm rot="-5400000">
              <a:off x="427" y="2305"/>
              <a:ext cx="163" cy="118"/>
              <a:chOff x="3975" y="4446"/>
              <a:chExt cx="3388" cy="2230"/>
            </a:xfrm>
          </p:grpSpPr>
          <p:sp>
            <p:nvSpPr>
              <p:cNvPr id="71056" name="Rectangle 654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57" name="Rectangle 654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58" name="Rectangle 654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58" name="Group 6547"/>
            <p:cNvGrpSpPr>
              <a:grpSpLocks/>
            </p:cNvGrpSpPr>
            <p:nvPr/>
          </p:nvGrpSpPr>
          <p:grpSpPr bwMode="auto">
            <a:xfrm>
              <a:off x="686" y="2066"/>
              <a:ext cx="176" cy="108"/>
              <a:chOff x="3975" y="4446"/>
              <a:chExt cx="3388" cy="2230"/>
            </a:xfrm>
          </p:grpSpPr>
          <p:sp>
            <p:nvSpPr>
              <p:cNvPr id="71060" name="Rectangle 654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61" name="Rectangle 654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62" name="Rectangle 655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59" name="Group 6551"/>
            <p:cNvGrpSpPr>
              <a:grpSpLocks/>
            </p:cNvGrpSpPr>
            <p:nvPr/>
          </p:nvGrpSpPr>
          <p:grpSpPr bwMode="auto">
            <a:xfrm rot="10800000">
              <a:off x="686" y="2228"/>
              <a:ext cx="176" cy="108"/>
              <a:chOff x="3975" y="4446"/>
              <a:chExt cx="3388" cy="2230"/>
            </a:xfrm>
          </p:grpSpPr>
          <p:sp>
            <p:nvSpPr>
              <p:cNvPr id="71064" name="Rectangle 655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65" name="Rectangle 655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66" name="Rectangle 655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60" name="Group 6555"/>
            <p:cNvGrpSpPr>
              <a:grpSpLocks/>
            </p:cNvGrpSpPr>
            <p:nvPr/>
          </p:nvGrpSpPr>
          <p:grpSpPr bwMode="auto">
            <a:xfrm rot="5400000">
              <a:off x="782" y="2142"/>
              <a:ext cx="162" cy="118"/>
              <a:chOff x="3975" y="4446"/>
              <a:chExt cx="3388" cy="2230"/>
            </a:xfrm>
          </p:grpSpPr>
          <p:sp>
            <p:nvSpPr>
              <p:cNvPr id="71068" name="Rectangle 655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69" name="Rectangle 655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70" name="Rectangle 655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61" name="Group 6559"/>
            <p:cNvGrpSpPr>
              <a:grpSpLocks/>
            </p:cNvGrpSpPr>
            <p:nvPr/>
          </p:nvGrpSpPr>
          <p:grpSpPr bwMode="auto">
            <a:xfrm rot="-5400000">
              <a:off x="605" y="2142"/>
              <a:ext cx="162" cy="118"/>
              <a:chOff x="3975" y="4446"/>
              <a:chExt cx="3388" cy="2230"/>
            </a:xfrm>
          </p:grpSpPr>
          <p:sp>
            <p:nvSpPr>
              <p:cNvPr id="71072" name="Rectangle 656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73" name="Rectangle 656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74" name="Rectangle 656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62" name="Group 6563"/>
            <p:cNvGrpSpPr>
              <a:grpSpLocks/>
            </p:cNvGrpSpPr>
            <p:nvPr/>
          </p:nvGrpSpPr>
          <p:grpSpPr bwMode="auto">
            <a:xfrm>
              <a:off x="333" y="2391"/>
              <a:ext cx="176" cy="108"/>
              <a:chOff x="3975" y="4446"/>
              <a:chExt cx="3388" cy="2230"/>
            </a:xfrm>
          </p:grpSpPr>
          <p:sp>
            <p:nvSpPr>
              <p:cNvPr id="71076" name="Rectangle 656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77" name="Rectangle 656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78" name="Rectangle 656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63" name="Group 6567"/>
            <p:cNvGrpSpPr>
              <a:grpSpLocks/>
            </p:cNvGrpSpPr>
            <p:nvPr/>
          </p:nvGrpSpPr>
          <p:grpSpPr bwMode="auto">
            <a:xfrm rot="10800000">
              <a:off x="333" y="2552"/>
              <a:ext cx="176" cy="109"/>
              <a:chOff x="3975" y="4446"/>
              <a:chExt cx="3388" cy="2230"/>
            </a:xfrm>
          </p:grpSpPr>
          <p:sp>
            <p:nvSpPr>
              <p:cNvPr id="71080" name="Rectangle 656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81" name="Rectangle 656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82" name="Rectangle 657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64" name="Group 6571"/>
            <p:cNvGrpSpPr>
              <a:grpSpLocks/>
            </p:cNvGrpSpPr>
            <p:nvPr/>
          </p:nvGrpSpPr>
          <p:grpSpPr bwMode="auto">
            <a:xfrm rot="5400000">
              <a:off x="428" y="2467"/>
              <a:ext cx="161" cy="118"/>
              <a:chOff x="3975" y="4446"/>
              <a:chExt cx="3388" cy="2230"/>
            </a:xfrm>
          </p:grpSpPr>
          <p:sp>
            <p:nvSpPr>
              <p:cNvPr id="71084" name="Rectangle 657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85" name="Rectangle 657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86" name="Rectangle 657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65" name="Group 6575"/>
            <p:cNvGrpSpPr>
              <a:grpSpLocks/>
            </p:cNvGrpSpPr>
            <p:nvPr/>
          </p:nvGrpSpPr>
          <p:grpSpPr bwMode="auto">
            <a:xfrm rot="-5400000">
              <a:off x="251" y="2467"/>
              <a:ext cx="161" cy="118"/>
              <a:chOff x="3975" y="4446"/>
              <a:chExt cx="3388" cy="2230"/>
            </a:xfrm>
          </p:grpSpPr>
          <p:sp>
            <p:nvSpPr>
              <p:cNvPr id="71088" name="Rectangle 657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89" name="Rectangle 657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90" name="Rectangle 657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66" name="Group 6579"/>
            <p:cNvGrpSpPr>
              <a:grpSpLocks/>
            </p:cNvGrpSpPr>
            <p:nvPr/>
          </p:nvGrpSpPr>
          <p:grpSpPr bwMode="auto">
            <a:xfrm>
              <a:off x="155" y="2552"/>
              <a:ext cx="178" cy="109"/>
              <a:chOff x="3975" y="4446"/>
              <a:chExt cx="3388" cy="2230"/>
            </a:xfrm>
          </p:grpSpPr>
          <p:sp>
            <p:nvSpPr>
              <p:cNvPr id="71092" name="Rectangle 658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93" name="Rectangle 658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94" name="Rectangle 658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67" name="Group 6583"/>
            <p:cNvGrpSpPr>
              <a:grpSpLocks/>
            </p:cNvGrpSpPr>
            <p:nvPr/>
          </p:nvGrpSpPr>
          <p:grpSpPr bwMode="auto">
            <a:xfrm rot="10800000">
              <a:off x="155" y="2715"/>
              <a:ext cx="178" cy="108"/>
              <a:chOff x="3975" y="4446"/>
              <a:chExt cx="3388" cy="2230"/>
            </a:xfrm>
          </p:grpSpPr>
          <p:sp>
            <p:nvSpPr>
              <p:cNvPr id="71096" name="Rectangle 658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97" name="Rectangle 658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098" name="Rectangle 658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68" name="Group 6587"/>
            <p:cNvGrpSpPr>
              <a:grpSpLocks/>
            </p:cNvGrpSpPr>
            <p:nvPr/>
          </p:nvGrpSpPr>
          <p:grpSpPr bwMode="auto">
            <a:xfrm rot="5400000">
              <a:off x="250" y="2629"/>
              <a:ext cx="163" cy="118"/>
              <a:chOff x="3975" y="4446"/>
              <a:chExt cx="3388" cy="2230"/>
            </a:xfrm>
          </p:grpSpPr>
          <p:sp>
            <p:nvSpPr>
              <p:cNvPr id="71100" name="Rectangle 658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01" name="Rectangle 658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02" name="Rectangle 659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69" name="Group 6591"/>
            <p:cNvGrpSpPr>
              <a:grpSpLocks/>
            </p:cNvGrpSpPr>
            <p:nvPr/>
          </p:nvGrpSpPr>
          <p:grpSpPr bwMode="auto">
            <a:xfrm rot="-5400000">
              <a:off x="73" y="2629"/>
              <a:ext cx="163" cy="118"/>
              <a:chOff x="3975" y="4446"/>
              <a:chExt cx="3388" cy="2230"/>
            </a:xfrm>
          </p:grpSpPr>
          <p:sp>
            <p:nvSpPr>
              <p:cNvPr id="71104" name="Rectangle 659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05" name="Rectangle 659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06" name="Rectangle 659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70" name="Group 6595"/>
            <p:cNvGrpSpPr>
              <a:grpSpLocks/>
            </p:cNvGrpSpPr>
            <p:nvPr/>
          </p:nvGrpSpPr>
          <p:grpSpPr bwMode="auto">
            <a:xfrm>
              <a:off x="509" y="2552"/>
              <a:ext cx="177" cy="109"/>
              <a:chOff x="3975" y="4446"/>
              <a:chExt cx="3388" cy="2230"/>
            </a:xfrm>
          </p:grpSpPr>
          <p:sp>
            <p:nvSpPr>
              <p:cNvPr id="71108" name="Rectangle 659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09" name="Rectangle 659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10" name="Rectangle 659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71" name="Group 6599"/>
            <p:cNvGrpSpPr>
              <a:grpSpLocks/>
            </p:cNvGrpSpPr>
            <p:nvPr/>
          </p:nvGrpSpPr>
          <p:grpSpPr bwMode="auto">
            <a:xfrm rot="10800000">
              <a:off x="509" y="2715"/>
              <a:ext cx="177" cy="108"/>
              <a:chOff x="3975" y="4446"/>
              <a:chExt cx="3388" cy="2230"/>
            </a:xfrm>
          </p:grpSpPr>
          <p:sp>
            <p:nvSpPr>
              <p:cNvPr id="71112" name="Rectangle 660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13" name="Rectangle 660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14" name="Rectangle 660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72" name="Group 6603"/>
            <p:cNvGrpSpPr>
              <a:grpSpLocks/>
            </p:cNvGrpSpPr>
            <p:nvPr/>
          </p:nvGrpSpPr>
          <p:grpSpPr bwMode="auto">
            <a:xfrm rot="5400000">
              <a:off x="604" y="2629"/>
              <a:ext cx="163" cy="118"/>
              <a:chOff x="3975" y="4446"/>
              <a:chExt cx="3388" cy="2230"/>
            </a:xfrm>
          </p:grpSpPr>
          <p:sp>
            <p:nvSpPr>
              <p:cNvPr id="71116" name="Rectangle 660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17" name="Rectangle 660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18" name="Rectangle 660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73" name="Group 6607"/>
            <p:cNvGrpSpPr>
              <a:grpSpLocks/>
            </p:cNvGrpSpPr>
            <p:nvPr/>
          </p:nvGrpSpPr>
          <p:grpSpPr bwMode="auto">
            <a:xfrm rot="-5400000">
              <a:off x="427" y="2629"/>
              <a:ext cx="163" cy="118"/>
              <a:chOff x="3975" y="4446"/>
              <a:chExt cx="3388" cy="2230"/>
            </a:xfrm>
          </p:grpSpPr>
          <p:sp>
            <p:nvSpPr>
              <p:cNvPr id="71120" name="Rectangle 660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21" name="Rectangle 660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22" name="Rectangle 661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74" name="Group 6611"/>
            <p:cNvGrpSpPr>
              <a:grpSpLocks/>
            </p:cNvGrpSpPr>
            <p:nvPr/>
          </p:nvGrpSpPr>
          <p:grpSpPr bwMode="auto">
            <a:xfrm>
              <a:off x="333" y="2715"/>
              <a:ext cx="176" cy="108"/>
              <a:chOff x="3975" y="4446"/>
              <a:chExt cx="3388" cy="2230"/>
            </a:xfrm>
          </p:grpSpPr>
          <p:sp>
            <p:nvSpPr>
              <p:cNvPr id="71124" name="Rectangle 661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25" name="Rectangle 661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26" name="Rectangle 661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75" name="Group 6615"/>
            <p:cNvGrpSpPr>
              <a:grpSpLocks/>
            </p:cNvGrpSpPr>
            <p:nvPr/>
          </p:nvGrpSpPr>
          <p:grpSpPr bwMode="auto">
            <a:xfrm rot="10800000">
              <a:off x="328" y="2874"/>
              <a:ext cx="176" cy="108"/>
              <a:chOff x="3975" y="4446"/>
              <a:chExt cx="3388" cy="2230"/>
            </a:xfrm>
          </p:grpSpPr>
          <p:sp>
            <p:nvSpPr>
              <p:cNvPr id="71128" name="Rectangle 661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29" name="Rectangle 661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30" name="Rectangle 661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76" name="Group 6619"/>
            <p:cNvGrpSpPr>
              <a:grpSpLocks/>
            </p:cNvGrpSpPr>
            <p:nvPr/>
          </p:nvGrpSpPr>
          <p:grpSpPr bwMode="auto">
            <a:xfrm rot="5400000">
              <a:off x="428" y="2791"/>
              <a:ext cx="162" cy="118"/>
              <a:chOff x="3975" y="4446"/>
              <a:chExt cx="3388" cy="2230"/>
            </a:xfrm>
          </p:grpSpPr>
          <p:sp>
            <p:nvSpPr>
              <p:cNvPr id="71132" name="Rectangle 662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33" name="Rectangle 662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34" name="Rectangle 662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77" name="Group 6623"/>
            <p:cNvGrpSpPr>
              <a:grpSpLocks/>
            </p:cNvGrpSpPr>
            <p:nvPr/>
          </p:nvGrpSpPr>
          <p:grpSpPr bwMode="auto">
            <a:xfrm rot="-5400000">
              <a:off x="249" y="2793"/>
              <a:ext cx="162" cy="118"/>
              <a:chOff x="3975" y="4446"/>
              <a:chExt cx="3388" cy="2230"/>
            </a:xfrm>
          </p:grpSpPr>
          <p:sp>
            <p:nvSpPr>
              <p:cNvPr id="71136" name="Rectangle 662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37" name="Rectangle 662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38" name="Rectangle 662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78" name="Group 6627"/>
            <p:cNvGrpSpPr>
              <a:grpSpLocks/>
            </p:cNvGrpSpPr>
            <p:nvPr/>
          </p:nvGrpSpPr>
          <p:grpSpPr bwMode="auto">
            <a:xfrm>
              <a:off x="686" y="2715"/>
              <a:ext cx="176" cy="108"/>
              <a:chOff x="3975" y="4446"/>
              <a:chExt cx="3388" cy="2230"/>
            </a:xfrm>
          </p:grpSpPr>
          <p:sp>
            <p:nvSpPr>
              <p:cNvPr id="71140" name="Rectangle 662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41" name="Rectangle 662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42" name="Rectangle 663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79" name="Group 6631"/>
            <p:cNvGrpSpPr>
              <a:grpSpLocks/>
            </p:cNvGrpSpPr>
            <p:nvPr/>
          </p:nvGrpSpPr>
          <p:grpSpPr bwMode="auto">
            <a:xfrm rot="10800000">
              <a:off x="686" y="2877"/>
              <a:ext cx="176" cy="108"/>
              <a:chOff x="3975" y="4446"/>
              <a:chExt cx="3388" cy="2230"/>
            </a:xfrm>
          </p:grpSpPr>
          <p:sp>
            <p:nvSpPr>
              <p:cNvPr id="71144" name="Rectangle 663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45" name="Rectangle 663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46" name="Rectangle 663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80" name="Group 6635"/>
            <p:cNvGrpSpPr>
              <a:grpSpLocks/>
            </p:cNvGrpSpPr>
            <p:nvPr/>
          </p:nvGrpSpPr>
          <p:grpSpPr bwMode="auto">
            <a:xfrm rot="5400000">
              <a:off x="782" y="2791"/>
              <a:ext cx="162" cy="118"/>
              <a:chOff x="3975" y="4446"/>
              <a:chExt cx="3388" cy="2230"/>
            </a:xfrm>
          </p:grpSpPr>
          <p:sp>
            <p:nvSpPr>
              <p:cNvPr id="71148" name="Rectangle 663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49" name="Rectangle 663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50" name="Rectangle 663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81" name="Group 6639"/>
            <p:cNvGrpSpPr>
              <a:grpSpLocks/>
            </p:cNvGrpSpPr>
            <p:nvPr/>
          </p:nvGrpSpPr>
          <p:grpSpPr bwMode="auto">
            <a:xfrm rot="-5400000">
              <a:off x="605" y="2791"/>
              <a:ext cx="162" cy="118"/>
              <a:chOff x="3975" y="4446"/>
              <a:chExt cx="3388" cy="2230"/>
            </a:xfrm>
          </p:grpSpPr>
          <p:sp>
            <p:nvSpPr>
              <p:cNvPr id="71152" name="Rectangle 664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53" name="Rectangle 664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54" name="Rectangle 664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82" name="Group 6643"/>
            <p:cNvGrpSpPr>
              <a:grpSpLocks/>
            </p:cNvGrpSpPr>
            <p:nvPr/>
          </p:nvGrpSpPr>
          <p:grpSpPr bwMode="auto">
            <a:xfrm>
              <a:off x="686" y="2391"/>
              <a:ext cx="176" cy="108"/>
              <a:chOff x="3975" y="4446"/>
              <a:chExt cx="3388" cy="2230"/>
            </a:xfrm>
          </p:grpSpPr>
          <p:sp>
            <p:nvSpPr>
              <p:cNvPr id="71156" name="Rectangle 664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57" name="Rectangle 664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58" name="Rectangle 664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83" name="Group 6647"/>
            <p:cNvGrpSpPr>
              <a:grpSpLocks/>
            </p:cNvGrpSpPr>
            <p:nvPr/>
          </p:nvGrpSpPr>
          <p:grpSpPr bwMode="auto">
            <a:xfrm rot="10800000">
              <a:off x="686" y="2552"/>
              <a:ext cx="176" cy="109"/>
              <a:chOff x="3975" y="4446"/>
              <a:chExt cx="3388" cy="2230"/>
            </a:xfrm>
          </p:grpSpPr>
          <p:sp>
            <p:nvSpPr>
              <p:cNvPr id="71160" name="Rectangle 664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61" name="Rectangle 664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62" name="Rectangle 665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84" name="Group 6651"/>
            <p:cNvGrpSpPr>
              <a:grpSpLocks/>
            </p:cNvGrpSpPr>
            <p:nvPr/>
          </p:nvGrpSpPr>
          <p:grpSpPr bwMode="auto">
            <a:xfrm rot="5400000">
              <a:off x="782" y="2467"/>
              <a:ext cx="161" cy="118"/>
              <a:chOff x="3975" y="4446"/>
              <a:chExt cx="3388" cy="2230"/>
            </a:xfrm>
          </p:grpSpPr>
          <p:sp>
            <p:nvSpPr>
              <p:cNvPr id="71164" name="Rectangle 665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65" name="Rectangle 665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66" name="Rectangle 665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85" name="Group 6655"/>
            <p:cNvGrpSpPr>
              <a:grpSpLocks/>
            </p:cNvGrpSpPr>
            <p:nvPr/>
          </p:nvGrpSpPr>
          <p:grpSpPr bwMode="auto">
            <a:xfrm rot="-5400000">
              <a:off x="605" y="2467"/>
              <a:ext cx="161" cy="118"/>
              <a:chOff x="3975" y="4446"/>
              <a:chExt cx="3388" cy="2230"/>
            </a:xfrm>
          </p:grpSpPr>
          <p:sp>
            <p:nvSpPr>
              <p:cNvPr id="71168" name="Rectangle 665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69" name="Rectangle 665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70" name="Rectangle 665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86" name="Group 6659"/>
            <p:cNvGrpSpPr>
              <a:grpSpLocks/>
            </p:cNvGrpSpPr>
            <p:nvPr/>
          </p:nvGrpSpPr>
          <p:grpSpPr bwMode="auto">
            <a:xfrm>
              <a:off x="862" y="2552"/>
              <a:ext cx="178" cy="109"/>
              <a:chOff x="3975" y="4446"/>
              <a:chExt cx="3388" cy="2230"/>
            </a:xfrm>
          </p:grpSpPr>
          <p:sp>
            <p:nvSpPr>
              <p:cNvPr id="71172" name="Rectangle 666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73" name="Rectangle 666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74" name="Rectangle 666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87" name="Group 6663"/>
            <p:cNvGrpSpPr>
              <a:grpSpLocks/>
            </p:cNvGrpSpPr>
            <p:nvPr/>
          </p:nvGrpSpPr>
          <p:grpSpPr bwMode="auto">
            <a:xfrm rot="10800000">
              <a:off x="862" y="2715"/>
              <a:ext cx="178" cy="108"/>
              <a:chOff x="3975" y="4446"/>
              <a:chExt cx="3388" cy="2230"/>
            </a:xfrm>
          </p:grpSpPr>
          <p:sp>
            <p:nvSpPr>
              <p:cNvPr id="71176" name="Rectangle 666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77" name="Rectangle 666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78" name="Rectangle 666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88" name="Group 6667"/>
            <p:cNvGrpSpPr>
              <a:grpSpLocks/>
            </p:cNvGrpSpPr>
            <p:nvPr/>
          </p:nvGrpSpPr>
          <p:grpSpPr bwMode="auto">
            <a:xfrm rot="5400000">
              <a:off x="958" y="2629"/>
              <a:ext cx="163" cy="118"/>
              <a:chOff x="3975" y="4446"/>
              <a:chExt cx="3388" cy="2230"/>
            </a:xfrm>
          </p:grpSpPr>
          <p:sp>
            <p:nvSpPr>
              <p:cNvPr id="71180" name="Rectangle 666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81" name="Rectangle 666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82" name="Rectangle 667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89" name="Group 6671"/>
            <p:cNvGrpSpPr>
              <a:grpSpLocks/>
            </p:cNvGrpSpPr>
            <p:nvPr/>
          </p:nvGrpSpPr>
          <p:grpSpPr bwMode="auto">
            <a:xfrm rot="-5400000">
              <a:off x="781" y="2629"/>
              <a:ext cx="163" cy="118"/>
              <a:chOff x="3975" y="4446"/>
              <a:chExt cx="3388" cy="2230"/>
            </a:xfrm>
          </p:grpSpPr>
          <p:sp>
            <p:nvSpPr>
              <p:cNvPr id="71184" name="Rectangle 667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85" name="Rectangle 667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86" name="Rectangle 667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90" name="Group 6675"/>
            <p:cNvGrpSpPr>
              <a:grpSpLocks/>
            </p:cNvGrpSpPr>
            <p:nvPr/>
          </p:nvGrpSpPr>
          <p:grpSpPr bwMode="auto">
            <a:xfrm>
              <a:off x="157" y="1908"/>
              <a:ext cx="177" cy="108"/>
              <a:chOff x="3975" y="4446"/>
              <a:chExt cx="3388" cy="2230"/>
            </a:xfrm>
          </p:grpSpPr>
          <p:sp>
            <p:nvSpPr>
              <p:cNvPr id="71188" name="Rectangle 667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89" name="Rectangle 667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90" name="Rectangle 667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91" name="Group 6679"/>
            <p:cNvGrpSpPr>
              <a:grpSpLocks/>
            </p:cNvGrpSpPr>
            <p:nvPr/>
          </p:nvGrpSpPr>
          <p:grpSpPr bwMode="auto">
            <a:xfrm rot="10800000">
              <a:off x="157" y="2069"/>
              <a:ext cx="177" cy="109"/>
              <a:chOff x="3975" y="4446"/>
              <a:chExt cx="3388" cy="2230"/>
            </a:xfrm>
          </p:grpSpPr>
          <p:sp>
            <p:nvSpPr>
              <p:cNvPr id="71192" name="Rectangle 668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93" name="Rectangle 668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94" name="Rectangle 668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92" name="Group 6683"/>
            <p:cNvGrpSpPr>
              <a:grpSpLocks/>
            </p:cNvGrpSpPr>
            <p:nvPr/>
          </p:nvGrpSpPr>
          <p:grpSpPr bwMode="auto">
            <a:xfrm rot="5400000">
              <a:off x="253" y="1984"/>
              <a:ext cx="162" cy="118"/>
              <a:chOff x="3975" y="4446"/>
              <a:chExt cx="3388" cy="2230"/>
            </a:xfrm>
          </p:grpSpPr>
          <p:sp>
            <p:nvSpPr>
              <p:cNvPr id="71196" name="Rectangle 668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97" name="Rectangle 668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198" name="Rectangle 668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93" name="Group 6687"/>
            <p:cNvGrpSpPr>
              <a:grpSpLocks/>
            </p:cNvGrpSpPr>
            <p:nvPr/>
          </p:nvGrpSpPr>
          <p:grpSpPr bwMode="auto">
            <a:xfrm rot="-5400000">
              <a:off x="76" y="1984"/>
              <a:ext cx="162" cy="118"/>
              <a:chOff x="3975" y="4446"/>
              <a:chExt cx="3388" cy="2230"/>
            </a:xfrm>
          </p:grpSpPr>
          <p:sp>
            <p:nvSpPr>
              <p:cNvPr id="71200" name="Rectangle 668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01" name="Rectangle 668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02" name="Rectangle 669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94" name="Group 6691"/>
            <p:cNvGrpSpPr>
              <a:grpSpLocks/>
            </p:cNvGrpSpPr>
            <p:nvPr/>
          </p:nvGrpSpPr>
          <p:grpSpPr bwMode="auto">
            <a:xfrm>
              <a:off x="157" y="2229"/>
              <a:ext cx="177" cy="108"/>
              <a:chOff x="3975" y="4446"/>
              <a:chExt cx="3388" cy="2230"/>
            </a:xfrm>
          </p:grpSpPr>
          <p:sp>
            <p:nvSpPr>
              <p:cNvPr id="71204" name="Rectangle 669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05" name="Rectangle 669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06" name="Rectangle 669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95" name="Group 6695"/>
            <p:cNvGrpSpPr>
              <a:grpSpLocks/>
            </p:cNvGrpSpPr>
            <p:nvPr/>
          </p:nvGrpSpPr>
          <p:grpSpPr bwMode="auto">
            <a:xfrm rot="10800000">
              <a:off x="157" y="2392"/>
              <a:ext cx="177" cy="107"/>
              <a:chOff x="3975" y="4446"/>
              <a:chExt cx="3388" cy="2230"/>
            </a:xfrm>
          </p:grpSpPr>
          <p:sp>
            <p:nvSpPr>
              <p:cNvPr id="71208" name="Rectangle 669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09" name="Rectangle 669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10" name="Rectangle 669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96" name="Group 6699"/>
            <p:cNvGrpSpPr>
              <a:grpSpLocks/>
            </p:cNvGrpSpPr>
            <p:nvPr/>
          </p:nvGrpSpPr>
          <p:grpSpPr bwMode="auto">
            <a:xfrm rot="5400000">
              <a:off x="253" y="2305"/>
              <a:ext cx="162" cy="118"/>
              <a:chOff x="3975" y="4446"/>
              <a:chExt cx="3388" cy="2230"/>
            </a:xfrm>
          </p:grpSpPr>
          <p:sp>
            <p:nvSpPr>
              <p:cNvPr id="71212" name="Rectangle 670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13" name="Rectangle 670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14" name="Rectangle 670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97" name="Group 6703"/>
            <p:cNvGrpSpPr>
              <a:grpSpLocks/>
            </p:cNvGrpSpPr>
            <p:nvPr/>
          </p:nvGrpSpPr>
          <p:grpSpPr bwMode="auto">
            <a:xfrm rot="-5400000">
              <a:off x="76" y="2305"/>
              <a:ext cx="162" cy="118"/>
              <a:chOff x="3975" y="4446"/>
              <a:chExt cx="3388" cy="2230"/>
            </a:xfrm>
          </p:grpSpPr>
          <p:sp>
            <p:nvSpPr>
              <p:cNvPr id="71216" name="Rectangle 670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17" name="Rectangle 670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18" name="Rectangle 670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98" name="Group 6707"/>
            <p:cNvGrpSpPr>
              <a:grpSpLocks/>
            </p:cNvGrpSpPr>
            <p:nvPr/>
          </p:nvGrpSpPr>
          <p:grpSpPr bwMode="auto">
            <a:xfrm>
              <a:off x="335" y="2070"/>
              <a:ext cx="177" cy="109"/>
              <a:chOff x="3975" y="4446"/>
              <a:chExt cx="3388" cy="2230"/>
            </a:xfrm>
          </p:grpSpPr>
          <p:sp>
            <p:nvSpPr>
              <p:cNvPr id="71220" name="Rectangle 670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21" name="Rectangle 670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22" name="Rectangle 671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799" name="Group 6711"/>
            <p:cNvGrpSpPr>
              <a:grpSpLocks/>
            </p:cNvGrpSpPr>
            <p:nvPr/>
          </p:nvGrpSpPr>
          <p:grpSpPr bwMode="auto">
            <a:xfrm rot="10800000">
              <a:off x="335" y="2233"/>
              <a:ext cx="177" cy="108"/>
              <a:chOff x="3975" y="4446"/>
              <a:chExt cx="3388" cy="2230"/>
            </a:xfrm>
          </p:grpSpPr>
          <p:sp>
            <p:nvSpPr>
              <p:cNvPr id="71224" name="Rectangle 671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25" name="Rectangle 671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26" name="Rectangle 671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00" name="Group 6715"/>
            <p:cNvGrpSpPr>
              <a:grpSpLocks/>
            </p:cNvGrpSpPr>
            <p:nvPr/>
          </p:nvGrpSpPr>
          <p:grpSpPr bwMode="auto">
            <a:xfrm rot="5400000">
              <a:off x="430" y="2147"/>
              <a:ext cx="163" cy="118"/>
              <a:chOff x="3975" y="4446"/>
              <a:chExt cx="3388" cy="2230"/>
            </a:xfrm>
          </p:grpSpPr>
          <p:sp>
            <p:nvSpPr>
              <p:cNvPr id="71228" name="Rectangle 671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29" name="Rectangle 671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30" name="Rectangle 671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01" name="Group 6719"/>
            <p:cNvGrpSpPr>
              <a:grpSpLocks/>
            </p:cNvGrpSpPr>
            <p:nvPr/>
          </p:nvGrpSpPr>
          <p:grpSpPr bwMode="auto">
            <a:xfrm rot="-5400000">
              <a:off x="253" y="2147"/>
              <a:ext cx="163" cy="118"/>
              <a:chOff x="3975" y="4446"/>
              <a:chExt cx="3388" cy="2230"/>
            </a:xfrm>
          </p:grpSpPr>
          <p:sp>
            <p:nvSpPr>
              <p:cNvPr id="71232" name="Rectangle 672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33" name="Rectangle 672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34" name="Rectangle 672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02" name="Group 6723"/>
            <p:cNvGrpSpPr>
              <a:grpSpLocks/>
            </p:cNvGrpSpPr>
            <p:nvPr/>
          </p:nvGrpSpPr>
          <p:grpSpPr bwMode="auto">
            <a:xfrm>
              <a:off x="334" y="2555"/>
              <a:ext cx="177" cy="108"/>
              <a:chOff x="3975" y="4446"/>
              <a:chExt cx="3388" cy="2230"/>
            </a:xfrm>
          </p:grpSpPr>
          <p:sp>
            <p:nvSpPr>
              <p:cNvPr id="71236" name="Rectangle 672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37" name="Rectangle 672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38" name="Rectangle 672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03" name="Group 6727"/>
            <p:cNvGrpSpPr>
              <a:grpSpLocks/>
            </p:cNvGrpSpPr>
            <p:nvPr/>
          </p:nvGrpSpPr>
          <p:grpSpPr bwMode="auto">
            <a:xfrm rot="10800000">
              <a:off x="334" y="2716"/>
              <a:ext cx="177" cy="109"/>
              <a:chOff x="3975" y="4446"/>
              <a:chExt cx="3388" cy="2230"/>
            </a:xfrm>
          </p:grpSpPr>
          <p:sp>
            <p:nvSpPr>
              <p:cNvPr id="71240" name="Rectangle 672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41" name="Rectangle 672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42" name="Rectangle 673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04" name="Group 6731"/>
            <p:cNvGrpSpPr>
              <a:grpSpLocks/>
            </p:cNvGrpSpPr>
            <p:nvPr/>
          </p:nvGrpSpPr>
          <p:grpSpPr bwMode="auto">
            <a:xfrm rot="5400000">
              <a:off x="430" y="2631"/>
              <a:ext cx="162" cy="118"/>
              <a:chOff x="3975" y="4446"/>
              <a:chExt cx="3388" cy="2230"/>
            </a:xfrm>
          </p:grpSpPr>
          <p:sp>
            <p:nvSpPr>
              <p:cNvPr id="71244" name="Rectangle 673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45" name="Rectangle 673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46" name="Rectangle 673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05" name="Group 6735"/>
            <p:cNvGrpSpPr>
              <a:grpSpLocks/>
            </p:cNvGrpSpPr>
            <p:nvPr/>
          </p:nvGrpSpPr>
          <p:grpSpPr bwMode="auto">
            <a:xfrm rot="-5400000">
              <a:off x="253" y="2631"/>
              <a:ext cx="162" cy="118"/>
              <a:chOff x="3975" y="4446"/>
              <a:chExt cx="3388" cy="2230"/>
            </a:xfrm>
          </p:grpSpPr>
          <p:sp>
            <p:nvSpPr>
              <p:cNvPr id="71248" name="Rectangle 673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49" name="Rectangle 673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50" name="Rectangle 673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06" name="Group 6739"/>
            <p:cNvGrpSpPr>
              <a:grpSpLocks/>
            </p:cNvGrpSpPr>
            <p:nvPr/>
          </p:nvGrpSpPr>
          <p:grpSpPr bwMode="auto">
            <a:xfrm>
              <a:off x="157" y="1743"/>
              <a:ext cx="177" cy="108"/>
              <a:chOff x="3975" y="4446"/>
              <a:chExt cx="3388" cy="2230"/>
            </a:xfrm>
          </p:grpSpPr>
          <p:sp>
            <p:nvSpPr>
              <p:cNvPr id="71252" name="Rectangle 674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53" name="Rectangle 674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54" name="Rectangle 674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07" name="Group 6743"/>
            <p:cNvGrpSpPr>
              <a:grpSpLocks/>
            </p:cNvGrpSpPr>
            <p:nvPr/>
          </p:nvGrpSpPr>
          <p:grpSpPr bwMode="auto">
            <a:xfrm rot="10800000">
              <a:off x="157" y="1904"/>
              <a:ext cx="177" cy="109"/>
              <a:chOff x="3975" y="4446"/>
              <a:chExt cx="3388" cy="2230"/>
            </a:xfrm>
          </p:grpSpPr>
          <p:sp>
            <p:nvSpPr>
              <p:cNvPr id="71256" name="Rectangle 674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57" name="Rectangle 674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58" name="Rectangle 674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08" name="Group 6747"/>
            <p:cNvGrpSpPr>
              <a:grpSpLocks/>
            </p:cNvGrpSpPr>
            <p:nvPr/>
          </p:nvGrpSpPr>
          <p:grpSpPr bwMode="auto">
            <a:xfrm rot="5400000">
              <a:off x="253" y="1819"/>
              <a:ext cx="161" cy="118"/>
              <a:chOff x="3975" y="4446"/>
              <a:chExt cx="3388" cy="2230"/>
            </a:xfrm>
          </p:grpSpPr>
          <p:sp>
            <p:nvSpPr>
              <p:cNvPr id="71260" name="Rectangle 674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61" name="Rectangle 674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62" name="Rectangle 675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09" name="Group 6751"/>
            <p:cNvGrpSpPr>
              <a:grpSpLocks/>
            </p:cNvGrpSpPr>
            <p:nvPr/>
          </p:nvGrpSpPr>
          <p:grpSpPr bwMode="auto">
            <a:xfrm rot="-5400000">
              <a:off x="76" y="1819"/>
              <a:ext cx="161" cy="118"/>
              <a:chOff x="3975" y="4446"/>
              <a:chExt cx="3388" cy="2230"/>
            </a:xfrm>
          </p:grpSpPr>
          <p:sp>
            <p:nvSpPr>
              <p:cNvPr id="71264" name="Rectangle 675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65" name="Rectangle 675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66" name="Rectangle 675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10" name="Group 6755"/>
            <p:cNvGrpSpPr>
              <a:grpSpLocks/>
            </p:cNvGrpSpPr>
            <p:nvPr/>
          </p:nvGrpSpPr>
          <p:grpSpPr bwMode="auto">
            <a:xfrm>
              <a:off x="-198" y="2064"/>
              <a:ext cx="177" cy="108"/>
              <a:chOff x="3975" y="4446"/>
              <a:chExt cx="3388" cy="2230"/>
            </a:xfrm>
          </p:grpSpPr>
          <p:sp>
            <p:nvSpPr>
              <p:cNvPr id="71268" name="Rectangle 675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69" name="Rectangle 675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70" name="Rectangle 675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11" name="Group 6759"/>
            <p:cNvGrpSpPr>
              <a:grpSpLocks/>
            </p:cNvGrpSpPr>
            <p:nvPr/>
          </p:nvGrpSpPr>
          <p:grpSpPr bwMode="auto">
            <a:xfrm rot="10800000">
              <a:off x="-198" y="2227"/>
              <a:ext cx="177" cy="108"/>
              <a:chOff x="3975" y="4446"/>
              <a:chExt cx="3388" cy="2230"/>
            </a:xfrm>
          </p:grpSpPr>
          <p:sp>
            <p:nvSpPr>
              <p:cNvPr id="71272" name="Rectangle 676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73" name="Rectangle 676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74" name="Rectangle 676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12" name="Group 6763"/>
            <p:cNvGrpSpPr>
              <a:grpSpLocks/>
            </p:cNvGrpSpPr>
            <p:nvPr/>
          </p:nvGrpSpPr>
          <p:grpSpPr bwMode="auto">
            <a:xfrm rot="5400000">
              <a:off x="-103" y="2141"/>
              <a:ext cx="163" cy="118"/>
              <a:chOff x="3975" y="4446"/>
              <a:chExt cx="3388" cy="2230"/>
            </a:xfrm>
          </p:grpSpPr>
          <p:sp>
            <p:nvSpPr>
              <p:cNvPr id="71276" name="Rectangle 676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77" name="Rectangle 676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78" name="Rectangle 676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13" name="Group 6767"/>
            <p:cNvGrpSpPr>
              <a:grpSpLocks/>
            </p:cNvGrpSpPr>
            <p:nvPr/>
          </p:nvGrpSpPr>
          <p:grpSpPr bwMode="auto">
            <a:xfrm rot="-5400000">
              <a:off x="-280" y="2141"/>
              <a:ext cx="163" cy="118"/>
              <a:chOff x="3975" y="4446"/>
              <a:chExt cx="3388" cy="2230"/>
            </a:xfrm>
          </p:grpSpPr>
          <p:sp>
            <p:nvSpPr>
              <p:cNvPr id="71280" name="Rectangle 676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81" name="Rectangle 676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82" name="Rectangle 677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14" name="Group 6771"/>
            <p:cNvGrpSpPr>
              <a:grpSpLocks/>
            </p:cNvGrpSpPr>
            <p:nvPr/>
          </p:nvGrpSpPr>
          <p:grpSpPr bwMode="auto">
            <a:xfrm>
              <a:off x="-20" y="1906"/>
              <a:ext cx="176" cy="108"/>
              <a:chOff x="3975" y="4446"/>
              <a:chExt cx="3388" cy="2230"/>
            </a:xfrm>
          </p:grpSpPr>
          <p:sp>
            <p:nvSpPr>
              <p:cNvPr id="71284" name="Rectangle 677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85" name="Rectangle 677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86" name="Rectangle 677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15" name="Group 6775"/>
            <p:cNvGrpSpPr>
              <a:grpSpLocks/>
            </p:cNvGrpSpPr>
            <p:nvPr/>
          </p:nvGrpSpPr>
          <p:grpSpPr bwMode="auto">
            <a:xfrm rot="10800000">
              <a:off x="-20" y="2068"/>
              <a:ext cx="176" cy="108"/>
              <a:chOff x="3975" y="4446"/>
              <a:chExt cx="3388" cy="2230"/>
            </a:xfrm>
          </p:grpSpPr>
          <p:sp>
            <p:nvSpPr>
              <p:cNvPr id="71288" name="Rectangle 677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89" name="Rectangle 677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90" name="Rectangle 677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16" name="Group 6779"/>
            <p:cNvGrpSpPr>
              <a:grpSpLocks/>
            </p:cNvGrpSpPr>
            <p:nvPr/>
          </p:nvGrpSpPr>
          <p:grpSpPr bwMode="auto">
            <a:xfrm rot="5400000">
              <a:off x="76" y="1982"/>
              <a:ext cx="162" cy="118"/>
              <a:chOff x="3975" y="4446"/>
              <a:chExt cx="3388" cy="2230"/>
            </a:xfrm>
          </p:grpSpPr>
          <p:sp>
            <p:nvSpPr>
              <p:cNvPr id="71292" name="Rectangle 678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93" name="Rectangle 678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94" name="Rectangle 678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17" name="Group 6783"/>
            <p:cNvGrpSpPr>
              <a:grpSpLocks/>
            </p:cNvGrpSpPr>
            <p:nvPr/>
          </p:nvGrpSpPr>
          <p:grpSpPr bwMode="auto">
            <a:xfrm rot="-5400000">
              <a:off x="-101" y="1982"/>
              <a:ext cx="162" cy="118"/>
              <a:chOff x="3975" y="4446"/>
              <a:chExt cx="3388" cy="2230"/>
            </a:xfrm>
          </p:grpSpPr>
          <p:sp>
            <p:nvSpPr>
              <p:cNvPr id="71296" name="Rectangle 678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97" name="Rectangle 678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298" name="Rectangle 678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18" name="Group 6787"/>
            <p:cNvGrpSpPr>
              <a:grpSpLocks/>
            </p:cNvGrpSpPr>
            <p:nvPr/>
          </p:nvGrpSpPr>
          <p:grpSpPr bwMode="auto">
            <a:xfrm>
              <a:off x="157" y="2069"/>
              <a:ext cx="177" cy="109"/>
              <a:chOff x="3975" y="4446"/>
              <a:chExt cx="3388" cy="2230"/>
            </a:xfrm>
          </p:grpSpPr>
          <p:sp>
            <p:nvSpPr>
              <p:cNvPr id="71300" name="Rectangle 678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01" name="Rectangle 678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02" name="Rectangle 679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19" name="Group 6791"/>
            <p:cNvGrpSpPr>
              <a:grpSpLocks/>
            </p:cNvGrpSpPr>
            <p:nvPr/>
          </p:nvGrpSpPr>
          <p:grpSpPr bwMode="auto">
            <a:xfrm rot="10800000">
              <a:off x="157" y="2232"/>
              <a:ext cx="177" cy="108"/>
              <a:chOff x="3975" y="4446"/>
              <a:chExt cx="3388" cy="2230"/>
            </a:xfrm>
          </p:grpSpPr>
          <p:sp>
            <p:nvSpPr>
              <p:cNvPr id="71304" name="Rectangle 679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05" name="Rectangle 679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06" name="Rectangle 679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20" name="Group 6795"/>
            <p:cNvGrpSpPr>
              <a:grpSpLocks/>
            </p:cNvGrpSpPr>
            <p:nvPr/>
          </p:nvGrpSpPr>
          <p:grpSpPr bwMode="auto">
            <a:xfrm rot="5400000">
              <a:off x="253" y="2146"/>
              <a:ext cx="162" cy="118"/>
              <a:chOff x="3975" y="4446"/>
              <a:chExt cx="3388" cy="2230"/>
            </a:xfrm>
          </p:grpSpPr>
          <p:sp>
            <p:nvSpPr>
              <p:cNvPr id="71308" name="Rectangle 679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09" name="Rectangle 679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10" name="Rectangle 679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21" name="Group 6799"/>
            <p:cNvGrpSpPr>
              <a:grpSpLocks/>
            </p:cNvGrpSpPr>
            <p:nvPr/>
          </p:nvGrpSpPr>
          <p:grpSpPr bwMode="auto">
            <a:xfrm rot="-5400000">
              <a:off x="76" y="2146"/>
              <a:ext cx="162" cy="118"/>
              <a:chOff x="3975" y="4446"/>
              <a:chExt cx="3388" cy="2230"/>
            </a:xfrm>
          </p:grpSpPr>
          <p:sp>
            <p:nvSpPr>
              <p:cNvPr id="71312" name="Rectangle 680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13" name="Rectangle 680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14" name="Rectangle 680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22" name="Group 6803"/>
            <p:cNvGrpSpPr>
              <a:grpSpLocks/>
            </p:cNvGrpSpPr>
            <p:nvPr/>
          </p:nvGrpSpPr>
          <p:grpSpPr bwMode="auto">
            <a:xfrm>
              <a:off x="-198" y="1743"/>
              <a:ext cx="177" cy="108"/>
              <a:chOff x="3975" y="4446"/>
              <a:chExt cx="3388" cy="2230"/>
            </a:xfrm>
          </p:grpSpPr>
          <p:sp>
            <p:nvSpPr>
              <p:cNvPr id="71316" name="Rectangle 680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17" name="Rectangle 680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18" name="Rectangle 680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23" name="Group 6807"/>
            <p:cNvGrpSpPr>
              <a:grpSpLocks/>
            </p:cNvGrpSpPr>
            <p:nvPr/>
          </p:nvGrpSpPr>
          <p:grpSpPr bwMode="auto">
            <a:xfrm rot="10800000">
              <a:off x="-198" y="1904"/>
              <a:ext cx="177" cy="109"/>
              <a:chOff x="3975" y="4446"/>
              <a:chExt cx="3388" cy="2230"/>
            </a:xfrm>
          </p:grpSpPr>
          <p:sp>
            <p:nvSpPr>
              <p:cNvPr id="71320" name="Rectangle 680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21" name="Rectangle 680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22" name="Rectangle 681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24" name="Group 6811"/>
            <p:cNvGrpSpPr>
              <a:grpSpLocks/>
            </p:cNvGrpSpPr>
            <p:nvPr/>
          </p:nvGrpSpPr>
          <p:grpSpPr bwMode="auto">
            <a:xfrm rot="5400000">
              <a:off x="-102" y="1819"/>
              <a:ext cx="161" cy="118"/>
              <a:chOff x="3975" y="4446"/>
              <a:chExt cx="3388" cy="2230"/>
            </a:xfrm>
          </p:grpSpPr>
          <p:sp>
            <p:nvSpPr>
              <p:cNvPr id="71324" name="Rectangle 681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25" name="Rectangle 681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26" name="Rectangle 681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25" name="Group 6815"/>
            <p:cNvGrpSpPr>
              <a:grpSpLocks/>
            </p:cNvGrpSpPr>
            <p:nvPr/>
          </p:nvGrpSpPr>
          <p:grpSpPr bwMode="auto">
            <a:xfrm rot="-5400000">
              <a:off x="-279" y="1819"/>
              <a:ext cx="161" cy="118"/>
              <a:chOff x="3975" y="4446"/>
              <a:chExt cx="3388" cy="2230"/>
            </a:xfrm>
          </p:grpSpPr>
          <p:sp>
            <p:nvSpPr>
              <p:cNvPr id="71328" name="Rectangle 681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29" name="Rectangle 681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30" name="Rectangle 681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26" name="Group 6819"/>
            <p:cNvGrpSpPr>
              <a:grpSpLocks/>
            </p:cNvGrpSpPr>
            <p:nvPr/>
          </p:nvGrpSpPr>
          <p:grpSpPr bwMode="auto">
            <a:xfrm>
              <a:off x="334" y="2227"/>
              <a:ext cx="177" cy="109"/>
              <a:chOff x="3975" y="4446"/>
              <a:chExt cx="3388" cy="2230"/>
            </a:xfrm>
          </p:grpSpPr>
          <p:sp>
            <p:nvSpPr>
              <p:cNvPr id="71332" name="Rectangle 682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33" name="Rectangle 682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34" name="Rectangle 682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27" name="Group 6823"/>
            <p:cNvGrpSpPr>
              <a:grpSpLocks/>
            </p:cNvGrpSpPr>
            <p:nvPr/>
          </p:nvGrpSpPr>
          <p:grpSpPr bwMode="auto">
            <a:xfrm rot="10800000">
              <a:off x="334" y="2390"/>
              <a:ext cx="177" cy="108"/>
              <a:chOff x="3975" y="4446"/>
              <a:chExt cx="3388" cy="2230"/>
            </a:xfrm>
          </p:grpSpPr>
          <p:sp>
            <p:nvSpPr>
              <p:cNvPr id="71336" name="Rectangle 682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37" name="Rectangle 682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38" name="Rectangle 682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28" name="Group 6827"/>
            <p:cNvGrpSpPr>
              <a:grpSpLocks/>
            </p:cNvGrpSpPr>
            <p:nvPr/>
          </p:nvGrpSpPr>
          <p:grpSpPr bwMode="auto">
            <a:xfrm rot="5400000">
              <a:off x="430" y="2304"/>
              <a:ext cx="162" cy="118"/>
              <a:chOff x="3975" y="4446"/>
              <a:chExt cx="3388" cy="2230"/>
            </a:xfrm>
          </p:grpSpPr>
          <p:sp>
            <p:nvSpPr>
              <p:cNvPr id="71340" name="Rectangle 682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41" name="Rectangle 682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42" name="Rectangle 683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29" name="Group 6831"/>
            <p:cNvGrpSpPr>
              <a:grpSpLocks/>
            </p:cNvGrpSpPr>
            <p:nvPr/>
          </p:nvGrpSpPr>
          <p:grpSpPr bwMode="auto">
            <a:xfrm rot="-5400000">
              <a:off x="253" y="2304"/>
              <a:ext cx="162" cy="118"/>
              <a:chOff x="3975" y="4446"/>
              <a:chExt cx="3388" cy="2230"/>
            </a:xfrm>
          </p:grpSpPr>
          <p:sp>
            <p:nvSpPr>
              <p:cNvPr id="71344" name="Rectangle 683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45" name="Rectangle 683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46" name="Rectangle 683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30" name="Group 6835"/>
            <p:cNvGrpSpPr>
              <a:grpSpLocks/>
            </p:cNvGrpSpPr>
            <p:nvPr/>
          </p:nvGrpSpPr>
          <p:grpSpPr bwMode="auto">
            <a:xfrm>
              <a:off x="683" y="2555"/>
              <a:ext cx="177" cy="108"/>
              <a:chOff x="3975" y="4446"/>
              <a:chExt cx="3388" cy="2230"/>
            </a:xfrm>
          </p:grpSpPr>
          <p:sp>
            <p:nvSpPr>
              <p:cNvPr id="71348" name="Rectangle 683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49" name="Rectangle 683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50" name="Rectangle 683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31" name="Group 6839"/>
            <p:cNvGrpSpPr>
              <a:grpSpLocks/>
            </p:cNvGrpSpPr>
            <p:nvPr/>
          </p:nvGrpSpPr>
          <p:grpSpPr bwMode="auto">
            <a:xfrm rot="10800000">
              <a:off x="683" y="2716"/>
              <a:ext cx="177" cy="109"/>
              <a:chOff x="3975" y="4446"/>
              <a:chExt cx="3388" cy="2230"/>
            </a:xfrm>
          </p:grpSpPr>
          <p:sp>
            <p:nvSpPr>
              <p:cNvPr id="71352" name="Rectangle 684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53" name="Rectangle 684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54" name="Rectangle 684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32" name="Group 6843"/>
            <p:cNvGrpSpPr>
              <a:grpSpLocks/>
            </p:cNvGrpSpPr>
            <p:nvPr/>
          </p:nvGrpSpPr>
          <p:grpSpPr bwMode="auto">
            <a:xfrm rot="5400000">
              <a:off x="779" y="2631"/>
              <a:ext cx="162" cy="118"/>
              <a:chOff x="3975" y="4446"/>
              <a:chExt cx="3388" cy="2230"/>
            </a:xfrm>
          </p:grpSpPr>
          <p:sp>
            <p:nvSpPr>
              <p:cNvPr id="71356" name="Rectangle 684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57" name="Rectangle 684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58" name="Rectangle 684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33" name="Group 6847"/>
            <p:cNvGrpSpPr>
              <a:grpSpLocks/>
            </p:cNvGrpSpPr>
            <p:nvPr/>
          </p:nvGrpSpPr>
          <p:grpSpPr bwMode="auto">
            <a:xfrm rot="-5400000">
              <a:off x="602" y="2631"/>
              <a:ext cx="162" cy="118"/>
              <a:chOff x="3975" y="4446"/>
              <a:chExt cx="3388" cy="2230"/>
            </a:xfrm>
          </p:grpSpPr>
          <p:sp>
            <p:nvSpPr>
              <p:cNvPr id="71360" name="Rectangle 684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61" name="Rectangle 684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62" name="Rectangle 685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34" name="Group 6851"/>
            <p:cNvGrpSpPr>
              <a:grpSpLocks/>
            </p:cNvGrpSpPr>
            <p:nvPr/>
          </p:nvGrpSpPr>
          <p:grpSpPr bwMode="auto">
            <a:xfrm>
              <a:off x="506" y="2391"/>
              <a:ext cx="177" cy="108"/>
              <a:chOff x="3975" y="4446"/>
              <a:chExt cx="3388" cy="2230"/>
            </a:xfrm>
          </p:grpSpPr>
          <p:sp>
            <p:nvSpPr>
              <p:cNvPr id="71364" name="Rectangle 685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65" name="Rectangle 685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66" name="Rectangle 685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35" name="Group 6855"/>
            <p:cNvGrpSpPr>
              <a:grpSpLocks/>
            </p:cNvGrpSpPr>
            <p:nvPr/>
          </p:nvGrpSpPr>
          <p:grpSpPr bwMode="auto">
            <a:xfrm rot="10800000">
              <a:off x="506" y="2553"/>
              <a:ext cx="177" cy="108"/>
              <a:chOff x="3975" y="4446"/>
              <a:chExt cx="3388" cy="2230"/>
            </a:xfrm>
          </p:grpSpPr>
          <p:sp>
            <p:nvSpPr>
              <p:cNvPr id="71368" name="Rectangle 685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69" name="Rectangle 685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70" name="Rectangle 685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36" name="Group 6859"/>
            <p:cNvGrpSpPr>
              <a:grpSpLocks/>
            </p:cNvGrpSpPr>
            <p:nvPr/>
          </p:nvGrpSpPr>
          <p:grpSpPr bwMode="auto">
            <a:xfrm rot="5400000">
              <a:off x="602" y="2467"/>
              <a:ext cx="162" cy="118"/>
              <a:chOff x="3975" y="4446"/>
              <a:chExt cx="3388" cy="2230"/>
            </a:xfrm>
          </p:grpSpPr>
          <p:sp>
            <p:nvSpPr>
              <p:cNvPr id="71372" name="Rectangle 686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73" name="Rectangle 686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74" name="Rectangle 686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37" name="Group 6863"/>
            <p:cNvGrpSpPr>
              <a:grpSpLocks/>
            </p:cNvGrpSpPr>
            <p:nvPr/>
          </p:nvGrpSpPr>
          <p:grpSpPr bwMode="auto">
            <a:xfrm rot="-5400000">
              <a:off x="425" y="2467"/>
              <a:ext cx="162" cy="118"/>
              <a:chOff x="3975" y="4446"/>
              <a:chExt cx="3388" cy="2230"/>
            </a:xfrm>
          </p:grpSpPr>
          <p:sp>
            <p:nvSpPr>
              <p:cNvPr id="71376" name="Rectangle 686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77" name="Rectangle 686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78" name="Rectangle 686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38" name="Group 6867"/>
            <p:cNvGrpSpPr>
              <a:grpSpLocks/>
            </p:cNvGrpSpPr>
            <p:nvPr/>
          </p:nvGrpSpPr>
          <p:grpSpPr bwMode="auto">
            <a:xfrm>
              <a:off x="683" y="2227"/>
              <a:ext cx="177" cy="109"/>
              <a:chOff x="3975" y="4446"/>
              <a:chExt cx="3388" cy="2230"/>
            </a:xfrm>
          </p:grpSpPr>
          <p:sp>
            <p:nvSpPr>
              <p:cNvPr id="71380" name="Rectangle 686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81" name="Rectangle 686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82" name="Rectangle 687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39" name="Group 6871"/>
            <p:cNvGrpSpPr>
              <a:grpSpLocks/>
            </p:cNvGrpSpPr>
            <p:nvPr/>
          </p:nvGrpSpPr>
          <p:grpSpPr bwMode="auto">
            <a:xfrm rot="10800000">
              <a:off x="683" y="2390"/>
              <a:ext cx="177" cy="108"/>
              <a:chOff x="3975" y="4446"/>
              <a:chExt cx="3388" cy="2230"/>
            </a:xfrm>
          </p:grpSpPr>
          <p:sp>
            <p:nvSpPr>
              <p:cNvPr id="71384" name="Rectangle 687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85" name="Rectangle 687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86" name="Rectangle 687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40" name="Group 6875"/>
            <p:cNvGrpSpPr>
              <a:grpSpLocks/>
            </p:cNvGrpSpPr>
            <p:nvPr/>
          </p:nvGrpSpPr>
          <p:grpSpPr bwMode="auto">
            <a:xfrm rot="5400000">
              <a:off x="779" y="2304"/>
              <a:ext cx="162" cy="118"/>
              <a:chOff x="3975" y="4446"/>
              <a:chExt cx="3388" cy="2230"/>
            </a:xfrm>
          </p:grpSpPr>
          <p:sp>
            <p:nvSpPr>
              <p:cNvPr id="71388" name="Rectangle 687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89" name="Rectangle 687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90" name="Rectangle 687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41" name="Group 6879"/>
            <p:cNvGrpSpPr>
              <a:grpSpLocks/>
            </p:cNvGrpSpPr>
            <p:nvPr/>
          </p:nvGrpSpPr>
          <p:grpSpPr bwMode="auto">
            <a:xfrm rot="-5400000">
              <a:off x="602" y="2304"/>
              <a:ext cx="162" cy="118"/>
              <a:chOff x="3975" y="4446"/>
              <a:chExt cx="3388" cy="2230"/>
            </a:xfrm>
          </p:grpSpPr>
          <p:sp>
            <p:nvSpPr>
              <p:cNvPr id="71392" name="Rectangle 688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93" name="Rectangle 688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94" name="Rectangle 688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42" name="Group 6883"/>
            <p:cNvGrpSpPr>
              <a:grpSpLocks/>
            </p:cNvGrpSpPr>
            <p:nvPr/>
          </p:nvGrpSpPr>
          <p:grpSpPr bwMode="auto">
            <a:xfrm>
              <a:off x="861" y="2064"/>
              <a:ext cx="177" cy="108"/>
              <a:chOff x="3975" y="4446"/>
              <a:chExt cx="3388" cy="2230"/>
            </a:xfrm>
          </p:grpSpPr>
          <p:sp>
            <p:nvSpPr>
              <p:cNvPr id="71396" name="Rectangle 688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97" name="Rectangle 688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398" name="Rectangle 688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43" name="Group 6887"/>
            <p:cNvGrpSpPr>
              <a:grpSpLocks/>
            </p:cNvGrpSpPr>
            <p:nvPr/>
          </p:nvGrpSpPr>
          <p:grpSpPr bwMode="auto">
            <a:xfrm rot="10800000">
              <a:off x="861" y="2227"/>
              <a:ext cx="177" cy="108"/>
              <a:chOff x="3975" y="4446"/>
              <a:chExt cx="3388" cy="2230"/>
            </a:xfrm>
          </p:grpSpPr>
          <p:sp>
            <p:nvSpPr>
              <p:cNvPr id="71400" name="Rectangle 688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01" name="Rectangle 688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02" name="Rectangle 689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44" name="Group 6891"/>
            <p:cNvGrpSpPr>
              <a:grpSpLocks/>
            </p:cNvGrpSpPr>
            <p:nvPr/>
          </p:nvGrpSpPr>
          <p:grpSpPr bwMode="auto">
            <a:xfrm rot="5400000">
              <a:off x="955" y="2141"/>
              <a:ext cx="163" cy="118"/>
              <a:chOff x="3975" y="4446"/>
              <a:chExt cx="3388" cy="2230"/>
            </a:xfrm>
          </p:grpSpPr>
          <p:sp>
            <p:nvSpPr>
              <p:cNvPr id="71404" name="Rectangle 689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05" name="Rectangle 689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06" name="Rectangle 689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45" name="Group 6895"/>
            <p:cNvGrpSpPr>
              <a:grpSpLocks/>
            </p:cNvGrpSpPr>
            <p:nvPr/>
          </p:nvGrpSpPr>
          <p:grpSpPr bwMode="auto">
            <a:xfrm rot="-5400000">
              <a:off x="779" y="2141"/>
              <a:ext cx="163" cy="117"/>
              <a:chOff x="3975" y="4446"/>
              <a:chExt cx="3388" cy="2230"/>
            </a:xfrm>
          </p:grpSpPr>
          <p:sp>
            <p:nvSpPr>
              <p:cNvPr id="71408" name="Rectangle 689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09" name="Rectangle 689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10" name="Rectangle 689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46" name="Group 6899"/>
            <p:cNvGrpSpPr>
              <a:grpSpLocks/>
            </p:cNvGrpSpPr>
            <p:nvPr/>
          </p:nvGrpSpPr>
          <p:grpSpPr bwMode="auto">
            <a:xfrm>
              <a:off x="861" y="1743"/>
              <a:ext cx="177" cy="108"/>
              <a:chOff x="3975" y="4446"/>
              <a:chExt cx="3388" cy="2230"/>
            </a:xfrm>
          </p:grpSpPr>
          <p:sp>
            <p:nvSpPr>
              <p:cNvPr id="71412" name="Rectangle 690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13" name="Rectangle 690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14" name="Rectangle 690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47" name="Group 6903"/>
            <p:cNvGrpSpPr>
              <a:grpSpLocks/>
            </p:cNvGrpSpPr>
            <p:nvPr/>
          </p:nvGrpSpPr>
          <p:grpSpPr bwMode="auto">
            <a:xfrm rot="10800000">
              <a:off x="861" y="1904"/>
              <a:ext cx="177" cy="109"/>
              <a:chOff x="3975" y="4446"/>
              <a:chExt cx="3388" cy="2230"/>
            </a:xfrm>
          </p:grpSpPr>
          <p:sp>
            <p:nvSpPr>
              <p:cNvPr id="71416" name="Rectangle 690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17" name="Rectangle 690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18" name="Rectangle 690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48" name="Group 6907"/>
            <p:cNvGrpSpPr>
              <a:grpSpLocks/>
            </p:cNvGrpSpPr>
            <p:nvPr/>
          </p:nvGrpSpPr>
          <p:grpSpPr bwMode="auto">
            <a:xfrm rot="5400000">
              <a:off x="956" y="1819"/>
              <a:ext cx="161" cy="118"/>
              <a:chOff x="3975" y="4446"/>
              <a:chExt cx="3388" cy="2230"/>
            </a:xfrm>
          </p:grpSpPr>
          <p:sp>
            <p:nvSpPr>
              <p:cNvPr id="71420" name="Rectangle 690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21" name="Rectangle 690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22" name="Rectangle 691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49" name="Group 6911"/>
            <p:cNvGrpSpPr>
              <a:grpSpLocks/>
            </p:cNvGrpSpPr>
            <p:nvPr/>
          </p:nvGrpSpPr>
          <p:grpSpPr bwMode="auto">
            <a:xfrm rot="-5400000">
              <a:off x="780" y="1819"/>
              <a:ext cx="161" cy="117"/>
              <a:chOff x="3975" y="4446"/>
              <a:chExt cx="3388" cy="2230"/>
            </a:xfrm>
          </p:grpSpPr>
          <p:sp>
            <p:nvSpPr>
              <p:cNvPr id="71424" name="Rectangle 691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25" name="Rectangle 691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26" name="Rectangle 691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50" name="Group 6915"/>
            <p:cNvGrpSpPr>
              <a:grpSpLocks/>
            </p:cNvGrpSpPr>
            <p:nvPr/>
          </p:nvGrpSpPr>
          <p:grpSpPr bwMode="auto">
            <a:xfrm>
              <a:off x="1038" y="1906"/>
              <a:ext cx="177" cy="108"/>
              <a:chOff x="3975" y="4446"/>
              <a:chExt cx="3388" cy="2230"/>
            </a:xfrm>
          </p:grpSpPr>
          <p:sp>
            <p:nvSpPr>
              <p:cNvPr id="71428" name="Rectangle 691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29" name="Rectangle 691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30" name="Rectangle 691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51" name="Group 6919"/>
            <p:cNvGrpSpPr>
              <a:grpSpLocks/>
            </p:cNvGrpSpPr>
            <p:nvPr/>
          </p:nvGrpSpPr>
          <p:grpSpPr bwMode="auto">
            <a:xfrm rot="10800000">
              <a:off x="1038" y="2068"/>
              <a:ext cx="177" cy="108"/>
              <a:chOff x="3975" y="4446"/>
              <a:chExt cx="3388" cy="2230"/>
            </a:xfrm>
          </p:grpSpPr>
          <p:sp>
            <p:nvSpPr>
              <p:cNvPr id="71432" name="Rectangle 692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33" name="Rectangle 692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34" name="Rectangle 692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52" name="Group 6923"/>
            <p:cNvGrpSpPr>
              <a:grpSpLocks/>
            </p:cNvGrpSpPr>
            <p:nvPr/>
          </p:nvGrpSpPr>
          <p:grpSpPr bwMode="auto">
            <a:xfrm rot="5400000">
              <a:off x="1134" y="1982"/>
              <a:ext cx="162" cy="118"/>
              <a:chOff x="3975" y="4446"/>
              <a:chExt cx="3388" cy="2230"/>
            </a:xfrm>
          </p:grpSpPr>
          <p:sp>
            <p:nvSpPr>
              <p:cNvPr id="71436" name="Rectangle 692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37" name="Rectangle 692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38" name="Rectangle 692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53" name="Group 6927"/>
            <p:cNvGrpSpPr>
              <a:grpSpLocks/>
            </p:cNvGrpSpPr>
            <p:nvPr/>
          </p:nvGrpSpPr>
          <p:grpSpPr bwMode="auto">
            <a:xfrm rot="-5400000">
              <a:off x="957" y="1982"/>
              <a:ext cx="162" cy="118"/>
              <a:chOff x="3975" y="4446"/>
              <a:chExt cx="3388" cy="2230"/>
            </a:xfrm>
          </p:grpSpPr>
          <p:sp>
            <p:nvSpPr>
              <p:cNvPr id="71440" name="Rectangle 692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41" name="Rectangle 692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42" name="Rectangle 693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54" name="Group 6931"/>
            <p:cNvGrpSpPr>
              <a:grpSpLocks/>
            </p:cNvGrpSpPr>
            <p:nvPr/>
          </p:nvGrpSpPr>
          <p:grpSpPr bwMode="auto">
            <a:xfrm>
              <a:off x="1215" y="1743"/>
              <a:ext cx="177" cy="108"/>
              <a:chOff x="3975" y="4446"/>
              <a:chExt cx="3388" cy="2230"/>
            </a:xfrm>
          </p:grpSpPr>
          <p:sp>
            <p:nvSpPr>
              <p:cNvPr id="71444" name="Rectangle 693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45" name="Rectangle 693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46" name="Rectangle 693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55" name="Group 6935"/>
            <p:cNvGrpSpPr>
              <a:grpSpLocks/>
            </p:cNvGrpSpPr>
            <p:nvPr/>
          </p:nvGrpSpPr>
          <p:grpSpPr bwMode="auto">
            <a:xfrm rot="10800000">
              <a:off x="1215" y="1904"/>
              <a:ext cx="177" cy="109"/>
              <a:chOff x="3975" y="4446"/>
              <a:chExt cx="3388" cy="2230"/>
            </a:xfrm>
          </p:grpSpPr>
          <p:sp>
            <p:nvSpPr>
              <p:cNvPr id="71448" name="Rectangle 693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49" name="Rectangle 693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50" name="Rectangle 693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56" name="Group 6939"/>
            <p:cNvGrpSpPr>
              <a:grpSpLocks/>
            </p:cNvGrpSpPr>
            <p:nvPr/>
          </p:nvGrpSpPr>
          <p:grpSpPr bwMode="auto">
            <a:xfrm rot="5400000">
              <a:off x="1311" y="1819"/>
              <a:ext cx="161" cy="118"/>
              <a:chOff x="3975" y="4446"/>
              <a:chExt cx="3388" cy="2230"/>
            </a:xfrm>
          </p:grpSpPr>
          <p:sp>
            <p:nvSpPr>
              <p:cNvPr id="71452" name="Rectangle 694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53" name="Rectangle 694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54" name="Rectangle 694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57" name="Group 6943"/>
            <p:cNvGrpSpPr>
              <a:grpSpLocks/>
            </p:cNvGrpSpPr>
            <p:nvPr/>
          </p:nvGrpSpPr>
          <p:grpSpPr bwMode="auto">
            <a:xfrm rot="-5400000">
              <a:off x="1134" y="1819"/>
              <a:ext cx="161" cy="118"/>
              <a:chOff x="3975" y="4446"/>
              <a:chExt cx="3388" cy="2230"/>
            </a:xfrm>
          </p:grpSpPr>
          <p:sp>
            <p:nvSpPr>
              <p:cNvPr id="71456" name="Rectangle 6944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57" name="Rectangle 6945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58" name="Rectangle 6946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58" name="Group 6947"/>
            <p:cNvGrpSpPr>
              <a:grpSpLocks/>
            </p:cNvGrpSpPr>
            <p:nvPr/>
          </p:nvGrpSpPr>
          <p:grpSpPr bwMode="auto">
            <a:xfrm>
              <a:off x="1216" y="2069"/>
              <a:ext cx="177" cy="108"/>
              <a:chOff x="3975" y="4446"/>
              <a:chExt cx="3388" cy="2230"/>
            </a:xfrm>
          </p:grpSpPr>
          <p:sp>
            <p:nvSpPr>
              <p:cNvPr id="71460" name="Rectangle 6948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61" name="Rectangle 6949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62" name="Rectangle 6950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59" name="Group 6951"/>
            <p:cNvGrpSpPr>
              <a:grpSpLocks/>
            </p:cNvGrpSpPr>
            <p:nvPr/>
          </p:nvGrpSpPr>
          <p:grpSpPr bwMode="auto">
            <a:xfrm rot="10800000">
              <a:off x="1216" y="2231"/>
              <a:ext cx="177" cy="108"/>
              <a:chOff x="3975" y="4446"/>
              <a:chExt cx="3388" cy="2230"/>
            </a:xfrm>
          </p:grpSpPr>
          <p:sp>
            <p:nvSpPr>
              <p:cNvPr id="71464" name="Rectangle 6952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65" name="Rectangle 6953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66" name="Rectangle 6954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60" name="Group 6955"/>
            <p:cNvGrpSpPr>
              <a:grpSpLocks/>
            </p:cNvGrpSpPr>
            <p:nvPr/>
          </p:nvGrpSpPr>
          <p:grpSpPr bwMode="auto">
            <a:xfrm rot="5400000">
              <a:off x="1313" y="2145"/>
              <a:ext cx="162" cy="117"/>
              <a:chOff x="3975" y="4446"/>
              <a:chExt cx="3388" cy="2230"/>
            </a:xfrm>
          </p:grpSpPr>
          <p:sp>
            <p:nvSpPr>
              <p:cNvPr id="71468" name="Rectangle 6956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69" name="Rectangle 6957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70" name="Rectangle 6958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7861" name="Group 6959"/>
            <p:cNvGrpSpPr>
              <a:grpSpLocks/>
            </p:cNvGrpSpPr>
            <p:nvPr/>
          </p:nvGrpSpPr>
          <p:grpSpPr bwMode="auto">
            <a:xfrm rot="-5400000">
              <a:off x="1136" y="2145"/>
              <a:ext cx="162" cy="117"/>
              <a:chOff x="3975" y="4446"/>
              <a:chExt cx="3388" cy="2230"/>
            </a:xfrm>
          </p:grpSpPr>
          <p:sp>
            <p:nvSpPr>
              <p:cNvPr id="71472" name="Rectangle 6960"/>
              <p:cNvSpPr>
                <a:spLocks noChangeArrowheads="1"/>
              </p:cNvSpPr>
              <p:nvPr/>
            </p:nvSpPr>
            <p:spPr bwMode="auto">
              <a:xfrm>
                <a:off x="3975" y="4446"/>
                <a:ext cx="1130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73" name="Rectangle 6961"/>
              <p:cNvSpPr>
                <a:spLocks noChangeArrowheads="1"/>
              </p:cNvSpPr>
              <p:nvPr/>
            </p:nvSpPr>
            <p:spPr bwMode="auto">
              <a:xfrm>
                <a:off x="5105" y="5561"/>
                <a:ext cx="1131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1474" name="Rectangle 6962"/>
              <p:cNvSpPr>
                <a:spLocks noChangeArrowheads="1"/>
              </p:cNvSpPr>
              <p:nvPr/>
            </p:nvSpPr>
            <p:spPr bwMode="auto">
              <a:xfrm>
                <a:off x="6234" y="4446"/>
                <a:ext cx="1129" cy="1115"/>
              </a:xfrm>
              <a:prstGeom prst="rect">
                <a:avLst/>
              </a:prstGeom>
              <a:gradFill rotWithShape="1">
                <a:gsLst>
                  <a:gs pos="0">
                    <a:srgbClr val="0000A2">
                      <a:alpha val="99001"/>
                    </a:srgbClr>
                  </a:gs>
                  <a:gs pos="50000">
                    <a:srgbClr val="0000A2">
                      <a:gamma/>
                      <a:tint val="66667"/>
                      <a:invGamma/>
                    </a:srgbClr>
                  </a:gs>
                  <a:gs pos="100000">
                    <a:srgbClr val="0000A2">
                      <a:alpha val="99001"/>
                    </a:srgbClr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0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70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70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0" y="-23813"/>
            <a:ext cx="9144000" cy="6413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66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 i="1">
                <a:solidFill>
                  <a:schemeClr val="bg1"/>
                </a:solidFill>
                <a:latin typeface="Monotype Corsiva" pitchFamily="66" charset="0"/>
              </a:rPr>
              <a:t>Алгоритм построения</a:t>
            </a:r>
            <a:r>
              <a:rPr lang="ru-RU" altLang="ru-RU" sz="3600">
                <a:solidFill>
                  <a:schemeClr val="bg1"/>
                </a:solidFill>
                <a:latin typeface="Monotype Corsiva" pitchFamily="66" charset="0"/>
              </a:rPr>
              <a:t> фрактал </a:t>
            </a:r>
            <a:r>
              <a:rPr lang="ru-RU" altLang="ru-RU" sz="3600">
                <a:solidFill>
                  <a:srgbClr val="D3A7FF"/>
                </a:solidFill>
                <a:latin typeface="Monotype Corsiva" pitchFamily="66" charset="0"/>
              </a:rPr>
              <a:t>«Звезда»</a:t>
            </a:r>
          </a:p>
        </p:txBody>
      </p:sp>
      <p:sp>
        <p:nvSpPr>
          <p:cNvPr id="942" name="Равнобедренный треугольник 941"/>
          <p:cNvSpPr/>
          <p:nvPr/>
        </p:nvSpPr>
        <p:spPr>
          <a:xfrm>
            <a:off x="5724525" y="1844675"/>
            <a:ext cx="3151188" cy="2828925"/>
          </a:xfrm>
          <a:prstGeom prst="triangle">
            <a:avLst/>
          </a:prstGeom>
          <a:solidFill>
            <a:srgbClr val="0000FF">
              <a:alpha val="30980"/>
            </a:srgb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45" name="Шестиугольник 944"/>
          <p:cNvSpPr/>
          <p:nvPr/>
        </p:nvSpPr>
        <p:spPr>
          <a:xfrm>
            <a:off x="6288088" y="2781300"/>
            <a:ext cx="2028825" cy="1890713"/>
          </a:xfrm>
          <a:prstGeom prst="hexagon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5" name="Группа 970"/>
          <p:cNvGrpSpPr>
            <a:grpSpLocks/>
          </p:cNvGrpSpPr>
          <p:nvPr/>
        </p:nvGrpSpPr>
        <p:grpSpPr bwMode="auto">
          <a:xfrm>
            <a:off x="5771990" y="2746039"/>
            <a:ext cx="3031810" cy="2874646"/>
            <a:chOff x="5289892" y="3361074"/>
            <a:chExt cx="3369064" cy="3193638"/>
          </a:xfrm>
          <a:solidFill>
            <a:schemeClr val="accent6">
              <a:lumMod val="60000"/>
              <a:lumOff val="40000"/>
              <a:alpha val="50196"/>
            </a:schemeClr>
          </a:solidFill>
        </p:grpSpPr>
        <p:sp>
          <p:nvSpPr>
            <p:cNvPr id="961" name="Равнобедренный треугольник 960"/>
            <p:cNvSpPr/>
            <p:nvPr/>
          </p:nvSpPr>
          <p:spPr>
            <a:xfrm rot="10800000">
              <a:off x="7545990" y="3375359"/>
              <a:ext cx="1112966" cy="1053964"/>
            </a:xfrm>
            <a:prstGeom prst="triangle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62" name="Равнобедренный треугольник 961"/>
            <p:cNvSpPr/>
            <p:nvPr/>
          </p:nvSpPr>
          <p:spPr>
            <a:xfrm rot="10800000">
              <a:off x="5289892" y="3361074"/>
              <a:ext cx="1112967" cy="1053964"/>
            </a:xfrm>
            <a:prstGeom prst="triangle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63" name="Равнобедренный треугольник 962"/>
            <p:cNvSpPr/>
            <p:nvPr/>
          </p:nvSpPr>
          <p:spPr>
            <a:xfrm rot="10800000">
              <a:off x="6413972" y="5500748"/>
              <a:ext cx="1159009" cy="1053964"/>
            </a:xfrm>
            <a:prstGeom prst="triangle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" name="Группа 1041"/>
          <p:cNvGrpSpPr>
            <a:grpSpLocks/>
          </p:cNvGrpSpPr>
          <p:nvPr/>
        </p:nvGrpSpPr>
        <p:grpSpPr bwMode="auto">
          <a:xfrm>
            <a:off x="5930364" y="2096747"/>
            <a:ext cx="2739169" cy="3230753"/>
            <a:chOff x="5440486" y="2643182"/>
            <a:chExt cx="3104392" cy="3571900"/>
          </a:xfrm>
          <a:solidFill>
            <a:srgbClr val="000099">
              <a:alpha val="49804"/>
            </a:srgbClr>
          </a:solidFill>
        </p:grpSpPr>
        <p:sp>
          <p:nvSpPr>
            <p:cNvPr id="999" name="Шестиугольник 998"/>
            <p:cNvSpPr/>
            <p:nvPr/>
          </p:nvSpPr>
          <p:spPr>
            <a:xfrm>
              <a:off x="6610940" y="4786017"/>
              <a:ext cx="764405" cy="714380"/>
            </a:xfrm>
            <a:prstGeom prst="hexagon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00" name="Шестиугольник 999"/>
            <p:cNvSpPr/>
            <p:nvPr/>
          </p:nvSpPr>
          <p:spPr>
            <a:xfrm>
              <a:off x="7189880" y="4416739"/>
              <a:ext cx="772374" cy="714380"/>
            </a:xfrm>
            <a:prstGeom prst="hexagon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01" name="Шестиугольник 1000"/>
            <p:cNvSpPr/>
            <p:nvPr/>
          </p:nvSpPr>
          <p:spPr>
            <a:xfrm>
              <a:off x="6041045" y="4416245"/>
              <a:ext cx="714380" cy="755761"/>
            </a:xfrm>
            <a:prstGeom prst="hexagon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02" name="Шестиугольник 1001"/>
            <p:cNvSpPr/>
            <p:nvPr/>
          </p:nvSpPr>
          <p:spPr>
            <a:xfrm>
              <a:off x="6016841" y="3714754"/>
              <a:ext cx="769426" cy="714392"/>
            </a:xfrm>
            <a:prstGeom prst="hexagon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03" name="Шестиугольник 1002"/>
            <p:cNvSpPr/>
            <p:nvPr/>
          </p:nvSpPr>
          <p:spPr>
            <a:xfrm>
              <a:off x="7774730" y="3371849"/>
              <a:ext cx="714380" cy="714380"/>
            </a:xfrm>
            <a:prstGeom prst="hexagon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18" name="Шестиугольник 1017"/>
            <p:cNvSpPr/>
            <p:nvPr/>
          </p:nvSpPr>
          <p:spPr>
            <a:xfrm>
              <a:off x="6615227" y="3371849"/>
              <a:ext cx="763389" cy="714380"/>
            </a:xfrm>
            <a:prstGeom prst="hexagon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19" name="Шестиугольник 1018"/>
            <p:cNvSpPr/>
            <p:nvPr/>
          </p:nvSpPr>
          <p:spPr>
            <a:xfrm>
              <a:off x="7197028" y="3714751"/>
              <a:ext cx="762929" cy="714380"/>
            </a:xfrm>
            <a:prstGeom prst="hexagon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0" name="Шестиугольник 1019"/>
            <p:cNvSpPr/>
            <p:nvPr/>
          </p:nvSpPr>
          <p:spPr>
            <a:xfrm>
              <a:off x="7775955" y="4767660"/>
              <a:ext cx="768923" cy="714380"/>
            </a:xfrm>
            <a:prstGeom prst="hexagon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1" name="Шестиугольник 1020"/>
            <p:cNvSpPr/>
            <p:nvPr/>
          </p:nvSpPr>
          <p:spPr>
            <a:xfrm>
              <a:off x="5440486" y="4754077"/>
              <a:ext cx="755655" cy="752474"/>
            </a:xfrm>
            <a:prstGeom prst="hexagon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2" name="Шестиугольник 1021"/>
            <p:cNvSpPr/>
            <p:nvPr/>
          </p:nvSpPr>
          <p:spPr>
            <a:xfrm>
              <a:off x="5450101" y="3357562"/>
              <a:ext cx="764975" cy="714380"/>
            </a:xfrm>
            <a:prstGeom prst="hexagon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39" name="Шестиугольник 1038"/>
            <p:cNvSpPr/>
            <p:nvPr/>
          </p:nvSpPr>
          <p:spPr>
            <a:xfrm>
              <a:off x="6622811" y="2643182"/>
              <a:ext cx="730850" cy="714380"/>
            </a:xfrm>
            <a:prstGeom prst="hexagon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40" name="Шестиугольник 1039"/>
            <p:cNvSpPr/>
            <p:nvPr/>
          </p:nvSpPr>
          <p:spPr>
            <a:xfrm>
              <a:off x="6643702" y="5500702"/>
              <a:ext cx="714380" cy="714380"/>
            </a:xfrm>
            <a:prstGeom prst="hexagon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7" name="Группа 972"/>
          <p:cNvGrpSpPr>
            <a:grpSpLocks/>
          </p:cNvGrpSpPr>
          <p:nvPr/>
        </p:nvGrpSpPr>
        <p:grpSpPr bwMode="auto">
          <a:xfrm>
            <a:off x="6280150" y="2733675"/>
            <a:ext cx="2030413" cy="1927225"/>
            <a:chOff x="4437034" y="2603963"/>
            <a:chExt cx="2030432" cy="1925665"/>
          </a:xfrm>
        </p:grpSpPr>
        <p:cxnSp>
          <p:nvCxnSpPr>
            <p:cNvPr id="965" name="Прямая соединительная линия 964"/>
            <p:cNvCxnSpPr>
              <a:stCxn id="962" idx="0"/>
              <a:endCxn id="961" idx="0"/>
            </p:cNvCxnSpPr>
            <p:nvPr/>
          </p:nvCxnSpPr>
          <p:spPr>
            <a:xfrm rot="16200000" flipH="1">
              <a:off x="5445906" y="2543648"/>
              <a:ext cx="12690" cy="2030432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7" name="Прямая соединительная линия 966"/>
            <p:cNvCxnSpPr>
              <a:stCxn id="962" idx="2"/>
              <a:endCxn id="963" idx="2"/>
            </p:cNvCxnSpPr>
            <p:nvPr/>
          </p:nvCxnSpPr>
          <p:spPr>
            <a:xfrm rot="16200000" flipH="1">
              <a:off x="4501324" y="3039741"/>
              <a:ext cx="1925665" cy="105411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9" name="Прямая соединительная линия 968"/>
            <p:cNvCxnSpPr>
              <a:stCxn id="961" idx="4"/>
              <a:endCxn id="963" idx="4"/>
            </p:cNvCxnSpPr>
            <p:nvPr/>
          </p:nvCxnSpPr>
          <p:spPr>
            <a:xfrm rot="16200000" flipH="1" flipV="1">
              <a:off x="4501318" y="3063548"/>
              <a:ext cx="1912975" cy="1019185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Группа 109"/>
          <p:cNvGrpSpPr/>
          <p:nvPr/>
        </p:nvGrpSpPr>
        <p:grpSpPr>
          <a:xfrm>
            <a:off x="5764595" y="2110281"/>
            <a:ext cx="3072715" cy="3214711"/>
            <a:chOff x="5256870" y="2643182"/>
            <a:chExt cx="3414125" cy="3571900"/>
          </a:xfrm>
          <a:solidFill>
            <a:srgbClr val="000099">
              <a:alpha val="50196"/>
            </a:srgbClr>
          </a:solidFill>
        </p:grpSpPr>
        <p:sp>
          <p:nvSpPr>
            <p:cNvPr id="96" name="Равнобедренный треугольник 95"/>
            <p:cNvSpPr/>
            <p:nvPr/>
          </p:nvSpPr>
          <p:spPr>
            <a:xfrm>
              <a:off x="5648363" y="2985382"/>
              <a:ext cx="357190" cy="357190"/>
            </a:xfrm>
            <a:prstGeom prst="triangle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" name="Равнобедренный треугольник 96"/>
            <p:cNvSpPr/>
            <p:nvPr/>
          </p:nvSpPr>
          <p:spPr>
            <a:xfrm rot="10800000">
              <a:off x="5635667" y="5497052"/>
              <a:ext cx="357190" cy="357190"/>
            </a:xfrm>
            <a:prstGeom prst="triangle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8" name="Равнобедренный треугольник 97"/>
            <p:cNvSpPr/>
            <p:nvPr/>
          </p:nvSpPr>
          <p:spPr>
            <a:xfrm>
              <a:off x="8260932" y="3718264"/>
              <a:ext cx="357190" cy="357190"/>
            </a:xfrm>
            <a:prstGeom prst="triangle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0" name="Равнобедренный треугольник 99"/>
            <p:cNvSpPr/>
            <p:nvPr/>
          </p:nvSpPr>
          <p:spPr>
            <a:xfrm flipV="1">
              <a:off x="7122252" y="2643182"/>
              <a:ext cx="357190" cy="357190"/>
            </a:xfrm>
            <a:prstGeom prst="triangle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1" name="Равнобедренный треугольник 100"/>
            <p:cNvSpPr/>
            <p:nvPr/>
          </p:nvSpPr>
          <p:spPr>
            <a:xfrm flipV="1">
              <a:off x="6429388" y="2643182"/>
              <a:ext cx="357190" cy="357190"/>
            </a:xfrm>
            <a:prstGeom prst="triangle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" name="Равнобедренный треугольник 101"/>
            <p:cNvSpPr/>
            <p:nvPr/>
          </p:nvSpPr>
          <p:spPr>
            <a:xfrm>
              <a:off x="5286380" y="3714752"/>
              <a:ext cx="357190" cy="357190"/>
            </a:xfrm>
            <a:prstGeom prst="triangle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3" name="Равнобедренный треугольник 102"/>
            <p:cNvSpPr/>
            <p:nvPr/>
          </p:nvSpPr>
          <p:spPr>
            <a:xfrm>
              <a:off x="7159223" y="5857892"/>
              <a:ext cx="357190" cy="357190"/>
            </a:xfrm>
            <a:prstGeom prst="triangle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4" name="Равнобедренный треугольник 103"/>
            <p:cNvSpPr/>
            <p:nvPr/>
          </p:nvSpPr>
          <p:spPr>
            <a:xfrm>
              <a:off x="6429388" y="5857892"/>
              <a:ext cx="357190" cy="357190"/>
            </a:xfrm>
            <a:prstGeom prst="triangle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5" name="Равнобедренный треугольник 104"/>
            <p:cNvSpPr/>
            <p:nvPr/>
          </p:nvSpPr>
          <p:spPr>
            <a:xfrm flipV="1">
              <a:off x="8313805" y="4767661"/>
              <a:ext cx="357190" cy="357190"/>
            </a:xfrm>
            <a:prstGeom prst="triangle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6" name="Равнобедренный треугольник 105"/>
            <p:cNvSpPr/>
            <p:nvPr/>
          </p:nvSpPr>
          <p:spPr>
            <a:xfrm>
              <a:off x="7894764" y="3002872"/>
              <a:ext cx="357190" cy="357190"/>
            </a:xfrm>
            <a:prstGeom prst="triangle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7" name="Равнобедренный треугольник 106"/>
            <p:cNvSpPr/>
            <p:nvPr/>
          </p:nvSpPr>
          <p:spPr>
            <a:xfrm flipV="1">
              <a:off x="7932885" y="5497868"/>
              <a:ext cx="357190" cy="357190"/>
            </a:xfrm>
            <a:prstGeom prst="triangle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8" name="Равнобедренный треугольник 107"/>
            <p:cNvSpPr/>
            <p:nvPr/>
          </p:nvSpPr>
          <p:spPr>
            <a:xfrm rot="10800000">
              <a:off x="5256870" y="4755300"/>
              <a:ext cx="357190" cy="357190"/>
            </a:xfrm>
            <a:prstGeom prst="triangle">
              <a:avLst/>
            </a:prstGeom>
            <a:grp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84138" y="1133475"/>
            <a:ext cx="5545137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10000"/>
              </a:lnSpc>
              <a:buClr>
                <a:srgbClr val="000066"/>
              </a:buClr>
              <a:buFontTx/>
              <a:buAutoNum type="arabicPeriod"/>
            </a:pPr>
            <a:r>
              <a:rPr lang="ru-RU" altLang="ru-RU" b="1"/>
              <a:t>Возьмем правильный треугольник со стороной </a:t>
            </a:r>
            <a:r>
              <a:rPr lang="ru-RU" altLang="ru-RU" sz="2000" b="1" i="1">
                <a:latin typeface="Times New Roman" pitchFamily="18" charset="0"/>
              </a:rPr>
              <a:t>а</a:t>
            </a:r>
            <a:r>
              <a:rPr lang="en-US" altLang="ru-RU" b="1" i="1"/>
              <a:t> </a:t>
            </a:r>
            <a:r>
              <a:rPr lang="ru-RU" altLang="ru-RU" b="1"/>
              <a:t>и впишем в него правильный шестиугольник со стороной </a:t>
            </a:r>
            <a:r>
              <a:rPr lang="ru-RU" altLang="ru-RU" sz="2000" b="1" i="1">
                <a:latin typeface="Times New Roman" pitchFamily="18" charset="0"/>
              </a:rPr>
              <a:t>а</a:t>
            </a:r>
            <a:r>
              <a:rPr lang="ru-RU" altLang="ru-RU" b="1"/>
              <a:t>/3, проведем диагонали вписанного  шестиугольника.</a:t>
            </a:r>
          </a:p>
          <a:p>
            <a:pPr marL="342900" indent="-342900" algn="just">
              <a:lnSpc>
                <a:spcPct val="110000"/>
              </a:lnSpc>
              <a:spcBef>
                <a:spcPct val="30000"/>
              </a:spcBef>
              <a:buClr>
                <a:srgbClr val="000066"/>
              </a:buClr>
              <a:buFontTx/>
              <a:buAutoNum type="arabicPeriod"/>
            </a:pPr>
            <a:r>
              <a:rPr lang="ru-RU" altLang="ru-RU" b="1"/>
              <a:t>На трех сторонах шестиугольника построим правильные треугольники.</a:t>
            </a:r>
          </a:p>
          <a:p>
            <a:pPr marL="342900" indent="-342900" algn="just">
              <a:lnSpc>
                <a:spcPct val="110000"/>
              </a:lnSpc>
              <a:spcBef>
                <a:spcPct val="30000"/>
              </a:spcBef>
              <a:buClr>
                <a:srgbClr val="000066"/>
              </a:buClr>
              <a:buFontTx/>
              <a:buAutoNum type="arabicPeriod"/>
            </a:pPr>
            <a:r>
              <a:rPr lang="ru-RU" altLang="ru-RU" b="1"/>
              <a:t>Впишем в каждый получившийся правильный треугольник шестиугольник со стороной </a:t>
            </a:r>
            <a:r>
              <a:rPr lang="ru-RU" altLang="ru-RU" sz="2000" b="1" i="1">
                <a:latin typeface="Times New Roman" pitchFamily="18" charset="0"/>
              </a:rPr>
              <a:t>а</a:t>
            </a:r>
            <a:r>
              <a:rPr lang="ru-RU" altLang="ru-RU" b="1"/>
              <a:t>/9 и построим правильные треугольники на тех его сторонах, где их нет.</a:t>
            </a:r>
          </a:p>
          <a:p>
            <a:pPr marL="342900" indent="-342900" algn="just">
              <a:lnSpc>
                <a:spcPct val="110000"/>
              </a:lnSpc>
              <a:buClr>
                <a:srgbClr val="000066"/>
              </a:buClr>
            </a:pPr>
            <a:r>
              <a:rPr lang="en-US" altLang="ru-RU" b="1">
                <a:solidFill>
                  <a:srgbClr val="000066"/>
                </a:solidFill>
              </a:rPr>
              <a:t>4</a:t>
            </a:r>
            <a:r>
              <a:rPr lang="ru-RU" altLang="ru-RU" b="1">
                <a:solidFill>
                  <a:srgbClr val="000066"/>
                </a:solidFill>
              </a:rPr>
              <a:t>.</a:t>
            </a:r>
            <a:r>
              <a:rPr lang="ru-RU" altLang="ru-RU" b="1"/>
              <a:t> Далее применяем описанные действия к каждому получившемуся  треугольнику.  </a:t>
            </a:r>
          </a:p>
          <a:p>
            <a:pPr marL="342900" indent="-342900" algn="just">
              <a:lnSpc>
                <a:spcPct val="110000"/>
              </a:lnSpc>
              <a:spcBef>
                <a:spcPct val="30000"/>
              </a:spcBef>
              <a:buClr>
                <a:srgbClr val="000066"/>
              </a:buClr>
            </a:pPr>
            <a:r>
              <a:rPr lang="ru-RU" altLang="ru-RU" b="1"/>
              <a:t>     Конечный результат  – фрактал </a:t>
            </a:r>
            <a:r>
              <a:rPr lang="ru-RU" altLang="ru-RU" b="1">
                <a:solidFill>
                  <a:srgbClr val="000066"/>
                </a:solidFill>
              </a:rPr>
              <a:t>«Звезда».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2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2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2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" grpId="0"/>
      <p:bldP spid="942" grpId="0" animBg="1"/>
      <p:bldP spid="9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-50800" y="115888"/>
            <a:ext cx="92170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Программа построения фрактальных деревьев</a:t>
            </a: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250825" y="1420813"/>
            <a:ext cx="5257800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540264"/>
              </a:buClr>
              <a:buFont typeface="Wingdings" pitchFamily="2" charset="2"/>
              <a:buChar char="v"/>
            </a:pPr>
            <a:r>
              <a:rPr lang="ru-RU" altLang="ru-RU" b="1" i="1"/>
              <a:t> берется ствол дерева случайной длины;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540264"/>
              </a:buClr>
              <a:buFont typeface="Wingdings" pitchFamily="2" charset="2"/>
              <a:buChar char="v"/>
            </a:pPr>
            <a:r>
              <a:rPr lang="ru-RU" altLang="ru-RU" b="1" i="1"/>
              <a:t> от этого ствола строятся несколько ветвей тоже случайной длины, при этом толщина уменьшается;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540264"/>
              </a:buClr>
              <a:buFont typeface="Wingdings" pitchFamily="2" charset="2"/>
              <a:buChar char="v"/>
            </a:pPr>
            <a:r>
              <a:rPr lang="ru-RU" altLang="ru-RU" b="1" i="1"/>
              <a:t> далее от каждой ветки строится еще несколько веток (хотя от некоторых ничего не строится совсем), и цикл повторяется.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540264"/>
              </a:buClr>
              <a:buFont typeface="Wingdings" pitchFamily="2" charset="2"/>
              <a:buNone/>
            </a:pPr>
            <a:r>
              <a:rPr lang="ru-RU" altLang="ru-RU" b="1" i="1"/>
              <a:t>    При этом на каждом шаге проверяется длина ветки, если она меньше некоторой заранее определенной величины, то вместо веток рисуется лист, и для этой ветки процесс прекращается. </a:t>
            </a: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323850" y="908050"/>
            <a:ext cx="921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>
                <a:solidFill>
                  <a:srgbClr val="540264"/>
                </a:solidFill>
              </a:rPr>
              <a:t>Алгоритм построения фрактальных деревьев на языке </a:t>
            </a:r>
            <a:r>
              <a:rPr lang="en-US" altLang="ru-RU" sz="2000" b="1" i="1">
                <a:solidFill>
                  <a:srgbClr val="540264"/>
                </a:solidFill>
              </a:rPr>
              <a:t>Pascal</a:t>
            </a:r>
            <a:r>
              <a:rPr lang="ru-RU" altLang="ru-RU" sz="2000" b="1" i="1">
                <a:solidFill>
                  <a:srgbClr val="540264"/>
                </a:solidFill>
              </a:rPr>
              <a:t>:</a:t>
            </a:r>
          </a:p>
        </p:txBody>
      </p:sp>
      <p:pic>
        <p:nvPicPr>
          <p:cNvPr id="39963" name="Picture 27" descr="Картинка 9 из 1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76459">
            <a:off x="5435600" y="3429000"/>
            <a:ext cx="208756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4" name="Picture 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8976">
            <a:off x="6443663" y="1412875"/>
            <a:ext cx="24479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5" name="Picture 2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13233">
            <a:off x="7019925" y="4221163"/>
            <a:ext cx="19764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9" grpId="0"/>
      <p:bldP spid="399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блако 29"/>
          <p:cNvSpPr>
            <a:spLocks/>
          </p:cNvSpPr>
          <p:nvPr/>
        </p:nvSpPr>
        <p:spPr bwMode="auto">
          <a:xfrm>
            <a:off x="323850" y="1989138"/>
            <a:ext cx="2071688" cy="1285875"/>
          </a:xfrm>
          <a:custGeom>
            <a:avLst/>
            <a:gdLst>
              <a:gd name="T0" fmla="*/ 2069961 w 43200"/>
              <a:gd name="T1" fmla="*/ 642938 h 43200"/>
              <a:gd name="T2" fmla="*/ 1035844 w 43200"/>
              <a:gd name="T3" fmla="*/ 1284506 h 43200"/>
              <a:gd name="T4" fmla="*/ 6426 w 43200"/>
              <a:gd name="T5" fmla="*/ 642938 h 43200"/>
              <a:gd name="T6" fmla="*/ 1035844 w 43200"/>
              <a:gd name="T7" fmla="*/ 73521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gradFill rotWithShape="1">
            <a:gsLst>
              <a:gs pos="0">
                <a:srgbClr val="3333CC">
                  <a:alpha val="45000"/>
                </a:srgbClr>
              </a:gs>
              <a:gs pos="50000">
                <a:schemeClr val="accent1">
                  <a:alpha val="33000"/>
                </a:schemeClr>
              </a:gs>
              <a:gs pos="100000">
                <a:srgbClr val="3333CC">
                  <a:alpha val="45000"/>
                </a:srgbClr>
              </a:gs>
            </a:gsLst>
            <a:lin ang="18900000" scaled="1"/>
          </a:gradFill>
          <a:ln w="25400" cap="flat" algn="ctr">
            <a:solidFill>
              <a:srgbClr val="2D2D8A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1" name="Облако 30"/>
          <p:cNvSpPr>
            <a:spLocks/>
          </p:cNvSpPr>
          <p:nvPr/>
        </p:nvSpPr>
        <p:spPr bwMode="auto">
          <a:xfrm>
            <a:off x="6902450" y="2251075"/>
            <a:ext cx="2106613" cy="1079500"/>
          </a:xfrm>
          <a:custGeom>
            <a:avLst/>
            <a:gdLst>
              <a:gd name="T0" fmla="*/ 2141339 w 43200"/>
              <a:gd name="T1" fmla="*/ 607219 h 43200"/>
              <a:gd name="T2" fmla="*/ 1071563 w 43200"/>
              <a:gd name="T3" fmla="*/ 1213144 h 43200"/>
              <a:gd name="T4" fmla="*/ 6648 w 43200"/>
              <a:gd name="T5" fmla="*/ 607219 h 43200"/>
              <a:gd name="T6" fmla="*/ 1071563 w 43200"/>
              <a:gd name="T7" fmla="*/ 6943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gradFill rotWithShape="1">
            <a:gsLst>
              <a:gs pos="0">
                <a:srgbClr val="3333CC">
                  <a:alpha val="39999"/>
                </a:srgbClr>
              </a:gs>
              <a:gs pos="50000">
                <a:schemeClr val="accent1">
                  <a:alpha val="45000"/>
                </a:schemeClr>
              </a:gs>
              <a:gs pos="100000">
                <a:srgbClr val="3333CC">
                  <a:alpha val="39999"/>
                </a:srgbClr>
              </a:gs>
            </a:gsLst>
            <a:lin ang="18900000" scaled="1"/>
          </a:gradFill>
          <a:ln w="25400" cap="flat" algn="ctr">
            <a:solidFill>
              <a:srgbClr val="2D2D8A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9" name="Облако 18"/>
          <p:cNvSpPr>
            <a:spLocks/>
          </p:cNvSpPr>
          <p:nvPr/>
        </p:nvSpPr>
        <p:spPr bwMode="auto">
          <a:xfrm>
            <a:off x="6948488" y="4076700"/>
            <a:ext cx="1871662" cy="1152525"/>
          </a:xfrm>
          <a:custGeom>
            <a:avLst/>
            <a:gdLst>
              <a:gd name="T0" fmla="*/ 2212717 w 43200"/>
              <a:gd name="T1" fmla="*/ 607219 h 43200"/>
              <a:gd name="T2" fmla="*/ 1107281 w 43200"/>
              <a:gd name="T3" fmla="*/ 1213144 h 43200"/>
              <a:gd name="T4" fmla="*/ 6869 w 43200"/>
              <a:gd name="T5" fmla="*/ 607219 h 43200"/>
              <a:gd name="T6" fmla="*/ 1107281 w 43200"/>
              <a:gd name="T7" fmla="*/ 6943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gradFill rotWithShape="1">
            <a:gsLst>
              <a:gs pos="0">
                <a:srgbClr val="3333CC">
                  <a:alpha val="38000"/>
                </a:srgbClr>
              </a:gs>
              <a:gs pos="50000">
                <a:schemeClr val="accent1">
                  <a:alpha val="36000"/>
                </a:schemeClr>
              </a:gs>
              <a:gs pos="100000">
                <a:srgbClr val="3333CC">
                  <a:alpha val="38000"/>
                </a:srgbClr>
              </a:gs>
            </a:gsLst>
            <a:lin ang="18900000" scaled="1"/>
          </a:gradFill>
          <a:ln w="25400" cap="flat" algn="ctr">
            <a:solidFill>
              <a:srgbClr val="2D2D8A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9" name="Облако 28"/>
          <p:cNvSpPr>
            <a:spLocks/>
          </p:cNvSpPr>
          <p:nvPr/>
        </p:nvSpPr>
        <p:spPr bwMode="auto">
          <a:xfrm>
            <a:off x="250825" y="4149725"/>
            <a:ext cx="2035175" cy="1222375"/>
          </a:xfrm>
          <a:custGeom>
            <a:avLst/>
            <a:gdLst>
              <a:gd name="T0" fmla="*/ 2212717 w 43200"/>
              <a:gd name="T1" fmla="*/ 750094 h 43200"/>
              <a:gd name="T2" fmla="*/ 1107281 w 43200"/>
              <a:gd name="T3" fmla="*/ 1498590 h 43200"/>
              <a:gd name="T4" fmla="*/ 6869 w 43200"/>
              <a:gd name="T5" fmla="*/ 750094 h 43200"/>
              <a:gd name="T6" fmla="*/ 1107281 w 43200"/>
              <a:gd name="T7" fmla="*/ 85775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gradFill rotWithShape="1">
            <a:gsLst>
              <a:gs pos="0">
                <a:srgbClr val="3333CC">
                  <a:alpha val="46001"/>
                </a:srgbClr>
              </a:gs>
              <a:gs pos="50000">
                <a:schemeClr val="accent1">
                  <a:alpha val="28999"/>
                </a:schemeClr>
              </a:gs>
              <a:gs pos="100000">
                <a:srgbClr val="3333CC">
                  <a:alpha val="46001"/>
                </a:srgbClr>
              </a:gs>
            </a:gsLst>
            <a:lin ang="18900000" scaled="1"/>
          </a:gradFill>
          <a:ln w="25400" cap="flat" algn="ctr">
            <a:solidFill>
              <a:srgbClr val="2D2D8A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2714" name="TextBox 33"/>
          <p:cNvSpPr txBox="1">
            <a:spLocks noChangeArrowheads="1"/>
          </p:cNvSpPr>
          <p:nvPr/>
        </p:nvSpPr>
        <p:spPr bwMode="auto">
          <a:xfrm rot="-412904">
            <a:off x="7058025" y="2547938"/>
            <a:ext cx="1857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i="1"/>
              <a:t>Информатика</a:t>
            </a:r>
          </a:p>
        </p:txBody>
      </p:sp>
      <p:sp>
        <p:nvSpPr>
          <p:cNvPr id="51" name="Облако 50"/>
          <p:cNvSpPr>
            <a:spLocks/>
          </p:cNvSpPr>
          <p:nvPr/>
        </p:nvSpPr>
        <p:spPr bwMode="auto">
          <a:xfrm>
            <a:off x="5384800" y="938213"/>
            <a:ext cx="2498725" cy="1092200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lnTo>
                  <a:pt x="3900" y="14370"/>
                </a:ln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gradFill rotWithShape="1">
            <a:gsLst>
              <a:gs pos="0">
                <a:schemeClr val="accent1">
                  <a:alpha val="35001"/>
                </a:schemeClr>
              </a:gs>
              <a:gs pos="100000">
                <a:srgbClr val="3333CC">
                  <a:alpha val="32999"/>
                </a:srgbClr>
              </a:gs>
            </a:gsLst>
            <a:lin ang="5400000" scaled="1"/>
          </a:gradFill>
          <a:ln w="25400" cap="flat" algn="ctr">
            <a:solidFill>
              <a:srgbClr val="2D2D8A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52" name="Облако 51"/>
          <p:cNvSpPr>
            <a:spLocks/>
          </p:cNvSpPr>
          <p:nvPr/>
        </p:nvSpPr>
        <p:spPr bwMode="auto">
          <a:xfrm rot="411904">
            <a:off x="2141538" y="981075"/>
            <a:ext cx="2214562" cy="1035050"/>
          </a:xfrm>
          <a:custGeom>
            <a:avLst/>
            <a:gdLst>
              <a:gd name="T0" fmla="*/ 2212498 w 43200"/>
              <a:gd name="T1" fmla="*/ 464344 h 43200"/>
              <a:gd name="T2" fmla="*/ 1107172 w 43200"/>
              <a:gd name="T3" fmla="*/ 927699 h 43200"/>
              <a:gd name="T4" fmla="*/ 6869 w 43200"/>
              <a:gd name="T5" fmla="*/ 464344 h 43200"/>
              <a:gd name="T6" fmla="*/ 1107172 w 43200"/>
              <a:gd name="T7" fmla="*/ 53099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gradFill rotWithShape="1">
            <a:gsLst>
              <a:gs pos="0">
                <a:srgbClr val="3333CC">
                  <a:alpha val="39999"/>
                </a:srgbClr>
              </a:gs>
              <a:gs pos="50000">
                <a:schemeClr val="accent1">
                  <a:alpha val="24001"/>
                </a:schemeClr>
              </a:gs>
              <a:gs pos="100000">
                <a:srgbClr val="3333CC">
                  <a:alpha val="39999"/>
                </a:srgbClr>
              </a:gs>
            </a:gsLst>
            <a:lin ang="18900000" scaled="1"/>
          </a:gradFill>
          <a:ln w="25400" cap="flat" algn="ctr">
            <a:solidFill>
              <a:srgbClr val="2D2D8A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2" name="Облако 31"/>
          <p:cNvSpPr>
            <a:spLocks/>
          </p:cNvSpPr>
          <p:nvPr/>
        </p:nvSpPr>
        <p:spPr bwMode="auto">
          <a:xfrm>
            <a:off x="5003800" y="5300663"/>
            <a:ext cx="2089150" cy="928687"/>
          </a:xfrm>
          <a:custGeom>
            <a:avLst/>
            <a:gdLst>
              <a:gd name="T0" fmla="*/ 1927807 w 43200"/>
              <a:gd name="T1" fmla="*/ 464344 h 43200"/>
              <a:gd name="T2" fmla="*/ 964708 w 43200"/>
              <a:gd name="T3" fmla="*/ 927699 h 43200"/>
              <a:gd name="T4" fmla="*/ 5985 w 43200"/>
              <a:gd name="T5" fmla="*/ 464344 h 43200"/>
              <a:gd name="T6" fmla="*/ 964708 w 43200"/>
              <a:gd name="T7" fmla="*/ 53099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gradFill rotWithShape="1">
            <a:gsLst>
              <a:gs pos="0">
                <a:srgbClr val="3333CC">
                  <a:alpha val="39999"/>
                </a:srgbClr>
              </a:gs>
              <a:gs pos="50000">
                <a:schemeClr val="accent1">
                  <a:alpha val="44000"/>
                </a:schemeClr>
              </a:gs>
              <a:gs pos="100000">
                <a:srgbClr val="3333CC">
                  <a:alpha val="39999"/>
                </a:srgbClr>
              </a:gs>
            </a:gsLst>
            <a:lin ang="2700000" scaled="1"/>
          </a:gradFill>
          <a:ln w="25400" cap="flat" algn="ctr">
            <a:solidFill>
              <a:srgbClr val="2D2D8A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8" name="Облако 27"/>
          <p:cNvSpPr>
            <a:spLocks/>
          </p:cNvSpPr>
          <p:nvPr/>
        </p:nvSpPr>
        <p:spPr bwMode="auto">
          <a:xfrm rot="472355">
            <a:off x="2187575" y="5300663"/>
            <a:ext cx="2071688" cy="928687"/>
          </a:xfrm>
          <a:custGeom>
            <a:avLst/>
            <a:gdLst>
              <a:gd name="T0" fmla="*/ 2069962 w 43200"/>
              <a:gd name="T1" fmla="*/ 464344 h 43200"/>
              <a:gd name="T2" fmla="*/ 1035844 w 43200"/>
              <a:gd name="T3" fmla="*/ 927699 h 43200"/>
              <a:gd name="T4" fmla="*/ 6426 w 43200"/>
              <a:gd name="T5" fmla="*/ 464344 h 43200"/>
              <a:gd name="T6" fmla="*/ 1035844 w 43200"/>
              <a:gd name="T7" fmla="*/ 53099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gradFill rotWithShape="1">
            <a:gsLst>
              <a:gs pos="0">
                <a:srgbClr val="3333CC">
                  <a:alpha val="41000"/>
                </a:srgbClr>
              </a:gs>
              <a:gs pos="50000">
                <a:schemeClr val="accent1">
                  <a:alpha val="46001"/>
                </a:schemeClr>
              </a:gs>
              <a:gs pos="100000">
                <a:srgbClr val="3333CC">
                  <a:alpha val="41000"/>
                </a:srgbClr>
              </a:gs>
            </a:gsLst>
            <a:lin ang="18900000" scaled="1"/>
          </a:gradFill>
          <a:ln w="25400" cap="flat" algn="ctr">
            <a:solidFill>
              <a:srgbClr val="2D2D8A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2719" name="TextBox 55"/>
          <p:cNvSpPr txBox="1">
            <a:spLocks noChangeArrowheads="1"/>
          </p:cNvSpPr>
          <p:nvPr/>
        </p:nvSpPr>
        <p:spPr bwMode="auto">
          <a:xfrm rot="1181227">
            <a:off x="442913" y="4556125"/>
            <a:ext cx="171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i="1"/>
              <a:t>Литература</a:t>
            </a:r>
          </a:p>
        </p:txBody>
      </p:sp>
      <p:pic>
        <p:nvPicPr>
          <p:cNvPr id="19483" name="Picture 17" descr="Картинка 337 из 158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781300"/>
            <a:ext cx="3143250" cy="187166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84" name="Picture 21" descr="Картинка 332 из 1580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2852738"/>
            <a:ext cx="3024187" cy="18002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" descr="Картинка 13 из 24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34045">
            <a:off x="5148263" y="4724400"/>
            <a:ext cx="6588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5" name="Picture 2" descr="Картинка 13 из 244">
            <a:hlinkClick r:id="rId6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483674">
            <a:off x="6283325" y="3886200"/>
            <a:ext cx="7620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6" name="Picture 2" descr="Картинка 13 из 244">
            <a:hlinkClick r:id="rId6"/>
          </p:cNvPr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4802289">
            <a:off x="6489445" y="2695777"/>
            <a:ext cx="392242" cy="65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7" name="Picture 2" descr="Картинка 13 из 244">
            <a:hlinkClick r:id="rId6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179979">
            <a:off x="5219700" y="1890713"/>
            <a:ext cx="7747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8" name="Picture 2" descr="Картинка 13 из 244">
            <a:hlinkClick r:id="rId6"/>
          </p:cNvPr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8268922">
            <a:off x="3597348" y="1946212"/>
            <a:ext cx="39171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9" name="Picture 2" descr="Картинка 13 из 244">
            <a:hlinkClick r:id="rId6"/>
          </p:cNvPr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7452734">
            <a:off x="2389315" y="2800518"/>
            <a:ext cx="392370" cy="65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0" name="Picture 2" descr="Картинка 13 из 244">
            <a:hlinkClick r:id="rId6"/>
          </p:cNvPr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3562761">
            <a:off x="2354262" y="3800918"/>
            <a:ext cx="392370" cy="65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9" descr="Картинка 53 из 16213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59113" y="2781300"/>
            <a:ext cx="3154362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30" name="TextBox 24"/>
          <p:cNvSpPr txBox="1">
            <a:spLocks noChangeArrowheads="1"/>
          </p:cNvSpPr>
          <p:nvPr/>
        </p:nvSpPr>
        <p:spPr bwMode="auto">
          <a:xfrm rot="-683685">
            <a:off x="7235825" y="4403725"/>
            <a:ext cx="1500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i="1"/>
              <a:t>Экономика</a:t>
            </a:r>
          </a:p>
        </p:txBody>
      </p:sp>
      <p:sp>
        <p:nvSpPr>
          <p:cNvPr id="72731" name="TextBox 54"/>
          <p:cNvSpPr txBox="1">
            <a:spLocks noChangeArrowheads="1"/>
          </p:cNvSpPr>
          <p:nvPr/>
        </p:nvSpPr>
        <p:spPr bwMode="auto">
          <a:xfrm rot="504879">
            <a:off x="2700338" y="5516563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i="1"/>
              <a:t>Музыка</a:t>
            </a:r>
          </a:p>
        </p:txBody>
      </p:sp>
      <p:sp>
        <p:nvSpPr>
          <p:cNvPr id="72732" name="TextBox 32"/>
          <p:cNvSpPr txBox="1">
            <a:spLocks noChangeArrowheads="1"/>
          </p:cNvSpPr>
          <p:nvPr/>
        </p:nvSpPr>
        <p:spPr bwMode="auto">
          <a:xfrm rot="-324734">
            <a:off x="5148263" y="5516563"/>
            <a:ext cx="1785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i="1"/>
              <a:t>Радиотехника</a:t>
            </a:r>
          </a:p>
        </p:txBody>
      </p:sp>
      <p:sp>
        <p:nvSpPr>
          <p:cNvPr id="72733" name="TextBox 26"/>
          <p:cNvSpPr txBox="1">
            <a:spLocks noChangeArrowheads="1"/>
          </p:cNvSpPr>
          <p:nvPr/>
        </p:nvSpPr>
        <p:spPr bwMode="auto">
          <a:xfrm rot="1051444">
            <a:off x="539750" y="2420938"/>
            <a:ext cx="1785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i="1"/>
              <a:t>Психология</a:t>
            </a:r>
          </a:p>
        </p:txBody>
      </p:sp>
      <p:sp>
        <p:nvSpPr>
          <p:cNvPr id="72734" name="TextBox 25"/>
          <p:cNvSpPr txBox="1">
            <a:spLocks noChangeArrowheads="1"/>
          </p:cNvSpPr>
          <p:nvPr/>
        </p:nvSpPr>
        <p:spPr bwMode="auto">
          <a:xfrm rot="612859">
            <a:off x="2309813" y="1196975"/>
            <a:ext cx="2071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i="1"/>
              <a:t>Естественные</a:t>
            </a:r>
          </a:p>
          <a:p>
            <a:r>
              <a:rPr lang="ru-RU" altLang="ru-RU" i="1"/>
              <a:t>       науки</a:t>
            </a:r>
          </a:p>
        </p:txBody>
      </p:sp>
      <p:sp>
        <p:nvSpPr>
          <p:cNvPr id="72735" name="TextBox 34"/>
          <p:cNvSpPr txBox="1">
            <a:spLocks noChangeArrowheads="1"/>
          </p:cNvSpPr>
          <p:nvPr/>
        </p:nvSpPr>
        <p:spPr bwMode="auto">
          <a:xfrm rot="-333179">
            <a:off x="5435600" y="1001713"/>
            <a:ext cx="27146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     </a:t>
            </a:r>
            <a:r>
              <a:rPr lang="ru-RU" altLang="ru-RU" i="1"/>
              <a:t>Моделирование </a:t>
            </a:r>
          </a:p>
          <a:p>
            <a:r>
              <a:rPr lang="ru-RU" altLang="ru-RU" i="1"/>
              <a:t>       природных </a:t>
            </a:r>
          </a:p>
          <a:p>
            <a:r>
              <a:rPr lang="ru-RU" altLang="ru-RU" i="1"/>
              <a:t>        объектов</a:t>
            </a:r>
          </a:p>
        </p:txBody>
      </p:sp>
      <p:pic>
        <p:nvPicPr>
          <p:cNvPr id="5" name="Picture 2" descr="Картинка 13 из 24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576777">
            <a:off x="3550443" y="4666457"/>
            <a:ext cx="6588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0" y="-114300"/>
            <a:ext cx="91440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66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800">
                <a:solidFill>
                  <a:schemeClr val="bg1"/>
                </a:solidFill>
                <a:latin typeface="Monotype Corsiva" pitchFamily="66" charset="0"/>
              </a:rPr>
              <a:t>Спектр применения фракталов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7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51" grpId="0" animBg="1"/>
      <p:bldP spid="72719" grpId="0"/>
      <p:bldP spid="72730" grpId="0"/>
      <p:bldP spid="72731" grpId="0"/>
      <p:bldP spid="72732" grpId="0"/>
      <p:bldP spid="72733" grpId="0"/>
      <p:bldP spid="72734" grpId="0"/>
      <p:bldP spid="72735" grpId="0"/>
      <p:bldP spid="61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149350" y="-76200"/>
            <a:ext cx="7272338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5400">
                <a:solidFill>
                  <a:schemeClr val="bg1"/>
                </a:solidFill>
                <a:latin typeface="Monotype Corsiva" pitchFamily="66" charset="0"/>
              </a:rPr>
              <a:t>Итоги занятия</a:t>
            </a:r>
          </a:p>
        </p:txBody>
      </p:sp>
      <p:grpSp>
        <p:nvGrpSpPr>
          <p:cNvPr id="5" name="Group 158"/>
          <p:cNvGrpSpPr>
            <a:grpSpLocks/>
          </p:cNvGrpSpPr>
          <p:nvPr/>
        </p:nvGrpSpPr>
        <p:grpSpPr bwMode="auto">
          <a:xfrm>
            <a:off x="5334000" y="1557338"/>
            <a:ext cx="3751263" cy="792162"/>
            <a:chOff x="1429" y="572"/>
            <a:chExt cx="2363" cy="499"/>
          </a:xfrm>
        </p:grpSpPr>
        <p:sp>
          <p:nvSpPr>
            <p:cNvPr id="31759" name="AutoShape 156"/>
            <p:cNvSpPr>
              <a:spLocks noChangeArrowheads="1"/>
            </p:cNvSpPr>
            <p:nvPr/>
          </p:nvSpPr>
          <p:spPr bwMode="auto">
            <a:xfrm>
              <a:off x="1565" y="572"/>
              <a:ext cx="2177" cy="499"/>
            </a:xfrm>
            <a:prstGeom prst="doubleWave">
              <a:avLst>
                <a:gd name="adj1" fmla="val 6500"/>
                <a:gd name="adj2" fmla="val 0"/>
              </a:avLst>
            </a:prstGeom>
            <a:gradFill rotWithShape="1">
              <a:gsLst>
                <a:gs pos="0">
                  <a:schemeClr val="accent1">
                    <a:alpha val="40999"/>
                  </a:schemeClr>
                </a:gs>
                <a:gs pos="100000">
                  <a:srgbClr val="000099">
                    <a:alpha val="46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31760" name="Text Box 157"/>
            <p:cNvSpPr txBox="1">
              <a:spLocks noChangeArrowheads="1"/>
            </p:cNvSpPr>
            <p:nvPr/>
          </p:nvSpPr>
          <p:spPr bwMode="auto">
            <a:xfrm>
              <a:off x="1429" y="618"/>
              <a:ext cx="2363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  <a:buClr>
                  <a:srgbClr val="0000A2"/>
                </a:buClr>
                <a:buSzPct val="120000"/>
                <a:buFont typeface="Wingdings" pitchFamily="2" charset="2"/>
                <a:buNone/>
              </a:pPr>
              <a:r>
                <a:rPr lang="ru-RU" altLang="ru-RU" sz="1600" b="1" i="1">
                  <a:solidFill>
                    <a:srgbClr val="000066"/>
                  </a:solidFill>
                </a:rPr>
                <a:t>Сформулированы алгоритмы построения фракталов</a:t>
              </a:r>
              <a:endParaRPr lang="ru-RU" altLang="ru-RU" sz="1600">
                <a:solidFill>
                  <a:srgbClr val="000066"/>
                </a:solidFill>
              </a:endParaRPr>
            </a:p>
          </p:txBody>
        </p:sp>
      </p:grpSp>
      <p:grpSp>
        <p:nvGrpSpPr>
          <p:cNvPr id="6" name="Group 163"/>
          <p:cNvGrpSpPr>
            <a:grpSpLocks/>
          </p:cNvGrpSpPr>
          <p:nvPr/>
        </p:nvGrpSpPr>
        <p:grpSpPr bwMode="auto">
          <a:xfrm>
            <a:off x="2779713" y="5013325"/>
            <a:ext cx="3751262" cy="792163"/>
            <a:chOff x="1453" y="572"/>
            <a:chExt cx="2363" cy="499"/>
          </a:xfrm>
        </p:grpSpPr>
        <p:sp>
          <p:nvSpPr>
            <p:cNvPr id="31757" name="AutoShape 161"/>
            <p:cNvSpPr>
              <a:spLocks noChangeArrowheads="1"/>
            </p:cNvSpPr>
            <p:nvPr/>
          </p:nvSpPr>
          <p:spPr bwMode="auto">
            <a:xfrm>
              <a:off x="1565" y="572"/>
              <a:ext cx="2177" cy="499"/>
            </a:xfrm>
            <a:prstGeom prst="doubleWave">
              <a:avLst>
                <a:gd name="adj1" fmla="val 6500"/>
                <a:gd name="adj2" fmla="val 0"/>
              </a:avLst>
            </a:prstGeom>
            <a:gradFill rotWithShape="1">
              <a:gsLst>
                <a:gs pos="0">
                  <a:schemeClr val="accent1">
                    <a:alpha val="40999"/>
                  </a:schemeClr>
                </a:gs>
                <a:gs pos="100000">
                  <a:srgbClr val="000099">
                    <a:alpha val="46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31758" name="Text Box 162"/>
            <p:cNvSpPr txBox="1">
              <a:spLocks noChangeArrowheads="1"/>
            </p:cNvSpPr>
            <p:nvPr/>
          </p:nvSpPr>
          <p:spPr bwMode="auto">
            <a:xfrm>
              <a:off x="1453" y="642"/>
              <a:ext cx="236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00A2"/>
                </a:buClr>
                <a:buSzPct val="120000"/>
                <a:buFont typeface="Wingdings" pitchFamily="2" charset="2"/>
                <a:buNone/>
              </a:pPr>
              <a:r>
                <a:rPr lang="ru-RU" altLang="ru-RU" sz="1600" b="1" i="1">
                  <a:solidFill>
                    <a:srgbClr val="000066"/>
                  </a:solidFill>
                </a:rPr>
                <a:t>  Рассмотрены математические     задачи на фракталы</a:t>
              </a:r>
            </a:p>
          </p:txBody>
        </p:sp>
      </p:grpSp>
      <p:grpSp>
        <p:nvGrpSpPr>
          <p:cNvPr id="7" name="Group 166"/>
          <p:cNvGrpSpPr>
            <a:grpSpLocks/>
          </p:cNvGrpSpPr>
          <p:nvPr/>
        </p:nvGrpSpPr>
        <p:grpSpPr bwMode="auto">
          <a:xfrm>
            <a:off x="395288" y="1524000"/>
            <a:ext cx="3751262" cy="792163"/>
            <a:chOff x="1453" y="572"/>
            <a:chExt cx="2363" cy="499"/>
          </a:xfrm>
        </p:grpSpPr>
        <p:sp>
          <p:nvSpPr>
            <p:cNvPr id="31755" name="AutoShape 164"/>
            <p:cNvSpPr>
              <a:spLocks noChangeArrowheads="1"/>
            </p:cNvSpPr>
            <p:nvPr/>
          </p:nvSpPr>
          <p:spPr bwMode="auto">
            <a:xfrm>
              <a:off x="1565" y="572"/>
              <a:ext cx="2177" cy="499"/>
            </a:xfrm>
            <a:prstGeom prst="doubleWave">
              <a:avLst>
                <a:gd name="adj1" fmla="val 6500"/>
                <a:gd name="adj2" fmla="val 0"/>
              </a:avLst>
            </a:prstGeom>
            <a:gradFill rotWithShape="1">
              <a:gsLst>
                <a:gs pos="0">
                  <a:schemeClr val="accent1">
                    <a:alpha val="40999"/>
                  </a:schemeClr>
                </a:gs>
                <a:gs pos="100000">
                  <a:srgbClr val="000099">
                    <a:alpha val="46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31756" name="Text Box 165"/>
            <p:cNvSpPr txBox="1">
              <a:spLocks noChangeArrowheads="1"/>
            </p:cNvSpPr>
            <p:nvPr/>
          </p:nvSpPr>
          <p:spPr bwMode="auto">
            <a:xfrm>
              <a:off x="1453" y="642"/>
              <a:ext cx="2363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0000A2"/>
                </a:buClr>
                <a:buSzPct val="120000"/>
                <a:buFont typeface="Wingdings" pitchFamily="2" charset="2"/>
                <a:buNone/>
              </a:pPr>
              <a:r>
                <a:rPr lang="ru-RU" altLang="ru-RU" sz="1600" b="1" i="1">
                  <a:solidFill>
                    <a:srgbClr val="000066"/>
                  </a:solidFill>
                </a:rPr>
                <a:t>Изучена классификация фракталов</a:t>
              </a:r>
            </a:p>
          </p:txBody>
        </p:sp>
      </p:grpSp>
      <p:grpSp>
        <p:nvGrpSpPr>
          <p:cNvPr id="9" name="Group 178"/>
          <p:cNvGrpSpPr>
            <a:grpSpLocks/>
          </p:cNvGrpSpPr>
          <p:nvPr/>
        </p:nvGrpSpPr>
        <p:grpSpPr bwMode="auto">
          <a:xfrm>
            <a:off x="1331913" y="3279775"/>
            <a:ext cx="2976562" cy="863600"/>
            <a:chOff x="41" y="2139"/>
            <a:chExt cx="1755" cy="544"/>
          </a:xfrm>
        </p:grpSpPr>
        <p:sp>
          <p:nvSpPr>
            <p:cNvPr id="31753" name="AutoShape 173"/>
            <p:cNvSpPr>
              <a:spLocks noChangeArrowheads="1"/>
            </p:cNvSpPr>
            <p:nvPr/>
          </p:nvSpPr>
          <p:spPr bwMode="auto">
            <a:xfrm>
              <a:off x="166" y="2139"/>
              <a:ext cx="1588" cy="544"/>
            </a:xfrm>
            <a:prstGeom prst="doubleWave">
              <a:avLst>
                <a:gd name="adj1" fmla="val 6500"/>
                <a:gd name="adj2" fmla="val 0"/>
              </a:avLst>
            </a:prstGeom>
            <a:gradFill rotWithShape="1">
              <a:gsLst>
                <a:gs pos="0">
                  <a:schemeClr val="accent1">
                    <a:alpha val="40999"/>
                  </a:schemeClr>
                </a:gs>
                <a:gs pos="100000">
                  <a:srgbClr val="000099">
                    <a:alpha val="46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31754" name="Text Box 174"/>
            <p:cNvSpPr txBox="1">
              <a:spLocks noChangeArrowheads="1"/>
            </p:cNvSpPr>
            <p:nvPr/>
          </p:nvSpPr>
          <p:spPr bwMode="auto">
            <a:xfrm>
              <a:off x="41" y="2176"/>
              <a:ext cx="1755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1400" b="1" i="1">
                  <a:solidFill>
                    <a:srgbClr val="000066"/>
                  </a:solidFill>
                </a:rPr>
                <a:t>Рассмотрена программа построения фрактальных деревьев</a:t>
              </a:r>
            </a:p>
          </p:txBody>
        </p:sp>
      </p:grpSp>
      <p:grpSp>
        <p:nvGrpSpPr>
          <p:cNvPr id="10" name="Group 179"/>
          <p:cNvGrpSpPr>
            <a:grpSpLocks/>
          </p:cNvGrpSpPr>
          <p:nvPr/>
        </p:nvGrpSpPr>
        <p:grpSpPr bwMode="auto">
          <a:xfrm>
            <a:off x="4859338" y="3213100"/>
            <a:ext cx="2708275" cy="941388"/>
            <a:chOff x="166" y="2197"/>
            <a:chExt cx="1603" cy="486"/>
          </a:xfrm>
        </p:grpSpPr>
        <p:sp>
          <p:nvSpPr>
            <p:cNvPr id="31751" name="AutoShape 180"/>
            <p:cNvSpPr>
              <a:spLocks noChangeArrowheads="1"/>
            </p:cNvSpPr>
            <p:nvPr/>
          </p:nvSpPr>
          <p:spPr bwMode="auto">
            <a:xfrm>
              <a:off x="166" y="2197"/>
              <a:ext cx="1588" cy="486"/>
            </a:xfrm>
            <a:prstGeom prst="doubleWave">
              <a:avLst>
                <a:gd name="adj1" fmla="val 6500"/>
                <a:gd name="adj2" fmla="val -444"/>
              </a:avLst>
            </a:prstGeom>
            <a:gradFill rotWithShape="1">
              <a:gsLst>
                <a:gs pos="0">
                  <a:schemeClr val="accent1">
                    <a:alpha val="40999"/>
                  </a:schemeClr>
                </a:gs>
                <a:gs pos="100000">
                  <a:srgbClr val="000099">
                    <a:alpha val="46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31752" name="Text Box 181"/>
            <p:cNvSpPr txBox="1">
              <a:spLocks noChangeArrowheads="1"/>
            </p:cNvSpPr>
            <p:nvPr/>
          </p:nvSpPr>
          <p:spPr bwMode="auto">
            <a:xfrm>
              <a:off x="191" y="2251"/>
              <a:ext cx="1578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altLang="ru-RU" sz="1600" b="1" i="1">
                  <a:solidFill>
                    <a:srgbClr val="000066"/>
                  </a:solidFill>
                </a:rPr>
                <a:t>Собрана коллекция фрактальных образов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149350" y="-76200"/>
            <a:ext cx="7272338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5400">
                <a:solidFill>
                  <a:schemeClr val="bg1"/>
                </a:solidFill>
                <a:latin typeface="Monotype Corsiva" pitchFamily="66" charset="0"/>
              </a:rPr>
              <a:t>Домашнее задание</a:t>
            </a:r>
          </a:p>
        </p:txBody>
      </p:sp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0" y="1549400"/>
            <a:ext cx="91440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61950" indent="-361950" algn="just" eaLnBrk="0" hangingPunct="0">
              <a:buFontTx/>
              <a:buChar char="•"/>
              <a:tabLst>
                <a:tab pos="542925" algn="l"/>
              </a:tabLst>
            </a:pPr>
            <a:r>
              <a:rPr lang="ru-RU" altLang="ru-RU" sz="3200">
                <a:latin typeface="Monotype Corsiva" pitchFamily="66" charset="0"/>
                <a:cs typeface="Times New Roman" pitchFamily="18" charset="0"/>
              </a:rPr>
              <a:t>Пополнить коллекцию фрактальных образов.</a:t>
            </a:r>
          </a:p>
          <a:p>
            <a:pPr marL="361950" indent="-361950" algn="just" eaLnBrk="0" hangingPunct="0">
              <a:buFontTx/>
              <a:buChar char="•"/>
              <a:tabLst>
                <a:tab pos="542925" algn="l"/>
              </a:tabLst>
            </a:pPr>
            <a:r>
              <a:rPr lang="ru-RU" altLang="ru-RU" sz="3200">
                <a:latin typeface="Monotype Corsiva" pitchFamily="66" charset="0"/>
                <a:cs typeface="Times New Roman" pitchFamily="18" charset="0"/>
              </a:rPr>
              <a:t>Решить задачи.</a:t>
            </a:r>
          </a:p>
          <a:p>
            <a:pPr marL="361950" indent="-361950" algn="just" eaLnBrk="0" hangingPunct="0">
              <a:spcBef>
                <a:spcPct val="20000"/>
              </a:spcBef>
              <a:buFontTx/>
              <a:buAutoNum type="arabicPeriod"/>
              <a:tabLst>
                <a:tab pos="542925" algn="l"/>
              </a:tabLst>
            </a:pPr>
            <a:r>
              <a:rPr lang="ru-RU" altLang="ru-RU" sz="3200">
                <a:latin typeface="Monotype Corsiva" pitchFamily="66" charset="0"/>
                <a:cs typeface="Times New Roman" pitchFamily="18" charset="0"/>
              </a:rPr>
              <a:t>Найти длину границы кривой Коха.</a:t>
            </a:r>
          </a:p>
          <a:p>
            <a:pPr marL="361950" indent="-361950" algn="just" eaLnBrk="0" hangingPunct="0">
              <a:buFontTx/>
              <a:buAutoNum type="arabicPeriod"/>
              <a:tabLst>
                <a:tab pos="542925" algn="l"/>
              </a:tabLst>
            </a:pPr>
            <a:r>
              <a:rPr lang="ru-RU" altLang="ru-RU" sz="3200">
                <a:latin typeface="Monotype Corsiva" pitchFamily="66" charset="0"/>
                <a:cs typeface="Times New Roman" pitchFamily="18" charset="0"/>
              </a:rPr>
              <a:t>Определить площадь n-ой итерации снежинки Коха.</a:t>
            </a:r>
          </a:p>
        </p:txBody>
      </p:sp>
      <p:pic>
        <p:nvPicPr>
          <p:cNvPr id="32771" name="Picture 5" descr="Cube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724400"/>
            <a:ext cx="20177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 descr="Pyramyd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4292600"/>
            <a:ext cx="23764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0" y="-101600"/>
            <a:ext cx="9144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66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5400">
                <a:solidFill>
                  <a:schemeClr val="bg1"/>
                </a:solidFill>
                <a:latin typeface="Monotype Corsiva" pitchFamily="66" charset="0"/>
              </a:rPr>
              <a:t>Цели и задачи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23850" y="981075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i="1">
                <a:solidFill>
                  <a:schemeClr val="accent2"/>
                </a:solidFill>
              </a:rPr>
              <a:t>Цель:</a:t>
            </a:r>
            <a:r>
              <a:rPr lang="ru-RU" altLang="ru-RU" sz="2000" b="1"/>
              <a:t> </a:t>
            </a:r>
            <a:endParaRPr lang="ru-RU" altLang="ru-RU" sz="20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65100" y="952500"/>
            <a:ext cx="85693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20000"/>
              </a:lnSpc>
              <a:tabLst>
                <a:tab pos="4508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b="1">
                <a:latin typeface="Candara" pitchFamily="34" charset="0"/>
              </a:rPr>
              <a:t>                      познакомиться с основами фрактальной теории и исследовать аспекты математического обоснования построения и графической интерпретации фрактальных образов.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916238" y="2251075"/>
            <a:ext cx="1270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tabLst>
                <a:tab pos="4508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altLang="ru-RU" sz="2000" b="1" i="1">
                <a:solidFill>
                  <a:schemeClr val="accent2"/>
                </a:solidFill>
              </a:rPr>
              <a:t>Задачи</a:t>
            </a:r>
            <a:r>
              <a:rPr lang="ru-RU" altLang="ru-RU" sz="2400" b="1" i="1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3059113"/>
            <a:ext cx="63722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Clr>
                <a:schemeClr val="accent2"/>
              </a:buClr>
              <a:buFontTx/>
              <a:buChar char="•"/>
            </a:pPr>
            <a:r>
              <a:rPr lang="ru-RU" altLang="ru-RU">
                <a:latin typeface="Candara" pitchFamily="34" charset="0"/>
              </a:rPr>
              <a:t> </a:t>
            </a:r>
            <a:r>
              <a:rPr lang="ru-RU" altLang="ru-RU" b="1">
                <a:latin typeface="Candara" pitchFamily="34" charset="0"/>
              </a:rPr>
              <a:t>изучить историю развития фрактальной геометрии </a:t>
            </a:r>
            <a:endParaRPr lang="en-US" altLang="ru-RU" b="1">
              <a:latin typeface="Candara" pitchFamily="34" charset="0"/>
            </a:endParaRPr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r>
              <a:rPr lang="en-US" altLang="ru-RU" b="1">
                <a:latin typeface="Candara" pitchFamily="34" charset="0"/>
              </a:rPr>
              <a:t>    </a:t>
            </a:r>
            <a:r>
              <a:rPr lang="ru-RU" altLang="ru-RU" b="1">
                <a:latin typeface="Candara" pitchFamily="34" charset="0"/>
              </a:rPr>
              <a:t>и</a:t>
            </a:r>
            <a:r>
              <a:rPr lang="en-US" altLang="ru-RU" b="1">
                <a:latin typeface="Candara" pitchFamily="34" charset="0"/>
              </a:rPr>
              <a:t> </a:t>
            </a:r>
            <a:r>
              <a:rPr lang="ru-RU" altLang="ru-RU" b="1">
                <a:latin typeface="Candara" pitchFamily="34" charset="0"/>
              </a:rPr>
              <a:t>возможности её применения;</a:t>
            </a:r>
          </a:p>
          <a:p>
            <a:pPr algn="just">
              <a:lnSpc>
                <a:spcPct val="110000"/>
              </a:lnSpc>
              <a:buClr>
                <a:schemeClr val="accent2"/>
              </a:buClr>
              <a:buFontTx/>
              <a:buChar char="•"/>
            </a:pPr>
            <a:r>
              <a:rPr lang="ru-RU" altLang="ru-RU" b="1">
                <a:latin typeface="Candara" pitchFamily="34" charset="0"/>
              </a:rPr>
              <a:t> познакомиться со свойствами и классификацией</a:t>
            </a:r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r>
              <a:rPr lang="ru-RU" altLang="ru-RU" b="1">
                <a:latin typeface="Candara" pitchFamily="34" charset="0"/>
              </a:rPr>
              <a:t>    фракталов; </a:t>
            </a:r>
          </a:p>
          <a:p>
            <a:pPr algn="just">
              <a:lnSpc>
                <a:spcPct val="110000"/>
              </a:lnSpc>
              <a:buClr>
                <a:schemeClr val="accent2"/>
              </a:buClr>
              <a:buFontTx/>
              <a:buChar char="•"/>
            </a:pPr>
            <a:r>
              <a:rPr lang="ru-RU" altLang="ru-RU" b="1">
                <a:latin typeface="Candara" pitchFamily="34" charset="0"/>
              </a:rPr>
              <a:t> исследовать методы построения фрактальных </a:t>
            </a:r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r>
              <a:rPr lang="ru-RU" altLang="ru-RU" b="1">
                <a:latin typeface="Candara" pitchFamily="34" charset="0"/>
              </a:rPr>
              <a:t>    множеств;</a:t>
            </a:r>
          </a:p>
          <a:p>
            <a:pPr algn="just">
              <a:lnSpc>
                <a:spcPct val="110000"/>
              </a:lnSpc>
              <a:buClr>
                <a:schemeClr val="accent2"/>
              </a:buClr>
              <a:buFontTx/>
              <a:buChar char="•"/>
            </a:pPr>
            <a:r>
              <a:rPr lang="ru-RU" altLang="ru-RU" b="1">
                <a:latin typeface="Candara" pitchFamily="34" charset="0"/>
              </a:rPr>
              <a:t>рассмотреть задачи на фрактальные множества;</a:t>
            </a:r>
          </a:p>
          <a:p>
            <a:pPr algn="just">
              <a:lnSpc>
                <a:spcPct val="110000"/>
              </a:lnSpc>
              <a:buClr>
                <a:schemeClr val="accent2"/>
              </a:buClr>
              <a:buFontTx/>
              <a:buChar char="•"/>
            </a:pPr>
            <a:r>
              <a:rPr lang="ru-RU" altLang="ru-RU" b="1">
                <a:latin typeface="Candara" pitchFamily="34" charset="0"/>
              </a:rPr>
              <a:t> собрать коллекцию фрактальных образов.</a:t>
            </a:r>
            <a:endParaRPr lang="ru-RU" altLang="ru-RU"/>
          </a:p>
        </p:txBody>
      </p:sp>
      <p:pic>
        <p:nvPicPr>
          <p:cNvPr id="4107" name="i-main-pic" descr="Картинка 4 из 490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 rot="5400000">
            <a:off x="5992019" y="3217069"/>
            <a:ext cx="3455988" cy="2254250"/>
          </a:xfrm>
          <a:prstGeom prst="rect">
            <a:avLst/>
          </a:prstGeom>
          <a:noFill/>
          <a:ln w="57150" cmpd="thinThick">
            <a:solidFill>
              <a:srgbClr val="0000A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" grpId="0"/>
      <p:bldP spid="29" grpId="0"/>
      <p:bldP spid="4101" grpId="0"/>
      <p:bldP spid="4102" grpId="0"/>
      <p:bldP spid="4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66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4000">
                <a:solidFill>
                  <a:schemeClr val="bg1"/>
                </a:solidFill>
                <a:latin typeface="Monotype Corsiva" pitchFamily="66" charset="0"/>
              </a:rPr>
              <a:t>Фрактальные фигуры и их свойства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50825" y="1268413"/>
            <a:ext cx="86439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25000"/>
              </a:lnSpc>
            </a:pPr>
            <a:r>
              <a:rPr lang="ru-RU" altLang="ru-RU" sz="2000" b="1" i="1">
                <a:solidFill>
                  <a:schemeClr val="accent2"/>
                </a:solidFill>
                <a:latin typeface="Times New Roman" pitchFamily="18" charset="0"/>
              </a:rPr>
              <a:t>Фрактал</a:t>
            </a:r>
            <a:r>
              <a:rPr lang="ru-RU" altLang="ru-RU" sz="2000" b="1">
                <a:solidFill>
                  <a:srgbClr val="5A2179"/>
                </a:solidFill>
                <a:latin typeface="Times New Roman" pitchFamily="18" charset="0"/>
              </a:rPr>
              <a:t> –</a:t>
            </a:r>
            <a:r>
              <a:rPr lang="ru-RU" altLang="ru-RU" sz="2000" b="1">
                <a:latin typeface="Times New Roman" pitchFamily="18" charset="0"/>
              </a:rPr>
              <a:t> геометрическое образование, состоящее из системы самоподобных фигур, расположенных относительно друг друга закономерным образом: любая часть фрактала содержит его уменьшенное изображение.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627313" y="3348038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>
                <a:solidFill>
                  <a:srgbClr val="54026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Свойства фракталов:</a:t>
            </a: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204788" y="3759200"/>
            <a:ext cx="8939212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05000"/>
              </a:lnSpc>
              <a:buClr>
                <a:srgbClr val="540264"/>
              </a:buClr>
              <a:buFont typeface="Wingdings" pitchFamily="2" charset="2"/>
              <a:buChar char="v"/>
            </a:pPr>
            <a:r>
              <a:rPr lang="en-US" altLang="ru-RU" b="1" i="1">
                <a:latin typeface="Candara" pitchFamily="34" charset="0"/>
              </a:rPr>
              <a:t> </a:t>
            </a:r>
            <a:r>
              <a:rPr lang="ru-RU" altLang="ru-RU" sz="2000" b="1" i="1">
                <a:latin typeface="Candara" pitchFamily="34" charset="0"/>
              </a:rPr>
              <a:t>обладают нетривиальной структурой на всех шкалах; </a:t>
            </a:r>
          </a:p>
          <a:p>
            <a:pPr algn="just">
              <a:lnSpc>
                <a:spcPct val="105000"/>
              </a:lnSpc>
              <a:buClr>
                <a:srgbClr val="540264"/>
              </a:buClr>
              <a:buFont typeface="Wingdings" pitchFamily="2" charset="2"/>
              <a:buChar char="v"/>
            </a:pPr>
            <a:r>
              <a:rPr lang="ru-RU" altLang="ru-RU" sz="2000" b="1" i="1">
                <a:latin typeface="Candara" pitchFamily="34" charset="0"/>
              </a:rPr>
              <a:t> содержат произвольно  малые масштабы;</a:t>
            </a:r>
            <a:endParaRPr lang="ru-RU" altLang="ru-RU" sz="2000" b="1">
              <a:latin typeface="Candara" pitchFamily="34" charset="0"/>
            </a:endParaRPr>
          </a:p>
          <a:p>
            <a:pPr algn="just">
              <a:lnSpc>
                <a:spcPct val="105000"/>
              </a:lnSpc>
              <a:buClr>
                <a:srgbClr val="540264"/>
              </a:buClr>
              <a:buFont typeface="Wingdings" pitchFamily="2" charset="2"/>
              <a:buChar char="v"/>
            </a:pPr>
            <a:r>
              <a:rPr lang="ru-RU" altLang="ru-RU" sz="2000" b="1" i="1">
                <a:latin typeface="Candara" pitchFamily="34" charset="0"/>
              </a:rPr>
              <a:t> обладают свойством самоподобия;</a:t>
            </a:r>
          </a:p>
          <a:p>
            <a:pPr algn="just">
              <a:lnSpc>
                <a:spcPct val="105000"/>
              </a:lnSpc>
              <a:buClr>
                <a:srgbClr val="540264"/>
              </a:buClr>
              <a:buFont typeface="Wingdings" pitchFamily="2" charset="2"/>
              <a:buChar char="v"/>
            </a:pPr>
            <a:r>
              <a:rPr lang="ru-RU" altLang="ru-RU" sz="2000" b="1" i="1">
                <a:latin typeface="Candara" pitchFamily="34" charset="0"/>
              </a:rPr>
              <a:t> обладают дробной "фрактальной" размерностью;</a:t>
            </a:r>
            <a:endParaRPr lang="ru-RU" altLang="ru-RU" sz="2000" b="1">
              <a:latin typeface="Candara" pitchFamily="34" charset="0"/>
            </a:endParaRPr>
          </a:p>
          <a:p>
            <a:pPr algn="just">
              <a:lnSpc>
                <a:spcPct val="105000"/>
              </a:lnSpc>
              <a:buClr>
                <a:srgbClr val="540264"/>
              </a:buClr>
              <a:buFont typeface="Wingdings" pitchFamily="2" charset="2"/>
              <a:buChar char="v"/>
            </a:pPr>
            <a:r>
              <a:rPr lang="ru-RU" altLang="ru-RU" sz="2000" b="1" i="1">
                <a:latin typeface="Candara" pitchFamily="34" charset="0"/>
              </a:rPr>
              <a:t> могут быть построены при помощи рекурсивной</a:t>
            </a:r>
            <a:r>
              <a:rPr lang="en-US" altLang="ru-RU" sz="2000" b="1" i="1">
                <a:latin typeface="Candara" pitchFamily="34" charset="0"/>
              </a:rPr>
              <a:t> </a:t>
            </a:r>
            <a:r>
              <a:rPr lang="ru-RU" altLang="ru-RU" sz="2000" b="1" i="1">
                <a:latin typeface="Candara" pitchFamily="34" charset="0"/>
              </a:rPr>
              <a:t>процедуры; </a:t>
            </a:r>
          </a:p>
          <a:p>
            <a:pPr algn="just">
              <a:lnSpc>
                <a:spcPct val="105000"/>
              </a:lnSpc>
              <a:buClr>
                <a:srgbClr val="540264"/>
              </a:buClr>
              <a:buFont typeface="Wingdings" pitchFamily="2" charset="2"/>
              <a:buChar char="v"/>
            </a:pPr>
            <a:r>
              <a:rPr lang="ru-RU" altLang="ru-RU" sz="2000" b="1" i="1">
                <a:latin typeface="Candara" pitchFamily="34" charset="0"/>
              </a:rPr>
              <a:t> слишком нерегулярны, чтобы быть описанными на</a:t>
            </a:r>
            <a:endParaRPr lang="en-US" altLang="ru-RU" sz="2000" b="1" i="1">
              <a:latin typeface="Candara" pitchFamily="34" charset="0"/>
            </a:endParaRPr>
          </a:p>
          <a:p>
            <a:pPr algn="just">
              <a:lnSpc>
                <a:spcPct val="105000"/>
              </a:lnSpc>
              <a:buClr>
                <a:srgbClr val="540264"/>
              </a:buClr>
              <a:buFont typeface="Wingdings" pitchFamily="2" charset="2"/>
              <a:buNone/>
            </a:pPr>
            <a:r>
              <a:rPr lang="en-US" altLang="ru-RU" sz="2000" b="1" i="1">
                <a:latin typeface="Candara" pitchFamily="34" charset="0"/>
              </a:rPr>
              <a:t>  </a:t>
            </a:r>
            <a:r>
              <a:rPr lang="ru-RU" altLang="ru-RU" sz="2000" b="1" i="1">
                <a:latin typeface="Candara" pitchFamily="34" charset="0"/>
              </a:rPr>
              <a:t> </a:t>
            </a:r>
            <a:r>
              <a:rPr lang="en-US" altLang="ru-RU" sz="2000" b="1" i="1">
                <a:latin typeface="Candara" pitchFamily="34" charset="0"/>
              </a:rPr>
              <a:t>  </a:t>
            </a:r>
            <a:r>
              <a:rPr lang="ru-RU" altLang="ru-RU" sz="2000" b="1" i="1">
                <a:latin typeface="Candara" pitchFamily="34" charset="0"/>
              </a:rPr>
              <a:t>традиционном геометрическом языке.</a:t>
            </a:r>
            <a:r>
              <a:rPr lang="ru-RU" altLang="ru-RU" sz="2000" b="1">
                <a:latin typeface="Candara" pitchFamily="34" charset="0"/>
              </a:rPr>
              <a:t> </a:t>
            </a:r>
          </a:p>
        </p:txBody>
      </p:sp>
      <p:pic>
        <p:nvPicPr>
          <p:cNvPr id="42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57563"/>
            <a:ext cx="2735262" cy="22320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 rot="5400000">
            <a:off x="1945482" y="3602831"/>
            <a:ext cx="484188" cy="593725"/>
          </a:xfrm>
          <a:prstGeom prst="rect">
            <a:avLst/>
          </a:prstGeom>
          <a:noFill/>
          <a:ln w="38100" algn="ctr">
            <a:solidFill>
              <a:srgbClr val="003366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8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357563"/>
            <a:ext cx="2881312" cy="22320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 rot="5400000">
            <a:off x="3847306" y="3539332"/>
            <a:ext cx="936625" cy="1223962"/>
          </a:xfrm>
          <a:prstGeom prst="rect">
            <a:avLst/>
          </a:prstGeom>
          <a:noFill/>
          <a:ln w="38100" algn="ctr">
            <a:solidFill>
              <a:srgbClr val="003366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4" name="Picture 4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357563"/>
            <a:ext cx="2851150" cy="22574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" grpId="0"/>
      <p:bldP spid="23" grpId="0"/>
      <p:bldP spid="23" grpId="1"/>
      <p:bldP spid="25" grpId="0"/>
      <p:bldP spid="41" grpId="0"/>
      <p:bldP spid="43" grpId="0" animBg="1"/>
      <p:bldP spid="43" grpId="1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0" y="-101600"/>
            <a:ext cx="9144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66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5400">
                <a:solidFill>
                  <a:schemeClr val="bg1"/>
                </a:solidFill>
                <a:latin typeface="Monotype Corsiva" pitchFamily="66" charset="0"/>
              </a:rPr>
              <a:t>Классификация фракталов</a:t>
            </a:r>
          </a:p>
        </p:txBody>
      </p:sp>
      <p:sp>
        <p:nvSpPr>
          <p:cNvPr id="191" name="_s23583"/>
          <p:cNvSpPr>
            <a:spLocks noChangeArrowheads="1"/>
          </p:cNvSpPr>
          <p:nvPr/>
        </p:nvSpPr>
        <p:spPr bwMode="auto">
          <a:xfrm>
            <a:off x="611188" y="3716338"/>
            <a:ext cx="2879725" cy="763587"/>
          </a:xfrm>
          <a:prstGeom prst="roundRect">
            <a:avLst>
              <a:gd name="adj" fmla="val 50000"/>
            </a:avLst>
          </a:prstGeom>
          <a:solidFill>
            <a:srgbClr val="0033CC">
              <a:alpha val="18823"/>
            </a:srgbClr>
          </a:solidFill>
          <a:ln w="19050" algn="ctr">
            <a:solidFill>
              <a:srgbClr val="292989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b="1" i="1">
                <a:solidFill>
                  <a:schemeClr val="accent2"/>
                </a:solidFill>
              </a:rPr>
              <a:t>Недетерминированные</a:t>
            </a:r>
          </a:p>
        </p:txBody>
      </p:sp>
      <p:sp>
        <p:nvSpPr>
          <p:cNvPr id="192" name="_s23583"/>
          <p:cNvSpPr>
            <a:spLocks noChangeArrowheads="1"/>
          </p:cNvSpPr>
          <p:nvPr/>
        </p:nvSpPr>
        <p:spPr bwMode="auto">
          <a:xfrm>
            <a:off x="539750" y="2060575"/>
            <a:ext cx="2000250" cy="763588"/>
          </a:xfrm>
          <a:prstGeom prst="roundRect">
            <a:avLst>
              <a:gd name="adj" fmla="val 50000"/>
            </a:avLst>
          </a:prstGeom>
          <a:solidFill>
            <a:srgbClr val="0033CC">
              <a:alpha val="16862"/>
            </a:srgbClr>
          </a:solidFill>
          <a:ln w="19050" algn="ctr">
            <a:solidFill>
              <a:srgbClr val="00336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b="1" i="1">
                <a:solidFill>
                  <a:schemeClr val="accent2"/>
                </a:solidFill>
              </a:rPr>
              <a:t>Рукотворные</a:t>
            </a:r>
          </a:p>
        </p:txBody>
      </p:sp>
      <p:sp>
        <p:nvSpPr>
          <p:cNvPr id="193" name="_s23583"/>
          <p:cNvSpPr>
            <a:spLocks noChangeArrowheads="1"/>
          </p:cNvSpPr>
          <p:nvPr/>
        </p:nvSpPr>
        <p:spPr bwMode="auto">
          <a:xfrm>
            <a:off x="6804025" y="2133600"/>
            <a:ext cx="2000250" cy="763588"/>
          </a:xfrm>
          <a:prstGeom prst="roundRect">
            <a:avLst>
              <a:gd name="adj" fmla="val 50000"/>
            </a:avLst>
          </a:prstGeom>
          <a:solidFill>
            <a:srgbClr val="0033CC">
              <a:alpha val="18823"/>
            </a:srgbClr>
          </a:solidFill>
          <a:ln w="19050" algn="ctr">
            <a:solidFill>
              <a:srgbClr val="00336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b="1" i="1">
                <a:solidFill>
                  <a:schemeClr val="accent2"/>
                </a:solidFill>
              </a:rPr>
              <a:t>Природные</a:t>
            </a:r>
          </a:p>
        </p:txBody>
      </p:sp>
      <p:sp>
        <p:nvSpPr>
          <p:cNvPr id="242" name="_s23583"/>
          <p:cNvSpPr>
            <a:spLocks noChangeArrowheads="1"/>
          </p:cNvSpPr>
          <p:nvPr/>
        </p:nvSpPr>
        <p:spPr bwMode="auto">
          <a:xfrm>
            <a:off x="5580063" y="3716338"/>
            <a:ext cx="2854325" cy="763587"/>
          </a:xfrm>
          <a:prstGeom prst="roundRect">
            <a:avLst>
              <a:gd name="adj" fmla="val 50000"/>
            </a:avLst>
          </a:prstGeom>
          <a:solidFill>
            <a:srgbClr val="0033CC">
              <a:alpha val="16862"/>
            </a:srgbClr>
          </a:solidFill>
          <a:ln w="19050" algn="ctr">
            <a:solidFill>
              <a:srgbClr val="292989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b="1" i="1">
                <a:solidFill>
                  <a:schemeClr val="accent2"/>
                </a:solidFill>
              </a:rPr>
              <a:t>Детерминированные</a:t>
            </a:r>
          </a:p>
        </p:txBody>
      </p: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3348038" y="2349500"/>
            <a:ext cx="2592387" cy="1511300"/>
            <a:chOff x="1976" y="715"/>
            <a:chExt cx="1633" cy="998"/>
          </a:xfrm>
        </p:grpSpPr>
        <p:sp>
          <p:nvSpPr>
            <p:cNvPr id="18464" name="AutoShape 25"/>
            <p:cNvSpPr>
              <a:spLocks noChangeArrowheads="1"/>
            </p:cNvSpPr>
            <p:nvPr/>
          </p:nvSpPr>
          <p:spPr bwMode="auto">
            <a:xfrm>
              <a:off x="1976" y="715"/>
              <a:ext cx="1633" cy="998"/>
            </a:xfrm>
            <a:prstGeom prst="irregularSeal1">
              <a:avLst/>
            </a:prstGeom>
            <a:solidFill>
              <a:srgbClr val="9966FF">
                <a:alpha val="32941"/>
              </a:srgbClr>
            </a:solidFill>
            <a:ln w="38100">
              <a:solidFill>
                <a:srgbClr val="0033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" name="Text Box 26"/>
            <p:cNvSpPr txBox="1">
              <a:spLocks noChangeArrowheads="1"/>
            </p:cNvSpPr>
            <p:nvPr/>
          </p:nvSpPr>
          <p:spPr bwMode="auto">
            <a:xfrm>
              <a:off x="2202" y="1021"/>
              <a:ext cx="1134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i="1"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rPr>
                <a:t>Фракталы</a:t>
              </a:r>
              <a:endParaRPr lang="ru-RU" sz="24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130925" y="4937125"/>
            <a:ext cx="2962275" cy="1493838"/>
            <a:chOff x="61" y="2904"/>
            <a:chExt cx="1819" cy="941"/>
          </a:xfrm>
        </p:grpSpPr>
        <p:sp>
          <p:nvSpPr>
            <p:cNvPr id="3" name="AutoShape 28"/>
            <p:cNvSpPr>
              <a:spLocks noChangeArrowheads="1"/>
            </p:cNvSpPr>
            <p:nvPr/>
          </p:nvSpPr>
          <p:spPr bwMode="auto">
            <a:xfrm rot="-174734">
              <a:off x="61" y="2904"/>
              <a:ext cx="1819" cy="941"/>
            </a:xfrm>
            <a:prstGeom prst="irregularSeal1">
              <a:avLst/>
            </a:prstGeom>
            <a:gradFill rotWithShape="1">
              <a:gsLst>
                <a:gs pos="0">
                  <a:srgbClr val="9966FF"/>
                </a:gs>
                <a:gs pos="50000">
                  <a:srgbClr val="CC99FF">
                    <a:alpha val="24001"/>
                  </a:srgbClr>
                </a:gs>
                <a:gs pos="100000">
                  <a:srgbClr val="9966FF"/>
                </a:gs>
              </a:gsLst>
              <a:lin ang="18900000" scaled="1"/>
            </a:gradFill>
            <a:ln w="28575">
              <a:solidFill>
                <a:srgbClr val="0033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63" name="Text Box 29"/>
            <p:cNvSpPr txBox="1">
              <a:spLocks noChangeArrowheads="1"/>
            </p:cNvSpPr>
            <p:nvPr/>
          </p:nvSpPr>
          <p:spPr bwMode="auto">
            <a:xfrm>
              <a:off x="271" y="3237"/>
              <a:ext cx="1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b="1" i="1"/>
                <a:t>Геометрические</a:t>
              </a:r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3348038" y="4941888"/>
            <a:ext cx="3016250" cy="1439862"/>
            <a:chOff x="1746" y="2931"/>
            <a:chExt cx="1900" cy="907"/>
          </a:xfrm>
        </p:grpSpPr>
        <p:sp>
          <p:nvSpPr>
            <p:cNvPr id="18458" name="AutoShape 30"/>
            <p:cNvSpPr>
              <a:spLocks noChangeArrowheads="1"/>
            </p:cNvSpPr>
            <p:nvPr/>
          </p:nvSpPr>
          <p:spPr bwMode="auto">
            <a:xfrm>
              <a:off x="1746" y="2931"/>
              <a:ext cx="1900" cy="907"/>
            </a:xfrm>
            <a:prstGeom prst="irregularSeal1">
              <a:avLst/>
            </a:prstGeom>
            <a:solidFill>
              <a:srgbClr val="CC99FF">
                <a:alpha val="38823"/>
              </a:srgbClr>
            </a:solidFill>
            <a:ln w="28575">
              <a:solidFill>
                <a:srgbClr val="0033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8459" name="Text Box 31"/>
            <p:cNvSpPr txBox="1">
              <a:spLocks noChangeArrowheads="1"/>
            </p:cNvSpPr>
            <p:nvPr/>
          </p:nvSpPr>
          <p:spPr bwMode="auto">
            <a:xfrm>
              <a:off x="1931" y="3228"/>
              <a:ext cx="14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b="1" i="1"/>
                <a:t>Алгебраические</a:t>
              </a:r>
            </a:p>
          </p:txBody>
        </p:sp>
      </p:grpSp>
      <p:grpSp>
        <p:nvGrpSpPr>
          <p:cNvPr id="14" name="Group 37"/>
          <p:cNvGrpSpPr>
            <a:grpSpLocks/>
          </p:cNvGrpSpPr>
          <p:nvPr/>
        </p:nvGrpSpPr>
        <p:grpSpPr bwMode="auto">
          <a:xfrm>
            <a:off x="0" y="4868863"/>
            <a:ext cx="3095625" cy="1512887"/>
            <a:chOff x="3629" y="2870"/>
            <a:chExt cx="1950" cy="953"/>
          </a:xfrm>
        </p:grpSpPr>
        <p:sp>
          <p:nvSpPr>
            <p:cNvPr id="6176" name="AutoShape 32"/>
            <p:cNvSpPr>
              <a:spLocks noChangeArrowheads="1"/>
            </p:cNvSpPr>
            <p:nvPr/>
          </p:nvSpPr>
          <p:spPr bwMode="auto">
            <a:xfrm rot="464114">
              <a:off x="3629" y="2870"/>
              <a:ext cx="1950" cy="953"/>
            </a:xfrm>
            <a:prstGeom prst="irregularSeal2">
              <a:avLst/>
            </a:prstGeom>
            <a:gradFill rotWithShape="1">
              <a:gsLst>
                <a:gs pos="0">
                  <a:srgbClr val="9966FF"/>
                </a:gs>
                <a:gs pos="50000">
                  <a:srgbClr val="CC99FF">
                    <a:alpha val="28000"/>
                  </a:srgbClr>
                </a:gs>
                <a:gs pos="100000">
                  <a:srgbClr val="9966FF"/>
                </a:gs>
              </a:gsLst>
              <a:lin ang="2700000" scaled="1"/>
            </a:gradFill>
            <a:ln w="28575">
              <a:solidFill>
                <a:srgbClr val="0033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457" name="Text Box 33"/>
            <p:cNvSpPr txBox="1">
              <a:spLocks noChangeArrowheads="1"/>
            </p:cNvSpPr>
            <p:nvPr/>
          </p:nvSpPr>
          <p:spPr bwMode="auto">
            <a:xfrm>
              <a:off x="3833" y="3254"/>
              <a:ext cx="14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 i="1"/>
                <a:t>Стохастические</a:t>
              </a:r>
            </a:p>
          </p:txBody>
        </p:sp>
      </p:grpSp>
      <p:sp>
        <p:nvSpPr>
          <p:cNvPr id="5" name="_s23583"/>
          <p:cNvSpPr>
            <a:spLocks noChangeArrowheads="1"/>
          </p:cNvSpPr>
          <p:nvPr/>
        </p:nvSpPr>
        <p:spPr bwMode="auto">
          <a:xfrm>
            <a:off x="2555875" y="1052513"/>
            <a:ext cx="4319588" cy="763587"/>
          </a:xfrm>
          <a:prstGeom prst="roundRect">
            <a:avLst>
              <a:gd name="adj" fmla="val 50000"/>
            </a:avLst>
          </a:prstGeom>
          <a:solidFill>
            <a:srgbClr val="0033CC">
              <a:alpha val="18823"/>
            </a:srgbClr>
          </a:solidFill>
          <a:ln w="19050" algn="ctr">
            <a:solidFill>
              <a:srgbClr val="003366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altLang="ru-RU" b="1" i="1">
                <a:solidFill>
                  <a:schemeClr val="accent2"/>
                </a:solidFill>
              </a:rPr>
              <a:t>Системы итерируемых функций</a:t>
            </a:r>
          </a:p>
        </p:txBody>
      </p: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2484438" y="2205038"/>
            <a:ext cx="4351337" cy="1025525"/>
            <a:chOff x="1565" y="1360"/>
            <a:chExt cx="2741" cy="646"/>
          </a:xfrm>
        </p:grpSpPr>
        <p:pic>
          <p:nvPicPr>
            <p:cNvPr id="18452" name="Picture 2" descr="Картинка 13 из 244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3154283">
              <a:off x="3738" y="1438"/>
              <a:ext cx="572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3" name="Picture 2" descr="Картинка 13 из 244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9554066">
              <a:off x="1565" y="1360"/>
              <a:ext cx="572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" name="Picture 2" descr="Картинка 13 из 24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752759">
            <a:off x="4278313" y="1706563"/>
            <a:ext cx="9080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61"/>
          <p:cNvGrpSpPr>
            <a:grpSpLocks/>
          </p:cNvGrpSpPr>
          <p:nvPr/>
        </p:nvGrpSpPr>
        <p:grpSpPr bwMode="auto">
          <a:xfrm>
            <a:off x="2411413" y="3068638"/>
            <a:ext cx="4364037" cy="895350"/>
            <a:chOff x="1519" y="1933"/>
            <a:chExt cx="2749" cy="564"/>
          </a:xfrm>
        </p:grpSpPr>
        <p:pic>
          <p:nvPicPr>
            <p:cNvPr id="18450" name="Picture 2" descr="Картинка 13 из 244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60246">
              <a:off x="3696" y="1933"/>
              <a:ext cx="572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1" name="Picture 2" descr="Картинка 13 из 244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189626">
              <a:off x="1519" y="1933"/>
              <a:ext cx="57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81"/>
          <p:cNvGrpSpPr>
            <a:grpSpLocks/>
          </p:cNvGrpSpPr>
          <p:nvPr/>
        </p:nvGrpSpPr>
        <p:grpSpPr bwMode="auto">
          <a:xfrm>
            <a:off x="1476375" y="4416425"/>
            <a:ext cx="6535738" cy="928688"/>
            <a:chOff x="930" y="2769"/>
            <a:chExt cx="4117" cy="585"/>
          </a:xfrm>
        </p:grpSpPr>
        <p:pic>
          <p:nvPicPr>
            <p:cNvPr id="190" name="Picture 2" descr="Картинка 13 из 244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 flipH="1">
              <a:off x="970" y="2846"/>
              <a:ext cx="332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bg1"/>
              </a:outerShdw>
            </a:effectLst>
          </p:spPr>
        </p:pic>
        <p:pic>
          <p:nvPicPr>
            <p:cNvPr id="10" name="Picture 2" descr="Картинка 13 из 244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 rot="18597059" flipH="1">
              <a:off x="4581" y="2828"/>
              <a:ext cx="332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bg1"/>
              </a:outerShdw>
            </a:effectLst>
          </p:spPr>
        </p:pic>
        <p:pic>
          <p:nvPicPr>
            <p:cNvPr id="18449" name="Picture 2" descr="Картинка 13 из 244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401881">
              <a:off x="3560" y="2790"/>
              <a:ext cx="603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" grpId="0"/>
      <p:bldP spid="191" grpId="0" animBg="1"/>
      <p:bldP spid="192" grpId="0" animBg="1"/>
      <p:bldP spid="193" grpId="0" animBg="1"/>
      <p:bldP spid="24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50800" y="-101600"/>
            <a:ext cx="91440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66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4800">
                <a:solidFill>
                  <a:schemeClr val="bg1"/>
                </a:solidFill>
                <a:latin typeface="Monotype Corsiva" pitchFamily="66" charset="0"/>
              </a:rPr>
              <a:t>Алгебраические фракталы</a:t>
            </a:r>
          </a:p>
        </p:txBody>
      </p:sp>
      <p:sp>
        <p:nvSpPr>
          <p:cNvPr id="30789" name="Text Box 69"/>
          <p:cNvSpPr txBox="1">
            <a:spLocks noChangeArrowheads="1"/>
          </p:cNvSpPr>
          <p:nvPr/>
        </p:nvSpPr>
        <p:spPr bwMode="auto">
          <a:xfrm>
            <a:off x="0" y="2636838"/>
            <a:ext cx="5435600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ct val="15000"/>
              </a:spcBef>
              <a:buClr>
                <a:srgbClr val="000099"/>
              </a:buClr>
              <a:buFont typeface="Wingdings" pitchFamily="2" charset="2"/>
              <a:buChar char="v"/>
            </a:pPr>
            <a:r>
              <a:rPr lang="ru-RU" altLang="ru-RU" sz="1900" b="1">
                <a:latin typeface="Monotype Corsiva" pitchFamily="66" charset="0"/>
              </a:rPr>
              <a:t>берется формула, задающая функцию;</a:t>
            </a:r>
          </a:p>
          <a:p>
            <a:pPr marL="342900" indent="-342900" algn="just">
              <a:lnSpc>
                <a:spcPct val="110000"/>
              </a:lnSpc>
              <a:spcBef>
                <a:spcPct val="15000"/>
              </a:spcBef>
              <a:buClr>
                <a:srgbClr val="000099"/>
              </a:buClr>
              <a:buFont typeface="Wingdings" pitchFamily="2" charset="2"/>
              <a:buChar char="v"/>
            </a:pPr>
            <a:r>
              <a:rPr lang="ru-RU" altLang="ru-RU" sz="1900" b="1">
                <a:latin typeface="Monotype Corsiva" pitchFamily="66" charset="0"/>
              </a:rPr>
              <a:t>вычисляется значение функции для указанного числа;</a:t>
            </a:r>
          </a:p>
          <a:p>
            <a:pPr marL="342900" indent="-342900" algn="just">
              <a:lnSpc>
                <a:spcPct val="110000"/>
              </a:lnSpc>
              <a:spcBef>
                <a:spcPct val="15000"/>
              </a:spcBef>
              <a:buClr>
                <a:srgbClr val="000099"/>
              </a:buClr>
              <a:buFont typeface="Wingdings" pitchFamily="2" charset="2"/>
              <a:buChar char="v"/>
            </a:pPr>
            <a:r>
              <a:rPr lang="ru-RU" altLang="ru-RU" sz="1900" b="1">
                <a:latin typeface="Monotype Corsiva" pitchFamily="66" charset="0"/>
              </a:rPr>
              <a:t>результат подставляется в ту же формулу и получается следующее число. </a:t>
            </a:r>
          </a:p>
          <a:p>
            <a:pPr marL="342900" indent="-342900" algn="just">
              <a:lnSpc>
                <a:spcPct val="110000"/>
              </a:lnSpc>
              <a:spcBef>
                <a:spcPct val="150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lang="ru-RU" altLang="ru-RU" sz="1900" b="1">
                <a:latin typeface="Monotype Corsiva" pitchFamily="66" charset="0"/>
              </a:rPr>
              <a:t>      Повторяя эту процедуру много раз,  получается множество, обладающее фрактальными свойствами и состоящее из чисел, которые являются точками фрактала. </a:t>
            </a:r>
            <a:endParaRPr lang="ru-RU" altLang="ru-RU" sz="1900">
              <a:latin typeface="Candara" pitchFamily="34" charset="0"/>
            </a:endParaRPr>
          </a:p>
        </p:txBody>
      </p:sp>
      <p:sp>
        <p:nvSpPr>
          <p:cNvPr id="30790" name="Text Box 70"/>
          <p:cNvSpPr txBox="1">
            <a:spLocks noChangeArrowheads="1"/>
          </p:cNvSpPr>
          <p:nvPr/>
        </p:nvSpPr>
        <p:spPr bwMode="auto">
          <a:xfrm>
            <a:off x="323850" y="819150"/>
            <a:ext cx="84963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ru-RU" sz="2000" b="1" i="1">
                <a:solidFill>
                  <a:srgbClr val="540264"/>
                </a:solidFill>
              </a:rPr>
              <a:t>Алгебраическими</a:t>
            </a:r>
            <a:r>
              <a:rPr lang="ru-RU" altLang="ru-RU" sz="2000" b="1" i="1">
                <a:solidFill>
                  <a:srgbClr val="000099"/>
                </a:solidFill>
              </a:rPr>
              <a:t> </a:t>
            </a:r>
            <a:r>
              <a:rPr lang="ru-RU" altLang="ru-RU" sz="2000" b="1"/>
              <a:t>названы фракталы, при создании которых</a:t>
            </a:r>
            <a:r>
              <a:rPr lang="ru-RU" altLang="ru-RU" sz="2000"/>
              <a:t> </a:t>
            </a:r>
            <a:r>
              <a:rPr lang="ru-RU" altLang="ru-RU" sz="2000" b="1"/>
              <a:t>итерированию (повторению) подвергаются алгебраические формулы. </a:t>
            </a:r>
            <a:endParaRPr lang="ru-RU" altLang="ru-RU" sz="2000"/>
          </a:p>
        </p:txBody>
      </p:sp>
      <p:pic>
        <p:nvPicPr>
          <p:cNvPr id="9223" name="Рисунок 40" descr="ju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776538"/>
            <a:ext cx="3311525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Рисунок 39" descr="gal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776538"/>
            <a:ext cx="3240088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25450" y="2060575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i="1">
                <a:solidFill>
                  <a:srgbClr val="540264"/>
                </a:solidFill>
              </a:rPr>
              <a:t> </a:t>
            </a:r>
            <a:r>
              <a:rPr lang="ru-RU" altLang="ru-RU" sz="2400" b="1" i="1">
                <a:solidFill>
                  <a:srgbClr val="540264"/>
                </a:solidFill>
              </a:rPr>
              <a:t>Алгоритм построения алгебраических фракталов:</a:t>
            </a:r>
            <a:endParaRPr lang="ru-RU" altLang="ru-RU" sz="2400">
              <a:solidFill>
                <a:srgbClr val="540264"/>
              </a:solidFill>
            </a:endParaRPr>
          </a:p>
        </p:txBody>
      </p:sp>
      <p:pic>
        <p:nvPicPr>
          <p:cNvPr id="8206" name="i-main-pic" descr="Картинка 182 из 490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508625" y="2836863"/>
            <a:ext cx="3263900" cy="29448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0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0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8180"/>
                            </p:stCondLst>
                            <p:childTnLst>
                              <p:par>
                                <p:cTn id="34" presetID="53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68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118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318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" grpId="0"/>
      <p:bldP spid="30789" grpId="0"/>
      <p:bldP spid="30790" grpId="0"/>
      <p:bldP spid="82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177800" y="-25400"/>
            <a:ext cx="91440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4800">
                <a:solidFill>
                  <a:schemeClr val="bg1"/>
                </a:solidFill>
                <a:latin typeface="Monotype Corsiva" pitchFamily="66" charset="0"/>
              </a:rPr>
              <a:t>Геометрические фракталы</a:t>
            </a:r>
          </a:p>
        </p:txBody>
      </p:sp>
      <p:sp>
        <p:nvSpPr>
          <p:cNvPr id="30790" name="Text Box 70"/>
          <p:cNvSpPr txBox="1">
            <a:spLocks noChangeArrowheads="1"/>
          </p:cNvSpPr>
          <p:nvPr/>
        </p:nvSpPr>
        <p:spPr bwMode="auto">
          <a:xfrm>
            <a:off x="323850" y="1001713"/>
            <a:ext cx="84963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ru-RU" sz="2000" b="1" i="1">
                <a:solidFill>
                  <a:srgbClr val="A50021"/>
                </a:solidFill>
              </a:rPr>
              <a:t>Геометрическими</a:t>
            </a:r>
            <a:r>
              <a:rPr lang="ru-RU" altLang="ru-RU" sz="2000" b="1" i="1">
                <a:solidFill>
                  <a:srgbClr val="000099"/>
                </a:solidFill>
              </a:rPr>
              <a:t> </a:t>
            </a:r>
            <a:r>
              <a:rPr lang="ru-RU" altLang="ru-RU" sz="2000" b="1"/>
              <a:t>названы фракталы, при создании которых</a:t>
            </a:r>
            <a:r>
              <a:rPr lang="ru-RU" altLang="ru-RU" sz="2000"/>
              <a:t> </a:t>
            </a:r>
            <a:r>
              <a:rPr lang="ru-RU" altLang="ru-RU" sz="2000" b="1"/>
              <a:t>итерированию подвергаются  не алгебраические формулы, а геометрические объекты.  </a:t>
            </a:r>
            <a:endParaRPr lang="ru-RU" altLang="ru-RU" sz="2000"/>
          </a:p>
        </p:txBody>
      </p:sp>
      <p:graphicFrame>
        <p:nvGraphicFramePr>
          <p:cNvPr id="42083" name="Group 99"/>
          <p:cNvGraphicFramePr>
            <a:graphicFrameLocks noGrp="1"/>
          </p:cNvGraphicFramePr>
          <p:nvPr/>
        </p:nvGraphicFramePr>
        <p:xfrm>
          <a:off x="250825" y="2613025"/>
          <a:ext cx="8713788" cy="3479800"/>
        </p:xfrm>
        <a:graphic>
          <a:graphicData uri="http://schemas.openxmlformats.org/drawingml/2006/table">
            <a:tbl>
              <a:tblPr/>
              <a:tblGrid>
                <a:gridCol w="2179638"/>
                <a:gridCol w="2178050"/>
                <a:gridCol w="2178050"/>
                <a:gridCol w="217805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Пятиугольник Дагера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Фрактал Мандельброта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Кривая Дракона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Крест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Коха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54026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54026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54026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54026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058" name="Picture 74" descr="http://www.ghcube.com/cgi/pix/slides/fractals.mand1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411413" y="3692525"/>
            <a:ext cx="21590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59" name="Picture 75" descr="http://www.ghcube.com/cgi/pix/slides/fractals.durer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323850" y="3765550"/>
            <a:ext cx="194468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60" name="Picture 76" descr="http://www.ghcube.com/cgi/pix/slides/fractals.dragon.gif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4643438" y="3908425"/>
            <a:ext cx="2087562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70" name="Picture 86" descr="http://www.chaostarantula.narod.ru/ToC/1.files/image005.gif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7143750" y="3959225"/>
            <a:ext cx="15605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" grpId="0"/>
      <p:bldP spid="307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3175" y="-50800"/>
            <a:ext cx="91440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66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4800">
                <a:solidFill>
                  <a:schemeClr val="bg1"/>
                </a:solidFill>
                <a:latin typeface="Monotype Corsiva" pitchFamily="66" charset="0"/>
              </a:rPr>
              <a:t>Стохастические фракталы</a:t>
            </a:r>
          </a:p>
        </p:txBody>
      </p:sp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182563" y="866775"/>
            <a:ext cx="878522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ru-RU" sz="1900" b="1" i="1">
                <a:solidFill>
                  <a:srgbClr val="0000C0"/>
                </a:solidFill>
                <a:latin typeface="Monotype Corsiva" pitchFamily="66" charset="0"/>
              </a:rPr>
              <a:t>     Стохастические фракталы</a:t>
            </a:r>
            <a:r>
              <a:rPr lang="ru-RU" altLang="ru-RU" sz="1900" b="1" i="1">
                <a:solidFill>
                  <a:srgbClr val="4597A0"/>
                </a:solidFill>
                <a:latin typeface="Monotype Corsiva" pitchFamily="66" charset="0"/>
              </a:rPr>
              <a:t> – </a:t>
            </a:r>
            <a:r>
              <a:rPr lang="ru-RU" altLang="ru-RU" sz="1900" b="1">
                <a:latin typeface="Monotype Corsiva" pitchFamily="66" charset="0"/>
              </a:rPr>
              <a:t>это случайные последовательности, состоящие из бесконечно большого числа случайных событий, обладающие свойством самоподобия. Это означает, что каждый достаточно длинный конечный  отрезок будет иметь приблизительно те же характеристики, что и вся последовательность в целом</a:t>
            </a:r>
            <a:r>
              <a:rPr lang="ru-RU" altLang="ru-RU" sz="1900">
                <a:latin typeface="Monotype Corsiva" pitchFamily="66" charset="0"/>
              </a:rPr>
              <a:t>.</a:t>
            </a:r>
          </a:p>
        </p:txBody>
      </p:sp>
      <p:pic>
        <p:nvPicPr>
          <p:cNvPr id="43016" name="Picture 10" descr="ггггггггггг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185994">
            <a:off x="1695450" y="4364038"/>
            <a:ext cx="12207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8" descr="derevo_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291671">
            <a:off x="5583238" y="3141663"/>
            <a:ext cx="9096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1" descr="derevo_ant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8913" y="2463800"/>
            <a:ext cx="10747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6" descr="Папоротник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 rot="4498558">
            <a:off x="6401594" y="4555331"/>
            <a:ext cx="95885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9" descr="vetka_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642176">
            <a:off x="2487613" y="2997200"/>
            <a:ext cx="111918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1" name="Oval 14" descr="PlasmaBig"/>
          <p:cNvSpPr>
            <a:spLocks noChangeArrowheads="1"/>
          </p:cNvSpPr>
          <p:nvPr/>
        </p:nvSpPr>
        <p:spPr bwMode="auto">
          <a:xfrm>
            <a:off x="179388" y="3305175"/>
            <a:ext cx="2160587" cy="217487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3022" name="Oval 14" descr="PlasmaBig"/>
          <p:cNvSpPr>
            <a:spLocks noChangeArrowheads="1"/>
          </p:cNvSpPr>
          <p:nvPr/>
        </p:nvSpPr>
        <p:spPr bwMode="auto">
          <a:xfrm>
            <a:off x="3495675" y="4221163"/>
            <a:ext cx="2160588" cy="2087562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3023" name="Oval 15" descr="Brown_"/>
          <p:cNvSpPr>
            <a:spLocks noChangeArrowheads="1"/>
          </p:cNvSpPr>
          <p:nvPr/>
        </p:nvSpPr>
        <p:spPr bwMode="auto">
          <a:xfrm>
            <a:off x="6684963" y="3246438"/>
            <a:ext cx="2160587" cy="2089150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" grpId="0"/>
      <p:bldP spid="43015" grpId="0"/>
      <p:bldP spid="43021" grpId="0" animBg="1"/>
      <p:bldP spid="43022" grpId="0" animBg="1"/>
      <p:bldP spid="430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0"/>
          <p:cNvSpPr txBox="1">
            <a:spLocks noChangeArrowheads="1"/>
          </p:cNvSpPr>
          <p:nvPr/>
        </p:nvSpPr>
        <p:spPr bwMode="auto">
          <a:xfrm>
            <a:off x="0" y="-125413"/>
            <a:ext cx="9144000" cy="4572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ru-RU" altLang="ru-RU" sz="2400" b="1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0" y="63500"/>
            <a:ext cx="9144000" cy="604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66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800">
                <a:solidFill>
                  <a:schemeClr val="bg1"/>
                </a:solidFill>
                <a:latin typeface="Monotype Corsiva" pitchFamily="66" charset="0"/>
              </a:rPr>
              <a:t>Методы построения фракталов</a:t>
            </a:r>
          </a:p>
        </p:txBody>
      </p:sp>
      <p:sp>
        <p:nvSpPr>
          <p:cNvPr id="26835" name="Text Box 211"/>
          <p:cNvSpPr txBox="1">
            <a:spLocks noChangeArrowheads="1"/>
          </p:cNvSpPr>
          <p:nvPr/>
        </p:nvSpPr>
        <p:spPr bwMode="auto">
          <a:xfrm>
            <a:off x="323850" y="981075"/>
            <a:ext cx="8569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b="1">
                <a:solidFill>
                  <a:srgbClr val="540264"/>
                </a:solidFill>
              </a:rPr>
              <a:t>Треугольник Серпинского</a:t>
            </a:r>
            <a:r>
              <a:rPr lang="ru-RU" altLang="ru-RU" sz="2000" b="1" i="1">
                <a:solidFill>
                  <a:srgbClr val="0000A2"/>
                </a:solidFill>
                <a:latin typeface="Monotype Corsiva" pitchFamily="66" charset="0"/>
              </a:rPr>
              <a:t> </a:t>
            </a:r>
            <a:r>
              <a:rPr lang="ru-RU" altLang="ru-RU" sz="2000" b="1" i="1">
                <a:latin typeface="Monotype Corsiva" pitchFamily="66" charset="0"/>
              </a:rPr>
              <a:t>— </a:t>
            </a:r>
            <a:r>
              <a:rPr lang="ru-RU" altLang="ru-RU" sz="2000" b="1">
                <a:latin typeface="Monotype Corsiva" pitchFamily="66" charset="0"/>
              </a:rPr>
              <a:t>фрактал, один из двумерных аналогов множества Кантора, предложенный польским математиком Серпинским в </a:t>
            </a:r>
            <a:r>
              <a:rPr lang="ru-RU" altLang="ru-RU" sz="2000" b="1"/>
              <a:t>1915 </a:t>
            </a:r>
            <a:r>
              <a:rPr lang="ru-RU" altLang="ru-RU" sz="2000" b="1">
                <a:latin typeface="Monotype Corsiva" pitchFamily="66" charset="0"/>
              </a:rPr>
              <a:t>году. </a:t>
            </a:r>
          </a:p>
        </p:txBody>
      </p:sp>
      <p:sp>
        <p:nvSpPr>
          <p:cNvPr id="26836" name="Text Box 212"/>
          <p:cNvSpPr txBox="1">
            <a:spLocks noChangeArrowheads="1"/>
          </p:cNvSpPr>
          <p:nvPr/>
        </p:nvSpPr>
        <p:spPr bwMode="auto">
          <a:xfrm>
            <a:off x="0" y="2662238"/>
            <a:ext cx="61134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540264"/>
              </a:buClr>
              <a:buFont typeface="Wingdings" pitchFamily="2" charset="2"/>
              <a:buChar char="v"/>
            </a:pPr>
            <a:r>
              <a:rPr lang="ru-RU" altLang="ru-RU" sz="2000" b="1">
                <a:latin typeface="Monotype Corsiva" pitchFamily="66" charset="0"/>
              </a:rPr>
              <a:t> </a:t>
            </a:r>
            <a:r>
              <a:rPr lang="ru-RU" altLang="ru-RU" sz="2000" b="1"/>
              <a:t>Проводим прямые, параллельные</a:t>
            </a:r>
          </a:p>
          <a:p>
            <a:pPr algn="just">
              <a:buClr>
                <a:srgbClr val="540264"/>
              </a:buClr>
              <a:buFont typeface="Wingdings" pitchFamily="2" charset="2"/>
              <a:buNone/>
            </a:pPr>
            <a:r>
              <a:rPr lang="ru-RU" altLang="ru-RU" sz="2000" b="1"/>
              <a:t>    сторонам равностороннего треугольника,</a:t>
            </a:r>
          </a:p>
          <a:p>
            <a:pPr algn="just">
              <a:buClr>
                <a:srgbClr val="540264"/>
              </a:buClr>
              <a:buFont typeface="Wingdings" pitchFamily="2" charset="2"/>
              <a:buNone/>
            </a:pPr>
            <a:r>
              <a:rPr lang="ru-RU" altLang="ru-RU" sz="2000" b="1"/>
              <a:t>    разбивающие его на четыре равных</a:t>
            </a:r>
          </a:p>
          <a:p>
            <a:pPr algn="just">
              <a:buClr>
                <a:srgbClr val="540264"/>
              </a:buClr>
              <a:buFont typeface="Wingdings" pitchFamily="2" charset="2"/>
              <a:buNone/>
            </a:pPr>
            <a:r>
              <a:rPr lang="ru-RU" altLang="ru-RU" sz="2000" b="1"/>
              <a:t>    треугольника.</a:t>
            </a:r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5767388" y="2573338"/>
            <a:ext cx="3197225" cy="2640012"/>
          </a:xfrm>
          <a:prstGeom prst="triangle">
            <a:avLst>
              <a:gd name="adj" fmla="val 50000"/>
            </a:avLst>
          </a:prstGeom>
          <a:solidFill>
            <a:schemeClr val="accent6">
              <a:lumMod val="60000"/>
              <a:lumOff val="40000"/>
              <a:alpha val="43137"/>
            </a:schemeClr>
          </a:solidFill>
          <a:ln w="9525">
            <a:solidFill>
              <a:srgbClr val="A60A9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31459B"/>
              </a:solidFill>
              <a:cs typeface="+mn-cs"/>
            </a:endParaRPr>
          </a:p>
        </p:txBody>
      </p:sp>
      <p:sp>
        <p:nvSpPr>
          <p:cNvPr id="11334" name="Freeform 141"/>
          <p:cNvSpPr>
            <a:spLocks/>
          </p:cNvSpPr>
          <p:nvPr/>
        </p:nvSpPr>
        <p:spPr bwMode="auto">
          <a:xfrm>
            <a:off x="6523038" y="3921125"/>
            <a:ext cx="1666875" cy="1322388"/>
          </a:xfrm>
          <a:custGeom>
            <a:avLst/>
            <a:gdLst>
              <a:gd name="T0" fmla="*/ 0 w 1814"/>
              <a:gd name="T1" fmla="*/ 0 h 1406"/>
              <a:gd name="T2" fmla="*/ 2147483647 w 1814"/>
              <a:gd name="T3" fmla="*/ 0 h 1406"/>
              <a:gd name="T4" fmla="*/ 2147483647 w 1814"/>
              <a:gd name="T5" fmla="*/ 2147483647 h 1406"/>
              <a:gd name="T6" fmla="*/ 0 w 1814"/>
              <a:gd name="T7" fmla="*/ 0 h 1406"/>
              <a:gd name="T8" fmla="*/ 0 60000 65536"/>
              <a:gd name="T9" fmla="*/ 0 60000 65536"/>
              <a:gd name="T10" fmla="*/ 0 60000 65536"/>
              <a:gd name="T11" fmla="*/ 0 60000 65536"/>
              <a:gd name="T12" fmla="*/ 0 w 1814"/>
              <a:gd name="T13" fmla="*/ 0 h 1406"/>
              <a:gd name="T14" fmla="*/ 1814 w 1814"/>
              <a:gd name="T15" fmla="*/ 1406 h 14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4" h="1406">
                <a:moveTo>
                  <a:pt x="0" y="0"/>
                </a:moveTo>
                <a:lnTo>
                  <a:pt x="1814" y="0"/>
                </a:lnTo>
                <a:lnTo>
                  <a:pt x="907" y="1406"/>
                </a:lnTo>
                <a:lnTo>
                  <a:pt x="0" y="0"/>
                </a:lnTo>
                <a:close/>
              </a:path>
            </a:pathLst>
          </a:custGeom>
          <a:solidFill>
            <a:srgbClr val="80008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Группа 225"/>
          <p:cNvGrpSpPr>
            <a:grpSpLocks/>
          </p:cNvGrpSpPr>
          <p:nvPr/>
        </p:nvGrpSpPr>
        <p:grpSpPr bwMode="auto">
          <a:xfrm>
            <a:off x="6149151" y="3273926"/>
            <a:ext cx="2414270" cy="1956736"/>
            <a:chOff x="3127008" y="2809370"/>
            <a:chExt cx="3016627" cy="2446416"/>
          </a:xfrm>
          <a:solidFill>
            <a:srgbClr val="800080">
              <a:alpha val="56078"/>
            </a:srgbClr>
          </a:solidFill>
        </p:grpSpPr>
        <p:sp>
          <p:nvSpPr>
            <p:cNvPr id="11284" name="Freeform 73"/>
            <p:cNvSpPr>
              <a:spLocks/>
            </p:cNvSpPr>
            <p:nvPr/>
          </p:nvSpPr>
          <p:spPr bwMode="auto">
            <a:xfrm>
              <a:off x="4116374" y="2809370"/>
              <a:ext cx="1065213" cy="808038"/>
            </a:xfrm>
            <a:custGeom>
              <a:avLst/>
              <a:gdLst>
                <a:gd name="T0" fmla="*/ 0 w 927"/>
                <a:gd name="T1" fmla="*/ 0 h 715"/>
                <a:gd name="T2" fmla="*/ 2147483647 w 927"/>
                <a:gd name="T3" fmla="*/ 0 h 715"/>
                <a:gd name="T4" fmla="*/ 2147483647 w 927"/>
                <a:gd name="T5" fmla="*/ 2147483647 h 715"/>
                <a:gd name="T6" fmla="*/ 0 w 927"/>
                <a:gd name="T7" fmla="*/ 0 h 7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7"/>
                <a:gd name="T13" fmla="*/ 0 h 715"/>
                <a:gd name="T14" fmla="*/ 927 w 927"/>
                <a:gd name="T15" fmla="*/ 715 h 7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7" h="715">
                  <a:moveTo>
                    <a:pt x="0" y="0"/>
                  </a:moveTo>
                  <a:cubicBezTo>
                    <a:pt x="309" y="0"/>
                    <a:pt x="618" y="0"/>
                    <a:pt x="927" y="0"/>
                  </a:cubicBezTo>
                  <a:lnTo>
                    <a:pt x="473" y="7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800080">
                  <a:alpha val="58824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85" name="Freeform 142"/>
            <p:cNvSpPr>
              <a:spLocks/>
            </p:cNvSpPr>
            <p:nvPr/>
          </p:nvSpPr>
          <p:spPr bwMode="auto">
            <a:xfrm>
              <a:off x="3127008" y="4436636"/>
              <a:ext cx="1012825" cy="819150"/>
            </a:xfrm>
            <a:custGeom>
              <a:avLst/>
              <a:gdLst>
                <a:gd name="T0" fmla="*/ 0 w 881"/>
                <a:gd name="T1" fmla="*/ 0 h 724"/>
                <a:gd name="T2" fmla="*/ 2147483647 w 881"/>
                <a:gd name="T3" fmla="*/ 0 h 724"/>
                <a:gd name="T4" fmla="*/ 2147483647 w 881"/>
                <a:gd name="T5" fmla="*/ 2147483647 h 724"/>
                <a:gd name="T6" fmla="*/ 0 w 881"/>
                <a:gd name="T7" fmla="*/ 0 h 7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1"/>
                <a:gd name="T13" fmla="*/ 0 h 724"/>
                <a:gd name="T14" fmla="*/ 881 w 881"/>
                <a:gd name="T15" fmla="*/ 724 h 7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1" h="724">
                  <a:moveTo>
                    <a:pt x="0" y="0"/>
                  </a:moveTo>
                  <a:cubicBezTo>
                    <a:pt x="309" y="0"/>
                    <a:pt x="572" y="0"/>
                    <a:pt x="881" y="0"/>
                  </a:cubicBezTo>
                  <a:lnTo>
                    <a:pt x="460" y="7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800080">
                  <a:alpha val="58824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86" name="Freeform 143"/>
            <p:cNvSpPr>
              <a:spLocks/>
            </p:cNvSpPr>
            <p:nvPr/>
          </p:nvSpPr>
          <p:spPr bwMode="auto">
            <a:xfrm>
              <a:off x="5138894" y="4436636"/>
              <a:ext cx="1004741" cy="803274"/>
            </a:xfrm>
            <a:custGeom>
              <a:avLst/>
              <a:gdLst>
                <a:gd name="T0" fmla="*/ 0 w 927"/>
                <a:gd name="T1" fmla="*/ 0 h 710"/>
                <a:gd name="T2" fmla="*/ 2147483647 w 927"/>
                <a:gd name="T3" fmla="*/ 0 h 710"/>
                <a:gd name="T4" fmla="*/ 2147483647 w 927"/>
                <a:gd name="T5" fmla="*/ 2147483647 h 710"/>
                <a:gd name="T6" fmla="*/ 0 w 927"/>
                <a:gd name="T7" fmla="*/ 0 h 7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7"/>
                <a:gd name="T13" fmla="*/ 0 h 710"/>
                <a:gd name="T14" fmla="*/ 927 w 927"/>
                <a:gd name="T15" fmla="*/ 710 h 7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7" h="710">
                  <a:moveTo>
                    <a:pt x="0" y="0"/>
                  </a:moveTo>
                  <a:cubicBezTo>
                    <a:pt x="309" y="0"/>
                    <a:pt x="618" y="0"/>
                    <a:pt x="927" y="0"/>
                  </a:cubicBezTo>
                  <a:lnTo>
                    <a:pt x="457" y="7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800080">
                  <a:alpha val="58824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7" name="Group 145"/>
          <p:cNvGrpSpPr>
            <a:grpSpLocks/>
          </p:cNvGrpSpPr>
          <p:nvPr/>
        </p:nvGrpSpPr>
        <p:grpSpPr bwMode="auto">
          <a:xfrm>
            <a:off x="5959652" y="2906588"/>
            <a:ext cx="2809240" cy="2316605"/>
            <a:chOff x="431" y="1605"/>
            <a:chExt cx="3057" cy="2562"/>
          </a:xfrm>
          <a:solidFill>
            <a:srgbClr val="800080">
              <a:alpha val="58039"/>
            </a:srgbClr>
          </a:solidFill>
        </p:grpSpPr>
        <p:sp>
          <p:nvSpPr>
            <p:cNvPr id="11395" name="Freeform 146"/>
            <p:cNvSpPr>
              <a:spLocks/>
            </p:cNvSpPr>
            <p:nvPr/>
          </p:nvSpPr>
          <p:spPr bwMode="auto">
            <a:xfrm>
              <a:off x="1740" y="1605"/>
              <a:ext cx="456" cy="420"/>
            </a:xfrm>
            <a:custGeom>
              <a:avLst/>
              <a:gdLst>
                <a:gd name="T0" fmla="*/ 0 w 456"/>
                <a:gd name="T1" fmla="*/ 6 h 420"/>
                <a:gd name="T2" fmla="*/ 456 w 456"/>
                <a:gd name="T3" fmla="*/ 0 h 420"/>
                <a:gd name="T4" fmla="*/ 240 w 456"/>
                <a:gd name="T5" fmla="*/ 420 h 420"/>
                <a:gd name="T6" fmla="*/ 0 w 456"/>
                <a:gd name="T7" fmla="*/ 6 h 4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420"/>
                <a:gd name="T14" fmla="*/ 456 w 456"/>
                <a:gd name="T15" fmla="*/ 420 h 4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420">
                  <a:moveTo>
                    <a:pt x="0" y="6"/>
                  </a:moveTo>
                  <a:lnTo>
                    <a:pt x="456" y="0"/>
                  </a:lnTo>
                  <a:lnTo>
                    <a:pt x="240" y="42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96" name="Freeform 147"/>
            <p:cNvSpPr>
              <a:spLocks/>
            </p:cNvSpPr>
            <p:nvPr/>
          </p:nvSpPr>
          <p:spPr bwMode="auto">
            <a:xfrm>
              <a:off x="1282" y="2358"/>
              <a:ext cx="456" cy="374"/>
            </a:xfrm>
            <a:custGeom>
              <a:avLst/>
              <a:gdLst>
                <a:gd name="T0" fmla="*/ 0 w 456"/>
                <a:gd name="T1" fmla="*/ 4 h 420"/>
                <a:gd name="T2" fmla="*/ 456 w 456"/>
                <a:gd name="T3" fmla="*/ 0 h 420"/>
                <a:gd name="T4" fmla="*/ 240 w 456"/>
                <a:gd name="T5" fmla="*/ 209 h 420"/>
                <a:gd name="T6" fmla="*/ 0 w 456"/>
                <a:gd name="T7" fmla="*/ 4 h 4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420"/>
                <a:gd name="T14" fmla="*/ 456 w 456"/>
                <a:gd name="T15" fmla="*/ 420 h 4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420">
                  <a:moveTo>
                    <a:pt x="0" y="6"/>
                  </a:moveTo>
                  <a:lnTo>
                    <a:pt x="456" y="0"/>
                  </a:lnTo>
                  <a:lnTo>
                    <a:pt x="240" y="42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97" name="Freeform 148"/>
            <p:cNvSpPr>
              <a:spLocks/>
            </p:cNvSpPr>
            <p:nvPr/>
          </p:nvSpPr>
          <p:spPr bwMode="auto">
            <a:xfrm>
              <a:off x="2200" y="2341"/>
              <a:ext cx="456" cy="374"/>
            </a:xfrm>
            <a:custGeom>
              <a:avLst/>
              <a:gdLst>
                <a:gd name="T0" fmla="*/ 0 w 456"/>
                <a:gd name="T1" fmla="*/ 4 h 420"/>
                <a:gd name="T2" fmla="*/ 456 w 456"/>
                <a:gd name="T3" fmla="*/ 0 h 420"/>
                <a:gd name="T4" fmla="*/ 240 w 456"/>
                <a:gd name="T5" fmla="*/ 209 h 420"/>
                <a:gd name="T6" fmla="*/ 0 w 456"/>
                <a:gd name="T7" fmla="*/ 4 h 4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420"/>
                <a:gd name="T14" fmla="*/ 456 w 456"/>
                <a:gd name="T15" fmla="*/ 420 h 4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420">
                  <a:moveTo>
                    <a:pt x="0" y="6"/>
                  </a:moveTo>
                  <a:lnTo>
                    <a:pt x="456" y="0"/>
                  </a:lnTo>
                  <a:lnTo>
                    <a:pt x="240" y="42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98" name="Freeform 149"/>
            <p:cNvSpPr>
              <a:spLocks/>
            </p:cNvSpPr>
            <p:nvPr/>
          </p:nvSpPr>
          <p:spPr bwMode="auto">
            <a:xfrm>
              <a:off x="868" y="3076"/>
              <a:ext cx="436" cy="362"/>
            </a:xfrm>
            <a:custGeom>
              <a:avLst/>
              <a:gdLst>
                <a:gd name="T0" fmla="*/ 0 w 436"/>
                <a:gd name="T1" fmla="*/ 0 h 362"/>
                <a:gd name="T2" fmla="*/ 436 w 436"/>
                <a:gd name="T3" fmla="*/ 0 h 362"/>
                <a:gd name="T4" fmla="*/ 226 w 436"/>
                <a:gd name="T5" fmla="*/ 362 h 362"/>
                <a:gd name="T6" fmla="*/ 0 w 436"/>
                <a:gd name="T7" fmla="*/ 0 h 3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6"/>
                <a:gd name="T13" fmla="*/ 0 h 362"/>
                <a:gd name="T14" fmla="*/ 436 w 436"/>
                <a:gd name="T15" fmla="*/ 362 h 3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6" h="362">
                  <a:moveTo>
                    <a:pt x="0" y="0"/>
                  </a:moveTo>
                  <a:lnTo>
                    <a:pt x="436" y="0"/>
                  </a:lnTo>
                  <a:lnTo>
                    <a:pt x="226" y="3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99" name="Freeform 150"/>
            <p:cNvSpPr>
              <a:spLocks/>
            </p:cNvSpPr>
            <p:nvPr/>
          </p:nvSpPr>
          <p:spPr bwMode="auto">
            <a:xfrm>
              <a:off x="2613" y="3085"/>
              <a:ext cx="436" cy="366"/>
            </a:xfrm>
            <a:custGeom>
              <a:avLst/>
              <a:gdLst>
                <a:gd name="T0" fmla="*/ 0 w 436"/>
                <a:gd name="T1" fmla="*/ 4 h 366"/>
                <a:gd name="T2" fmla="*/ 436 w 436"/>
                <a:gd name="T3" fmla="*/ 0 h 366"/>
                <a:gd name="T4" fmla="*/ 230 w 436"/>
                <a:gd name="T5" fmla="*/ 358 h 366"/>
                <a:gd name="T6" fmla="*/ 238 w 436"/>
                <a:gd name="T7" fmla="*/ 366 h 366"/>
                <a:gd name="T8" fmla="*/ 0 w 436"/>
                <a:gd name="T9" fmla="*/ 4 h 3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6"/>
                <a:gd name="T16" fmla="*/ 0 h 366"/>
                <a:gd name="T17" fmla="*/ 436 w 436"/>
                <a:gd name="T18" fmla="*/ 366 h 3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6" h="366">
                  <a:moveTo>
                    <a:pt x="0" y="4"/>
                  </a:moveTo>
                  <a:lnTo>
                    <a:pt x="436" y="0"/>
                  </a:lnTo>
                  <a:lnTo>
                    <a:pt x="230" y="358"/>
                  </a:lnTo>
                  <a:lnTo>
                    <a:pt x="238" y="36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00" name="Freeform 151"/>
            <p:cNvSpPr>
              <a:spLocks/>
            </p:cNvSpPr>
            <p:nvPr/>
          </p:nvSpPr>
          <p:spPr bwMode="auto">
            <a:xfrm>
              <a:off x="2154" y="3793"/>
              <a:ext cx="456" cy="374"/>
            </a:xfrm>
            <a:custGeom>
              <a:avLst/>
              <a:gdLst>
                <a:gd name="T0" fmla="*/ 0 w 456"/>
                <a:gd name="T1" fmla="*/ 4 h 420"/>
                <a:gd name="T2" fmla="*/ 456 w 456"/>
                <a:gd name="T3" fmla="*/ 0 h 420"/>
                <a:gd name="T4" fmla="*/ 240 w 456"/>
                <a:gd name="T5" fmla="*/ 209 h 420"/>
                <a:gd name="T6" fmla="*/ 0 w 456"/>
                <a:gd name="T7" fmla="*/ 4 h 4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420"/>
                <a:gd name="T14" fmla="*/ 456 w 456"/>
                <a:gd name="T15" fmla="*/ 420 h 4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420">
                  <a:moveTo>
                    <a:pt x="0" y="6"/>
                  </a:moveTo>
                  <a:lnTo>
                    <a:pt x="456" y="0"/>
                  </a:lnTo>
                  <a:lnTo>
                    <a:pt x="240" y="42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01" name="Freeform 152"/>
            <p:cNvSpPr>
              <a:spLocks/>
            </p:cNvSpPr>
            <p:nvPr/>
          </p:nvSpPr>
          <p:spPr bwMode="auto">
            <a:xfrm>
              <a:off x="431" y="3793"/>
              <a:ext cx="456" cy="374"/>
            </a:xfrm>
            <a:custGeom>
              <a:avLst/>
              <a:gdLst>
                <a:gd name="T0" fmla="*/ 0 w 456"/>
                <a:gd name="T1" fmla="*/ 4 h 420"/>
                <a:gd name="T2" fmla="*/ 456 w 456"/>
                <a:gd name="T3" fmla="*/ 0 h 420"/>
                <a:gd name="T4" fmla="*/ 240 w 456"/>
                <a:gd name="T5" fmla="*/ 209 h 420"/>
                <a:gd name="T6" fmla="*/ 0 w 456"/>
                <a:gd name="T7" fmla="*/ 4 h 4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420"/>
                <a:gd name="T14" fmla="*/ 456 w 456"/>
                <a:gd name="T15" fmla="*/ 420 h 4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420">
                  <a:moveTo>
                    <a:pt x="0" y="6"/>
                  </a:moveTo>
                  <a:lnTo>
                    <a:pt x="456" y="0"/>
                  </a:lnTo>
                  <a:lnTo>
                    <a:pt x="240" y="42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02" name="Freeform 153"/>
            <p:cNvSpPr>
              <a:spLocks/>
            </p:cNvSpPr>
            <p:nvPr/>
          </p:nvSpPr>
          <p:spPr bwMode="auto">
            <a:xfrm>
              <a:off x="3060" y="3802"/>
              <a:ext cx="428" cy="364"/>
            </a:xfrm>
            <a:custGeom>
              <a:avLst/>
              <a:gdLst>
                <a:gd name="T0" fmla="*/ 0 w 428"/>
                <a:gd name="T1" fmla="*/ 0 h 364"/>
                <a:gd name="T2" fmla="*/ 428 w 428"/>
                <a:gd name="T3" fmla="*/ 0 h 364"/>
                <a:gd name="T4" fmla="*/ 232 w 428"/>
                <a:gd name="T5" fmla="*/ 364 h 364"/>
                <a:gd name="T6" fmla="*/ 0 w 428"/>
                <a:gd name="T7" fmla="*/ 0 h 3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"/>
                <a:gd name="T13" fmla="*/ 0 h 364"/>
                <a:gd name="T14" fmla="*/ 428 w 428"/>
                <a:gd name="T15" fmla="*/ 364 h 3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" h="364">
                  <a:moveTo>
                    <a:pt x="0" y="0"/>
                  </a:moveTo>
                  <a:lnTo>
                    <a:pt x="428" y="0"/>
                  </a:lnTo>
                  <a:lnTo>
                    <a:pt x="232" y="3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403" name="Freeform 154"/>
            <p:cNvSpPr>
              <a:spLocks/>
            </p:cNvSpPr>
            <p:nvPr/>
          </p:nvSpPr>
          <p:spPr bwMode="auto">
            <a:xfrm>
              <a:off x="1292" y="3793"/>
              <a:ext cx="456" cy="374"/>
            </a:xfrm>
            <a:custGeom>
              <a:avLst/>
              <a:gdLst>
                <a:gd name="T0" fmla="*/ 0 w 456"/>
                <a:gd name="T1" fmla="*/ 4 h 420"/>
                <a:gd name="T2" fmla="*/ 456 w 456"/>
                <a:gd name="T3" fmla="*/ 0 h 420"/>
                <a:gd name="T4" fmla="*/ 240 w 456"/>
                <a:gd name="T5" fmla="*/ 209 h 420"/>
                <a:gd name="T6" fmla="*/ 0 w 456"/>
                <a:gd name="T7" fmla="*/ 4 h 4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420"/>
                <a:gd name="T14" fmla="*/ 456 w 456"/>
                <a:gd name="T15" fmla="*/ 420 h 4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420">
                  <a:moveTo>
                    <a:pt x="0" y="6"/>
                  </a:moveTo>
                  <a:lnTo>
                    <a:pt x="456" y="0"/>
                  </a:lnTo>
                  <a:lnTo>
                    <a:pt x="240" y="42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8" name="Группа 246"/>
          <p:cNvGrpSpPr>
            <a:grpSpLocks/>
          </p:cNvGrpSpPr>
          <p:nvPr/>
        </p:nvGrpSpPr>
        <p:grpSpPr bwMode="auto">
          <a:xfrm>
            <a:off x="5884845" y="2746374"/>
            <a:ext cx="2983611" cy="2483216"/>
            <a:chOff x="2748037" y="2032494"/>
            <a:chExt cx="3875956" cy="3224713"/>
          </a:xfrm>
          <a:solidFill>
            <a:srgbClr val="800080">
              <a:alpha val="52941"/>
            </a:srgbClr>
          </a:solidFill>
        </p:grpSpPr>
        <p:grpSp>
          <p:nvGrpSpPr>
            <p:cNvPr id="9" name="Группа 224"/>
            <p:cNvGrpSpPr/>
            <p:nvPr/>
          </p:nvGrpSpPr>
          <p:grpSpPr>
            <a:xfrm>
              <a:off x="3752729" y="2032494"/>
              <a:ext cx="1859571" cy="1536688"/>
              <a:chOff x="3744630" y="2156829"/>
              <a:chExt cx="1859571" cy="1536688"/>
            </a:xfrm>
            <a:grpFill/>
          </p:grpSpPr>
          <p:sp>
            <p:nvSpPr>
              <p:cNvPr id="11273" name="Freeform 14"/>
              <p:cNvSpPr>
                <a:spLocks/>
              </p:cNvSpPr>
              <p:nvPr/>
            </p:nvSpPr>
            <p:spPr bwMode="auto">
              <a:xfrm>
                <a:off x="4522585" y="2156829"/>
                <a:ext cx="276225" cy="222250"/>
              </a:xfrm>
              <a:custGeom>
                <a:avLst/>
                <a:gdLst>
                  <a:gd name="T0" fmla="*/ 0 w 240"/>
                  <a:gd name="T1" fmla="*/ 0 h 196"/>
                  <a:gd name="T2" fmla="*/ 2147483647 w 240"/>
                  <a:gd name="T3" fmla="*/ 0 h 196"/>
                  <a:gd name="T4" fmla="*/ 2147483647 w 240"/>
                  <a:gd name="T5" fmla="*/ 2147483647 h 196"/>
                  <a:gd name="T6" fmla="*/ 0 w 240"/>
                  <a:gd name="T7" fmla="*/ 0 h 1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96"/>
                  <a:gd name="T14" fmla="*/ 240 w 240"/>
                  <a:gd name="T15" fmla="*/ 196 h 1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96">
                    <a:moveTo>
                      <a:pt x="0" y="0"/>
                    </a:moveTo>
                    <a:lnTo>
                      <a:pt x="240" y="0"/>
                    </a:lnTo>
                    <a:lnTo>
                      <a:pt x="122" y="19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74" name="Freeform 15"/>
              <p:cNvSpPr>
                <a:spLocks/>
              </p:cNvSpPr>
              <p:nvPr/>
            </p:nvSpPr>
            <p:spPr bwMode="auto">
              <a:xfrm>
                <a:off x="4258530" y="2617329"/>
                <a:ext cx="285750" cy="220661"/>
              </a:xfrm>
              <a:custGeom>
                <a:avLst/>
                <a:gdLst>
                  <a:gd name="T0" fmla="*/ 0 w 248"/>
                  <a:gd name="T1" fmla="*/ 0 h 195"/>
                  <a:gd name="T2" fmla="*/ 2147483647 w 248"/>
                  <a:gd name="T3" fmla="*/ 2147483647 h 195"/>
                  <a:gd name="T4" fmla="*/ 2147483647 w 248"/>
                  <a:gd name="T5" fmla="*/ 2147483647 h 195"/>
                  <a:gd name="T6" fmla="*/ 0 w 248"/>
                  <a:gd name="T7" fmla="*/ 0 h 1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8"/>
                  <a:gd name="T13" fmla="*/ 0 h 195"/>
                  <a:gd name="T14" fmla="*/ 248 w 248"/>
                  <a:gd name="T15" fmla="*/ 195 h 1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8" h="195">
                    <a:moveTo>
                      <a:pt x="0" y="0"/>
                    </a:moveTo>
                    <a:lnTo>
                      <a:pt x="248" y="1"/>
                    </a:lnTo>
                    <a:lnTo>
                      <a:pt x="128" y="1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75" name="Freeform 16"/>
              <p:cNvSpPr>
                <a:spLocks/>
              </p:cNvSpPr>
              <p:nvPr/>
            </p:nvSpPr>
            <p:spPr bwMode="auto">
              <a:xfrm>
                <a:off x="4786111" y="2608866"/>
                <a:ext cx="290512" cy="222250"/>
              </a:xfrm>
              <a:custGeom>
                <a:avLst/>
                <a:gdLst>
                  <a:gd name="T0" fmla="*/ 0 w 252"/>
                  <a:gd name="T1" fmla="*/ 0 h 197"/>
                  <a:gd name="T2" fmla="*/ 2147483647 w 252"/>
                  <a:gd name="T3" fmla="*/ 2147483647 h 197"/>
                  <a:gd name="T4" fmla="*/ 2147483647 w 252"/>
                  <a:gd name="T5" fmla="*/ 2147483647 h 197"/>
                  <a:gd name="T6" fmla="*/ 0 w 252"/>
                  <a:gd name="T7" fmla="*/ 0 h 1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2"/>
                  <a:gd name="T13" fmla="*/ 0 h 197"/>
                  <a:gd name="T14" fmla="*/ 252 w 252"/>
                  <a:gd name="T15" fmla="*/ 197 h 1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2" h="197">
                    <a:moveTo>
                      <a:pt x="0" y="0"/>
                    </a:moveTo>
                    <a:lnTo>
                      <a:pt x="252" y="2"/>
                    </a:lnTo>
                    <a:lnTo>
                      <a:pt x="134" y="19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76" name="Freeform 17"/>
              <p:cNvSpPr>
                <a:spLocks/>
              </p:cNvSpPr>
              <p:nvPr/>
            </p:nvSpPr>
            <p:spPr bwMode="auto">
              <a:xfrm>
                <a:off x="3991627" y="3051973"/>
                <a:ext cx="274638" cy="207962"/>
              </a:xfrm>
              <a:custGeom>
                <a:avLst/>
                <a:gdLst>
                  <a:gd name="T0" fmla="*/ 0 w 238"/>
                  <a:gd name="T1" fmla="*/ 0 h 184"/>
                  <a:gd name="T2" fmla="*/ 2147483647 w 238"/>
                  <a:gd name="T3" fmla="*/ 0 h 184"/>
                  <a:gd name="T4" fmla="*/ 2147483647 w 238"/>
                  <a:gd name="T5" fmla="*/ 2147483647 h 184"/>
                  <a:gd name="T6" fmla="*/ 0 w 238"/>
                  <a:gd name="T7" fmla="*/ 0 h 1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8"/>
                  <a:gd name="T13" fmla="*/ 0 h 184"/>
                  <a:gd name="T14" fmla="*/ 238 w 238"/>
                  <a:gd name="T15" fmla="*/ 184 h 1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8" h="184">
                    <a:moveTo>
                      <a:pt x="0" y="0"/>
                    </a:moveTo>
                    <a:lnTo>
                      <a:pt x="238" y="0"/>
                    </a:lnTo>
                    <a:lnTo>
                      <a:pt x="112" y="1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77" name="Freeform 18"/>
              <p:cNvSpPr>
                <a:spLocks/>
              </p:cNvSpPr>
              <p:nvPr/>
            </p:nvSpPr>
            <p:spPr bwMode="auto">
              <a:xfrm>
                <a:off x="5089526" y="3045954"/>
                <a:ext cx="261938" cy="206375"/>
              </a:xfrm>
              <a:custGeom>
                <a:avLst/>
                <a:gdLst>
                  <a:gd name="T0" fmla="*/ 0 w 228"/>
                  <a:gd name="T1" fmla="*/ 0 h 182"/>
                  <a:gd name="T2" fmla="*/ 2147483647 w 228"/>
                  <a:gd name="T3" fmla="*/ 2147483647 h 182"/>
                  <a:gd name="T4" fmla="*/ 2147483647 w 228"/>
                  <a:gd name="T5" fmla="*/ 2147483647 h 182"/>
                  <a:gd name="T6" fmla="*/ 0 w 228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8"/>
                  <a:gd name="T13" fmla="*/ 0 h 182"/>
                  <a:gd name="T14" fmla="*/ 228 w 228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8" h="182">
                    <a:moveTo>
                      <a:pt x="0" y="0"/>
                    </a:moveTo>
                    <a:lnTo>
                      <a:pt x="228" y="2"/>
                    </a:lnTo>
                    <a:lnTo>
                      <a:pt x="118" y="1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78" name="Freeform 19"/>
              <p:cNvSpPr>
                <a:spLocks/>
              </p:cNvSpPr>
              <p:nvPr/>
            </p:nvSpPr>
            <p:spPr bwMode="auto">
              <a:xfrm>
                <a:off x="4260771" y="3487142"/>
                <a:ext cx="261938" cy="206375"/>
              </a:xfrm>
              <a:custGeom>
                <a:avLst/>
                <a:gdLst>
                  <a:gd name="T0" fmla="*/ 0 w 228"/>
                  <a:gd name="T1" fmla="*/ 0 h 182"/>
                  <a:gd name="T2" fmla="*/ 2147483647 w 228"/>
                  <a:gd name="T3" fmla="*/ 2147483647 h 182"/>
                  <a:gd name="T4" fmla="*/ 2147483647 w 228"/>
                  <a:gd name="T5" fmla="*/ 2147483647 h 182"/>
                  <a:gd name="T6" fmla="*/ 0 w 228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8"/>
                  <a:gd name="T13" fmla="*/ 0 h 182"/>
                  <a:gd name="T14" fmla="*/ 228 w 228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8" h="182">
                    <a:moveTo>
                      <a:pt x="0" y="0"/>
                    </a:moveTo>
                    <a:lnTo>
                      <a:pt x="228" y="2"/>
                    </a:lnTo>
                    <a:lnTo>
                      <a:pt x="118" y="1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>
                <a:off x="4819976" y="3474773"/>
                <a:ext cx="265113" cy="203200"/>
              </a:xfrm>
              <a:custGeom>
                <a:avLst/>
                <a:gdLst>
                  <a:gd name="T0" fmla="*/ 0 w 230"/>
                  <a:gd name="T1" fmla="*/ 2147483647 h 180"/>
                  <a:gd name="T2" fmla="*/ 2147483647 w 230"/>
                  <a:gd name="T3" fmla="*/ 0 h 180"/>
                  <a:gd name="T4" fmla="*/ 2147483647 w 230"/>
                  <a:gd name="T5" fmla="*/ 2147483647 h 180"/>
                  <a:gd name="T6" fmla="*/ 0 w 230"/>
                  <a:gd name="T7" fmla="*/ 2147483647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0"/>
                  <a:gd name="T13" fmla="*/ 0 h 180"/>
                  <a:gd name="T14" fmla="*/ 230 w 230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0" h="180">
                    <a:moveTo>
                      <a:pt x="0" y="2"/>
                    </a:moveTo>
                    <a:lnTo>
                      <a:pt x="230" y="0"/>
                    </a:lnTo>
                    <a:lnTo>
                      <a:pt x="114" y="18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98" name="Freeform 39"/>
              <p:cNvSpPr>
                <a:spLocks/>
              </p:cNvSpPr>
              <p:nvPr/>
            </p:nvSpPr>
            <p:spPr bwMode="auto">
              <a:xfrm>
                <a:off x="3744630" y="3487142"/>
                <a:ext cx="247650" cy="203200"/>
              </a:xfrm>
              <a:custGeom>
                <a:avLst/>
                <a:gdLst>
                  <a:gd name="T0" fmla="*/ 0 w 216"/>
                  <a:gd name="T1" fmla="*/ 0 h 180"/>
                  <a:gd name="T2" fmla="*/ 2147483647 w 216"/>
                  <a:gd name="T3" fmla="*/ 0 h 180"/>
                  <a:gd name="T4" fmla="*/ 2147483647 w 216"/>
                  <a:gd name="T5" fmla="*/ 2147483647 h 180"/>
                  <a:gd name="T6" fmla="*/ 2147483647 w 216"/>
                  <a:gd name="T7" fmla="*/ 2147483647 h 180"/>
                  <a:gd name="T8" fmla="*/ 0 w 216"/>
                  <a:gd name="T9" fmla="*/ 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80"/>
                  <a:gd name="T17" fmla="*/ 216 w 216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80">
                    <a:moveTo>
                      <a:pt x="0" y="0"/>
                    </a:moveTo>
                    <a:lnTo>
                      <a:pt x="216" y="0"/>
                    </a:lnTo>
                    <a:lnTo>
                      <a:pt x="114" y="180"/>
                    </a:lnTo>
                    <a:lnTo>
                      <a:pt x="108" y="18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99" name="Freeform 40"/>
              <p:cNvSpPr>
                <a:spLocks/>
              </p:cNvSpPr>
              <p:nvPr/>
            </p:nvSpPr>
            <p:spPr bwMode="auto">
              <a:xfrm>
                <a:off x="5340676" y="3474773"/>
                <a:ext cx="263525" cy="203200"/>
              </a:xfrm>
              <a:custGeom>
                <a:avLst/>
                <a:gdLst>
                  <a:gd name="T0" fmla="*/ 0 w 230"/>
                  <a:gd name="T1" fmla="*/ 2147483647 h 180"/>
                  <a:gd name="T2" fmla="*/ 2147483647 w 230"/>
                  <a:gd name="T3" fmla="*/ 0 h 180"/>
                  <a:gd name="T4" fmla="*/ 2147483647 w 230"/>
                  <a:gd name="T5" fmla="*/ 2147483647 h 180"/>
                  <a:gd name="T6" fmla="*/ 0 w 230"/>
                  <a:gd name="T7" fmla="*/ 2147483647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0"/>
                  <a:gd name="T13" fmla="*/ 0 h 180"/>
                  <a:gd name="T14" fmla="*/ 230 w 230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0" h="180">
                    <a:moveTo>
                      <a:pt x="0" y="2"/>
                    </a:moveTo>
                    <a:lnTo>
                      <a:pt x="230" y="0"/>
                    </a:lnTo>
                    <a:lnTo>
                      <a:pt x="114" y="18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0" name="Группа 226"/>
            <p:cNvGrpSpPr/>
            <p:nvPr/>
          </p:nvGrpSpPr>
          <p:grpSpPr>
            <a:xfrm>
              <a:off x="4786312" y="3757854"/>
              <a:ext cx="1837681" cy="1498931"/>
              <a:chOff x="3794124" y="2182217"/>
              <a:chExt cx="1803114" cy="1498931"/>
            </a:xfrm>
            <a:grpFill/>
          </p:grpSpPr>
          <p:sp>
            <p:nvSpPr>
              <p:cNvPr id="228" name="Freeform 14"/>
              <p:cNvSpPr>
                <a:spLocks/>
              </p:cNvSpPr>
              <p:nvPr/>
            </p:nvSpPr>
            <p:spPr bwMode="auto">
              <a:xfrm>
                <a:off x="4587047" y="2182217"/>
                <a:ext cx="276225" cy="222249"/>
              </a:xfrm>
              <a:custGeom>
                <a:avLst/>
                <a:gdLst>
                  <a:gd name="T0" fmla="*/ 0 w 240"/>
                  <a:gd name="T1" fmla="*/ 0 h 196"/>
                  <a:gd name="T2" fmla="*/ 2147483647 w 240"/>
                  <a:gd name="T3" fmla="*/ 0 h 196"/>
                  <a:gd name="T4" fmla="*/ 2147483647 w 240"/>
                  <a:gd name="T5" fmla="*/ 2147483647 h 196"/>
                  <a:gd name="T6" fmla="*/ 0 w 240"/>
                  <a:gd name="T7" fmla="*/ 0 h 1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96"/>
                  <a:gd name="T14" fmla="*/ 240 w 240"/>
                  <a:gd name="T15" fmla="*/ 196 h 1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96">
                    <a:moveTo>
                      <a:pt x="0" y="0"/>
                    </a:moveTo>
                    <a:lnTo>
                      <a:pt x="240" y="0"/>
                    </a:lnTo>
                    <a:lnTo>
                      <a:pt x="122" y="19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9" name="Freeform 15"/>
              <p:cNvSpPr>
                <a:spLocks/>
              </p:cNvSpPr>
              <p:nvPr/>
            </p:nvSpPr>
            <p:spPr bwMode="auto">
              <a:xfrm>
                <a:off x="4342483" y="2625791"/>
                <a:ext cx="285750" cy="220663"/>
              </a:xfrm>
              <a:custGeom>
                <a:avLst/>
                <a:gdLst>
                  <a:gd name="T0" fmla="*/ 0 w 248"/>
                  <a:gd name="T1" fmla="*/ 0 h 195"/>
                  <a:gd name="T2" fmla="*/ 2147483647 w 248"/>
                  <a:gd name="T3" fmla="*/ 2147483647 h 195"/>
                  <a:gd name="T4" fmla="*/ 2147483647 w 248"/>
                  <a:gd name="T5" fmla="*/ 2147483647 h 195"/>
                  <a:gd name="T6" fmla="*/ 0 w 248"/>
                  <a:gd name="T7" fmla="*/ 0 h 1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8"/>
                  <a:gd name="T13" fmla="*/ 0 h 195"/>
                  <a:gd name="T14" fmla="*/ 248 w 248"/>
                  <a:gd name="T15" fmla="*/ 195 h 1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8" h="195">
                    <a:moveTo>
                      <a:pt x="0" y="0"/>
                    </a:moveTo>
                    <a:lnTo>
                      <a:pt x="248" y="1"/>
                    </a:lnTo>
                    <a:lnTo>
                      <a:pt x="128" y="1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0" name="Freeform 16"/>
              <p:cNvSpPr>
                <a:spLocks/>
              </p:cNvSpPr>
              <p:nvPr/>
            </p:nvSpPr>
            <p:spPr bwMode="auto">
              <a:xfrm>
                <a:off x="4831232" y="2638161"/>
                <a:ext cx="290513" cy="222249"/>
              </a:xfrm>
              <a:custGeom>
                <a:avLst/>
                <a:gdLst>
                  <a:gd name="T0" fmla="*/ 0 w 252"/>
                  <a:gd name="T1" fmla="*/ 0 h 197"/>
                  <a:gd name="T2" fmla="*/ 2147483647 w 252"/>
                  <a:gd name="T3" fmla="*/ 2147483647 h 197"/>
                  <a:gd name="T4" fmla="*/ 2147483647 w 252"/>
                  <a:gd name="T5" fmla="*/ 2147483647 h 197"/>
                  <a:gd name="T6" fmla="*/ 0 w 252"/>
                  <a:gd name="T7" fmla="*/ 0 h 1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2"/>
                  <a:gd name="T13" fmla="*/ 0 h 197"/>
                  <a:gd name="T14" fmla="*/ 252 w 252"/>
                  <a:gd name="T15" fmla="*/ 197 h 1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2" h="197">
                    <a:moveTo>
                      <a:pt x="0" y="0"/>
                    </a:moveTo>
                    <a:lnTo>
                      <a:pt x="252" y="2"/>
                    </a:lnTo>
                    <a:lnTo>
                      <a:pt x="134" y="19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1" name="Freeform 17"/>
              <p:cNvSpPr>
                <a:spLocks/>
              </p:cNvSpPr>
              <p:nvPr/>
            </p:nvSpPr>
            <p:spPr bwMode="auto">
              <a:xfrm>
                <a:off x="4056399" y="3061787"/>
                <a:ext cx="274638" cy="207962"/>
              </a:xfrm>
              <a:custGeom>
                <a:avLst/>
                <a:gdLst>
                  <a:gd name="T0" fmla="*/ 0 w 238"/>
                  <a:gd name="T1" fmla="*/ 0 h 184"/>
                  <a:gd name="T2" fmla="*/ 2147483647 w 238"/>
                  <a:gd name="T3" fmla="*/ 0 h 184"/>
                  <a:gd name="T4" fmla="*/ 2147483647 w 238"/>
                  <a:gd name="T5" fmla="*/ 2147483647 h 184"/>
                  <a:gd name="T6" fmla="*/ 0 w 238"/>
                  <a:gd name="T7" fmla="*/ 0 h 1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8"/>
                  <a:gd name="T13" fmla="*/ 0 h 184"/>
                  <a:gd name="T14" fmla="*/ 238 w 238"/>
                  <a:gd name="T15" fmla="*/ 184 h 1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8" h="184">
                    <a:moveTo>
                      <a:pt x="0" y="0"/>
                    </a:moveTo>
                    <a:lnTo>
                      <a:pt x="238" y="0"/>
                    </a:lnTo>
                    <a:lnTo>
                      <a:pt x="112" y="1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2" name="Freeform 18"/>
              <p:cNvSpPr>
                <a:spLocks/>
              </p:cNvSpPr>
              <p:nvPr/>
            </p:nvSpPr>
            <p:spPr bwMode="auto">
              <a:xfrm>
                <a:off x="5094468" y="3047071"/>
                <a:ext cx="261938" cy="206375"/>
              </a:xfrm>
              <a:custGeom>
                <a:avLst/>
                <a:gdLst>
                  <a:gd name="T0" fmla="*/ 0 w 228"/>
                  <a:gd name="T1" fmla="*/ 0 h 182"/>
                  <a:gd name="T2" fmla="*/ 2147483647 w 228"/>
                  <a:gd name="T3" fmla="*/ 2147483647 h 182"/>
                  <a:gd name="T4" fmla="*/ 2147483647 w 228"/>
                  <a:gd name="T5" fmla="*/ 2147483647 h 182"/>
                  <a:gd name="T6" fmla="*/ 0 w 228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8"/>
                  <a:gd name="T13" fmla="*/ 0 h 182"/>
                  <a:gd name="T14" fmla="*/ 228 w 228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8" h="182">
                    <a:moveTo>
                      <a:pt x="0" y="0"/>
                    </a:moveTo>
                    <a:lnTo>
                      <a:pt x="228" y="2"/>
                    </a:lnTo>
                    <a:lnTo>
                      <a:pt x="118" y="1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3" name="Freeform 19"/>
              <p:cNvSpPr>
                <a:spLocks/>
              </p:cNvSpPr>
              <p:nvPr/>
            </p:nvSpPr>
            <p:spPr bwMode="auto">
              <a:xfrm>
                <a:off x="4314824" y="3474773"/>
                <a:ext cx="261938" cy="206375"/>
              </a:xfrm>
              <a:custGeom>
                <a:avLst/>
                <a:gdLst>
                  <a:gd name="T0" fmla="*/ 0 w 228"/>
                  <a:gd name="T1" fmla="*/ 0 h 182"/>
                  <a:gd name="T2" fmla="*/ 2147483647 w 228"/>
                  <a:gd name="T3" fmla="*/ 2147483647 h 182"/>
                  <a:gd name="T4" fmla="*/ 2147483647 w 228"/>
                  <a:gd name="T5" fmla="*/ 2147483647 h 182"/>
                  <a:gd name="T6" fmla="*/ 0 w 228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8"/>
                  <a:gd name="T13" fmla="*/ 0 h 182"/>
                  <a:gd name="T14" fmla="*/ 228 w 228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8" h="182">
                    <a:moveTo>
                      <a:pt x="0" y="0"/>
                    </a:moveTo>
                    <a:lnTo>
                      <a:pt x="228" y="2"/>
                    </a:lnTo>
                    <a:lnTo>
                      <a:pt x="118" y="1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4" name="Freeform 20"/>
              <p:cNvSpPr>
                <a:spLocks/>
              </p:cNvSpPr>
              <p:nvPr/>
            </p:nvSpPr>
            <p:spPr bwMode="auto">
              <a:xfrm>
                <a:off x="4849432" y="3474773"/>
                <a:ext cx="265114" cy="203200"/>
              </a:xfrm>
              <a:custGeom>
                <a:avLst/>
                <a:gdLst>
                  <a:gd name="T0" fmla="*/ 0 w 230"/>
                  <a:gd name="T1" fmla="*/ 2147483647 h 180"/>
                  <a:gd name="T2" fmla="*/ 2147483647 w 230"/>
                  <a:gd name="T3" fmla="*/ 0 h 180"/>
                  <a:gd name="T4" fmla="*/ 2147483647 w 230"/>
                  <a:gd name="T5" fmla="*/ 2147483647 h 180"/>
                  <a:gd name="T6" fmla="*/ 0 w 230"/>
                  <a:gd name="T7" fmla="*/ 2147483647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0"/>
                  <a:gd name="T13" fmla="*/ 0 h 180"/>
                  <a:gd name="T14" fmla="*/ 230 w 230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0" h="180">
                    <a:moveTo>
                      <a:pt x="0" y="2"/>
                    </a:moveTo>
                    <a:lnTo>
                      <a:pt x="230" y="0"/>
                    </a:lnTo>
                    <a:lnTo>
                      <a:pt x="114" y="18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5" name="Freeform 39"/>
              <p:cNvSpPr>
                <a:spLocks/>
              </p:cNvSpPr>
              <p:nvPr/>
            </p:nvSpPr>
            <p:spPr bwMode="auto">
              <a:xfrm>
                <a:off x="3794124" y="3450034"/>
                <a:ext cx="247650" cy="203200"/>
              </a:xfrm>
              <a:custGeom>
                <a:avLst/>
                <a:gdLst>
                  <a:gd name="T0" fmla="*/ 0 w 216"/>
                  <a:gd name="T1" fmla="*/ 0 h 180"/>
                  <a:gd name="T2" fmla="*/ 2147483647 w 216"/>
                  <a:gd name="T3" fmla="*/ 0 h 180"/>
                  <a:gd name="T4" fmla="*/ 2147483647 w 216"/>
                  <a:gd name="T5" fmla="*/ 2147483647 h 180"/>
                  <a:gd name="T6" fmla="*/ 2147483647 w 216"/>
                  <a:gd name="T7" fmla="*/ 2147483647 h 180"/>
                  <a:gd name="T8" fmla="*/ 0 w 216"/>
                  <a:gd name="T9" fmla="*/ 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80"/>
                  <a:gd name="T17" fmla="*/ 216 w 216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80">
                    <a:moveTo>
                      <a:pt x="0" y="0"/>
                    </a:moveTo>
                    <a:lnTo>
                      <a:pt x="216" y="0"/>
                    </a:lnTo>
                    <a:lnTo>
                      <a:pt x="114" y="180"/>
                    </a:lnTo>
                    <a:lnTo>
                      <a:pt x="108" y="18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6" name="Freeform 40"/>
              <p:cNvSpPr>
                <a:spLocks/>
              </p:cNvSpPr>
              <p:nvPr/>
            </p:nvSpPr>
            <p:spPr bwMode="auto">
              <a:xfrm>
                <a:off x="5333713" y="3458731"/>
                <a:ext cx="263525" cy="203200"/>
              </a:xfrm>
              <a:custGeom>
                <a:avLst/>
                <a:gdLst>
                  <a:gd name="T0" fmla="*/ 0 w 230"/>
                  <a:gd name="T1" fmla="*/ 2147483647 h 180"/>
                  <a:gd name="T2" fmla="*/ 2147483647 w 230"/>
                  <a:gd name="T3" fmla="*/ 0 h 180"/>
                  <a:gd name="T4" fmla="*/ 2147483647 w 230"/>
                  <a:gd name="T5" fmla="*/ 2147483647 h 180"/>
                  <a:gd name="T6" fmla="*/ 0 w 230"/>
                  <a:gd name="T7" fmla="*/ 2147483647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0"/>
                  <a:gd name="T13" fmla="*/ 0 h 180"/>
                  <a:gd name="T14" fmla="*/ 230 w 230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0" h="180">
                    <a:moveTo>
                      <a:pt x="0" y="2"/>
                    </a:moveTo>
                    <a:lnTo>
                      <a:pt x="230" y="0"/>
                    </a:lnTo>
                    <a:lnTo>
                      <a:pt x="114" y="18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1" name="Группа 236"/>
            <p:cNvGrpSpPr/>
            <p:nvPr/>
          </p:nvGrpSpPr>
          <p:grpSpPr>
            <a:xfrm>
              <a:off x="2748037" y="3766010"/>
              <a:ext cx="1804465" cy="1491197"/>
              <a:chOff x="3741089" y="2199145"/>
              <a:chExt cx="1770523" cy="1491197"/>
            </a:xfrm>
            <a:grpFill/>
          </p:grpSpPr>
          <p:sp>
            <p:nvSpPr>
              <p:cNvPr id="238" name="Freeform 14"/>
              <p:cNvSpPr>
                <a:spLocks/>
              </p:cNvSpPr>
              <p:nvPr/>
            </p:nvSpPr>
            <p:spPr bwMode="auto">
              <a:xfrm>
                <a:off x="4442060" y="2199145"/>
                <a:ext cx="276225" cy="222250"/>
              </a:xfrm>
              <a:custGeom>
                <a:avLst/>
                <a:gdLst>
                  <a:gd name="T0" fmla="*/ 0 w 240"/>
                  <a:gd name="T1" fmla="*/ 0 h 196"/>
                  <a:gd name="T2" fmla="*/ 2147483647 w 240"/>
                  <a:gd name="T3" fmla="*/ 0 h 196"/>
                  <a:gd name="T4" fmla="*/ 2147483647 w 240"/>
                  <a:gd name="T5" fmla="*/ 2147483647 h 196"/>
                  <a:gd name="T6" fmla="*/ 0 w 240"/>
                  <a:gd name="T7" fmla="*/ 0 h 1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96"/>
                  <a:gd name="T14" fmla="*/ 240 w 240"/>
                  <a:gd name="T15" fmla="*/ 196 h 1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96">
                    <a:moveTo>
                      <a:pt x="0" y="0"/>
                    </a:moveTo>
                    <a:lnTo>
                      <a:pt x="240" y="0"/>
                    </a:lnTo>
                    <a:lnTo>
                      <a:pt x="122" y="19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9" name="Freeform 15"/>
              <p:cNvSpPr>
                <a:spLocks/>
              </p:cNvSpPr>
              <p:nvPr/>
            </p:nvSpPr>
            <p:spPr bwMode="auto">
              <a:xfrm>
                <a:off x="4205383" y="2638162"/>
                <a:ext cx="285750" cy="220661"/>
              </a:xfrm>
              <a:custGeom>
                <a:avLst/>
                <a:gdLst>
                  <a:gd name="T0" fmla="*/ 0 w 248"/>
                  <a:gd name="T1" fmla="*/ 0 h 195"/>
                  <a:gd name="T2" fmla="*/ 2147483647 w 248"/>
                  <a:gd name="T3" fmla="*/ 2147483647 h 195"/>
                  <a:gd name="T4" fmla="*/ 2147483647 w 248"/>
                  <a:gd name="T5" fmla="*/ 2147483647 h 195"/>
                  <a:gd name="T6" fmla="*/ 0 w 248"/>
                  <a:gd name="T7" fmla="*/ 0 h 1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8"/>
                  <a:gd name="T13" fmla="*/ 0 h 195"/>
                  <a:gd name="T14" fmla="*/ 248 w 248"/>
                  <a:gd name="T15" fmla="*/ 195 h 1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8" h="195">
                    <a:moveTo>
                      <a:pt x="0" y="0"/>
                    </a:moveTo>
                    <a:lnTo>
                      <a:pt x="248" y="1"/>
                    </a:lnTo>
                    <a:lnTo>
                      <a:pt x="128" y="1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0" name="Freeform 16"/>
              <p:cNvSpPr>
                <a:spLocks/>
              </p:cNvSpPr>
              <p:nvPr/>
            </p:nvSpPr>
            <p:spPr bwMode="auto">
              <a:xfrm>
                <a:off x="4693678" y="2625793"/>
                <a:ext cx="290514" cy="222250"/>
              </a:xfrm>
              <a:custGeom>
                <a:avLst/>
                <a:gdLst>
                  <a:gd name="T0" fmla="*/ 0 w 252"/>
                  <a:gd name="T1" fmla="*/ 0 h 197"/>
                  <a:gd name="T2" fmla="*/ 2147483647 w 252"/>
                  <a:gd name="T3" fmla="*/ 2147483647 h 197"/>
                  <a:gd name="T4" fmla="*/ 2147483647 w 252"/>
                  <a:gd name="T5" fmla="*/ 2147483647 h 197"/>
                  <a:gd name="T6" fmla="*/ 0 w 252"/>
                  <a:gd name="T7" fmla="*/ 0 h 1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2"/>
                  <a:gd name="T13" fmla="*/ 0 h 197"/>
                  <a:gd name="T14" fmla="*/ 252 w 252"/>
                  <a:gd name="T15" fmla="*/ 197 h 1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2" h="197">
                    <a:moveTo>
                      <a:pt x="0" y="0"/>
                    </a:moveTo>
                    <a:lnTo>
                      <a:pt x="252" y="2"/>
                    </a:lnTo>
                    <a:lnTo>
                      <a:pt x="134" y="19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1" name="Freeform 17"/>
              <p:cNvSpPr>
                <a:spLocks/>
              </p:cNvSpPr>
              <p:nvPr/>
            </p:nvSpPr>
            <p:spPr bwMode="auto">
              <a:xfrm>
                <a:off x="3954798" y="3045279"/>
                <a:ext cx="274638" cy="207962"/>
              </a:xfrm>
              <a:custGeom>
                <a:avLst/>
                <a:gdLst>
                  <a:gd name="T0" fmla="*/ 0 w 238"/>
                  <a:gd name="T1" fmla="*/ 0 h 184"/>
                  <a:gd name="T2" fmla="*/ 2147483647 w 238"/>
                  <a:gd name="T3" fmla="*/ 0 h 184"/>
                  <a:gd name="T4" fmla="*/ 2147483647 w 238"/>
                  <a:gd name="T5" fmla="*/ 2147483647 h 184"/>
                  <a:gd name="T6" fmla="*/ 0 w 238"/>
                  <a:gd name="T7" fmla="*/ 0 h 1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8"/>
                  <a:gd name="T13" fmla="*/ 0 h 184"/>
                  <a:gd name="T14" fmla="*/ 238 w 238"/>
                  <a:gd name="T15" fmla="*/ 184 h 1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8" h="184">
                    <a:moveTo>
                      <a:pt x="0" y="0"/>
                    </a:moveTo>
                    <a:lnTo>
                      <a:pt x="238" y="0"/>
                    </a:lnTo>
                    <a:lnTo>
                      <a:pt x="112" y="1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2" name="Freeform 18"/>
              <p:cNvSpPr>
                <a:spLocks/>
              </p:cNvSpPr>
              <p:nvPr/>
            </p:nvSpPr>
            <p:spPr bwMode="auto">
              <a:xfrm>
                <a:off x="4984560" y="3055534"/>
                <a:ext cx="261938" cy="206375"/>
              </a:xfrm>
              <a:custGeom>
                <a:avLst/>
                <a:gdLst>
                  <a:gd name="T0" fmla="*/ 0 w 228"/>
                  <a:gd name="T1" fmla="*/ 0 h 182"/>
                  <a:gd name="T2" fmla="*/ 2147483647 w 228"/>
                  <a:gd name="T3" fmla="*/ 2147483647 h 182"/>
                  <a:gd name="T4" fmla="*/ 2147483647 w 228"/>
                  <a:gd name="T5" fmla="*/ 2147483647 h 182"/>
                  <a:gd name="T6" fmla="*/ 0 w 228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8"/>
                  <a:gd name="T13" fmla="*/ 0 h 182"/>
                  <a:gd name="T14" fmla="*/ 228 w 228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8" h="182">
                    <a:moveTo>
                      <a:pt x="0" y="0"/>
                    </a:moveTo>
                    <a:lnTo>
                      <a:pt x="228" y="2"/>
                    </a:lnTo>
                    <a:lnTo>
                      <a:pt x="118" y="1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3" name="Freeform 19"/>
              <p:cNvSpPr>
                <a:spLocks/>
              </p:cNvSpPr>
              <p:nvPr/>
            </p:nvSpPr>
            <p:spPr bwMode="auto">
              <a:xfrm>
                <a:off x="4233035" y="3474773"/>
                <a:ext cx="261938" cy="206375"/>
              </a:xfrm>
              <a:custGeom>
                <a:avLst/>
                <a:gdLst>
                  <a:gd name="T0" fmla="*/ 0 w 228"/>
                  <a:gd name="T1" fmla="*/ 0 h 182"/>
                  <a:gd name="T2" fmla="*/ 2147483647 w 228"/>
                  <a:gd name="T3" fmla="*/ 2147483647 h 182"/>
                  <a:gd name="T4" fmla="*/ 2147483647 w 228"/>
                  <a:gd name="T5" fmla="*/ 2147483647 h 182"/>
                  <a:gd name="T6" fmla="*/ 0 w 228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8"/>
                  <a:gd name="T13" fmla="*/ 0 h 182"/>
                  <a:gd name="T14" fmla="*/ 228 w 228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8" h="182">
                    <a:moveTo>
                      <a:pt x="0" y="0"/>
                    </a:moveTo>
                    <a:lnTo>
                      <a:pt x="228" y="2"/>
                    </a:lnTo>
                    <a:lnTo>
                      <a:pt x="118" y="1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4" name="Freeform 20"/>
              <p:cNvSpPr>
                <a:spLocks/>
              </p:cNvSpPr>
              <p:nvPr/>
            </p:nvSpPr>
            <p:spPr bwMode="auto">
              <a:xfrm>
                <a:off x="4739528" y="3487142"/>
                <a:ext cx="265114" cy="203200"/>
              </a:xfrm>
              <a:custGeom>
                <a:avLst/>
                <a:gdLst>
                  <a:gd name="T0" fmla="*/ 0 w 230"/>
                  <a:gd name="T1" fmla="*/ 2147483647 h 180"/>
                  <a:gd name="T2" fmla="*/ 2147483647 w 230"/>
                  <a:gd name="T3" fmla="*/ 0 h 180"/>
                  <a:gd name="T4" fmla="*/ 2147483647 w 230"/>
                  <a:gd name="T5" fmla="*/ 2147483647 h 180"/>
                  <a:gd name="T6" fmla="*/ 0 w 230"/>
                  <a:gd name="T7" fmla="*/ 2147483647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0"/>
                  <a:gd name="T13" fmla="*/ 0 h 180"/>
                  <a:gd name="T14" fmla="*/ 230 w 230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0" h="180">
                    <a:moveTo>
                      <a:pt x="0" y="2"/>
                    </a:moveTo>
                    <a:lnTo>
                      <a:pt x="230" y="0"/>
                    </a:lnTo>
                    <a:lnTo>
                      <a:pt x="114" y="18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5" name="Freeform 39"/>
              <p:cNvSpPr>
                <a:spLocks/>
              </p:cNvSpPr>
              <p:nvPr/>
            </p:nvSpPr>
            <p:spPr bwMode="auto">
              <a:xfrm>
                <a:off x="3741089" y="3462404"/>
                <a:ext cx="247650" cy="203200"/>
              </a:xfrm>
              <a:custGeom>
                <a:avLst/>
                <a:gdLst>
                  <a:gd name="T0" fmla="*/ 0 w 216"/>
                  <a:gd name="T1" fmla="*/ 0 h 180"/>
                  <a:gd name="T2" fmla="*/ 2147483647 w 216"/>
                  <a:gd name="T3" fmla="*/ 0 h 180"/>
                  <a:gd name="T4" fmla="*/ 2147483647 w 216"/>
                  <a:gd name="T5" fmla="*/ 2147483647 h 180"/>
                  <a:gd name="T6" fmla="*/ 2147483647 w 216"/>
                  <a:gd name="T7" fmla="*/ 2147483647 h 180"/>
                  <a:gd name="T8" fmla="*/ 0 w 216"/>
                  <a:gd name="T9" fmla="*/ 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80"/>
                  <a:gd name="T17" fmla="*/ 216 w 216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80">
                    <a:moveTo>
                      <a:pt x="0" y="0"/>
                    </a:moveTo>
                    <a:lnTo>
                      <a:pt x="216" y="0"/>
                    </a:lnTo>
                    <a:lnTo>
                      <a:pt x="114" y="180"/>
                    </a:lnTo>
                    <a:lnTo>
                      <a:pt x="108" y="18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6" name="Freeform 40"/>
              <p:cNvSpPr>
                <a:spLocks/>
              </p:cNvSpPr>
              <p:nvPr/>
            </p:nvSpPr>
            <p:spPr bwMode="auto">
              <a:xfrm>
                <a:off x="5248087" y="3483470"/>
                <a:ext cx="263525" cy="203200"/>
              </a:xfrm>
              <a:custGeom>
                <a:avLst/>
                <a:gdLst>
                  <a:gd name="T0" fmla="*/ 0 w 230"/>
                  <a:gd name="T1" fmla="*/ 2147483647 h 180"/>
                  <a:gd name="T2" fmla="*/ 2147483647 w 230"/>
                  <a:gd name="T3" fmla="*/ 0 h 180"/>
                  <a:gd name="T4" fmla="*/ 2147483647 w 230"/>
                  <a:gd name="T5" fmla="*/ 2147483647 h 180"/>
                  <a:gd name="T6" fmla="*/ 0 w 230"/>
                  <a:gd name="T7" fmla="*/ 2147483647 h 1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0"/>
                  <a:gd name="T13" fmla="*/ 0 h 180"/>
                  <a:gd name="T14" fmla="*/ 230 w 230"/>
                  <a:gd name="T15" fmla="*/ 180 h 1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0" h="180">
                    <a:moveTo>
                      <a:pt x="0" y="2"/>
                    </a:moveTo>
                    <a:lnTo>
                      <a:pt x="230" y="0"/>
                    </a:lnTo>
                    <a:lnTo>
                      <a:pt x="114" y="18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2" name="Группа 413"/>
          <p:cNvGrpSpPr>
            <a:grpSpLocks/>
          </p:cNvGrpSpPr>
          <p:nvPr/>
        </p:nvGrpSpPr>
        <p:grpSpPr bwMode="auto">
          <a:xfrm>
            <a:off x="5810250" y="2654300"/>
            <a:ext cx="3132138" cy="2576513"/>
            <a:chOff x="5795971" y="2928934"/>
            <a:chExt cx="3132209" cy="2575915"/>
          </a:xfrm>
        </p:grpSpPr>
        <p:grpSp>
          <p:nvGrpSpPr>
            <p:cNvPr id="22546" name="Группа 300"/>
            <p:cNvGrpSpPr>
              <a:grpSpLocks/>
            </p:cNvGrpSpPr>
            <p:nvPr/>
          </p:nvGrpSpPr>
          <p:grpSpPr bwMode="auto">
            <a:xfrm>
              <a:off x="6600839" y="2928934"/>
              <a:ext cx="1517710" cy="1275743"/>
              <a:chOff x="6600839" y="2928934"/>
              <a:chExt cx="1517710" cy="1275743"/>
            </a:xfrm>
          </p:grpSpPr>
          <p:grpSp>
            <p:nvGrpSpPr>
              <p:cNvPr id="22621" name="Группа 206"/>
              <p:cNvGrpSpPr>
                <a:grpSpLocks/>
              </p:cNvGrpSpPr>
              <p:nvPr/>
            </p:nvGrpSpPr>
            <p:grpSpPr bwMode="auto">
              <a:xfrm>
                <a:off x="7215206" y="2928934"/>
                <a:ext cx="288976" cy="256561"/>
                <a:chOff x="5893989" y="3429000"/>
                <a:chExt cx="288976" cy="256561"/>
              </a:xfrm>
            </p:grpSpPr>
            <p:sp>
              <p:nvSpPr>
                <p:cNvPr id="22654" name="Freeform 146"/>
                <p:cNvSpPr>
                  <a:spLocks/>
                </p:cNvSpPr>
                <p:nvPr/>
              </p:nvSpPr>
              <p:spPr bwMode="auto">
                <a:xfrm>
                  <a:off x="5990314" y="3429000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55" name="Freeform 147"/>
                <p:cNvSpPr>
                  <a:spLocks/>
                </p:cNvSpPr>
                <p:nvPr/>
              </p:nvSpPr>
              <p:spPr bwMode="auto">
                <a:xfrm>
                  <a:off x="5893989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56" name="Freeform 148"/>
                <p:cNvSpPr>
                  <a:spLocks/>
                </p:cNvSpPr>
                <p:nvPr/>
              </p:nvSpPr>
              <p:spPr bwMode="auto">
                <a:xfrm>
                  <a:off x="6087060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622" name="Группа 207"/>
              <p:cNvGrpSpPr>
                <a:grpSpLocks/>
              </p:cNvGrpSpPr>
              <p:nvPr/>
            </p:nvGrpSpPr>
            <p:grpSpPr bwMode="auto">
              <a:xfrm>
                <a:off x="7419995" y="3276599"/>
                <a:ext cx="288976" cy="256561"/>
                <a:chOff x="5893989" y="3429000"/>
                <a:chExt cx="288976" cy="256561"/>
              </a:xfrm>
            </p:grpSpPr>
            <p:sp>
              <p:nvSpPr>
                <p:cNvPr id="22651" name="Freeform 146"/>
                <p:cNvSpPr>
                  <a:spLocks/>
                </p:cNvSpPr>
                <p:nvPr/>
              </p:nvSpPr>
              <p:spPr bwMode="auto">
                <a:xfrm>
                  <a:off x="5990314" y="3429000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52" name="Freeform 147"/>
                <p:cNvSpPr>
                  <a:spLocks/>
                </p:cNvSpPr>
                <p:nvPr/>
              </p:nvSpPr>
              <p:spPr bwMode="auto">
                <a:xfrm>
                  <a:off x="5893989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53" name="Freeform 148"/>
                <p:cNvSpPr>
                  <a:spLocks/>
                </p:cNvSpPr>
                <p:nvPr/>
              </p:nvSpPr>
              <p:spPr bwMode="auto">
                <a:xfrm>
                  <a:off x="6087060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623" name="Группа 211"/>
              <p:cNvGrpSpPr>
                <a:grpSpLocks/>
              </p:cNvGrpSpPr>
              <p:nvPr/>
            </p:nvGrpSpPr>
            <p:grpSpPr bwMode="auto">
              <a:xfrm>
                <a:off x="7000892" y="3286124"/>
                <a:ext cx="288976" cy="256561"/>
                <a:chOff x="5893989" y="3429000"/>
                <a:chExt cx="288976" cy="256561"/>
              </a:xfrm>
            </p:grpSpPr>
            <p:sp>
              <p:nvSpPr>
                <p:cNvPr id="22648" name="Freeform 146"/>
                <p:cNvSpPr>
                  <a:spLocks/>
                </p:cNvSpPr>
                <p:nvPr/>
              </p:nvSpPr>
              <p:spPr bwMode="auto">
                <a:xfrm>
                  <a:off x="5990314" y="3429000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49" name="Freeform 147"/>
                <p:cNvSpPr>
                  <a:spLocks/>
                </p:cNvSpPr>
                <p:nvPr/>
              </p:nvSpPr>
              <p:spPr bwMode="auto">
                <a:xfrm>
                  <a:off x="5893989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50" name="Freeform 148"/>
                <p:cNvSpPr>
                  <a:spLocks/>
                </p:cNvSpPr>
                <p:nvPr/>
              </p:nvSpPr>
              <p:spPr bwMode="auto">
                <a:xfrm>
                  <a:off x="6087060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624" name="Группа 223"/>
              <p:cNvGrpSpPr>
                <a:grpSpLocks/>
              </p:cNvGrpSpPr>
              <p:nvPr/>
            </p:nvGrpSpPr>
            <p:grpSpPr bwMode="auto">
              <a:xfrm>
                <a:off x="7643834" y="3605214"/>
                <a:ext cx="288976" cy="256561"/>
                <a:chOff x="5893989" y="3429000"/>
                <a:chExt cx="288976" cy="256561"/>
              </a:xfrm>
            </p:grpSpPr>
            <p:sp>
              <p:nvSpPr>
                <p:cNvPr id="22645" name="Freeform 146"/>
                <p:cNvSpPr>
                  <a:spLocks/>
                </p:cNvSpPr>
                <p:nvPr/>
              </p:nvSpPr>
              <p:spPr bwMode="auto">
                <a:xfrm>
                  <a:off x="5990314" y="3429000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46" name="Freeform 147"/>
                <p:cNvSpPr>
                  <a:spLocks/>
                </p:cNvSpPr>
                <p:nvPr/>
              </p:nvSpPr>
              <p:spPr bwMode="auto">
                <a:xfrm>
                  <a:off x="5893989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47" name="Freeform 148"/>
                <p:cNvSpPr>
                  <a:spLocks/>
                </p:cNvSpPr>
                <p:nvPr/>
              </p:nvSpPr>
              <p:spPr bwMode="auto">
                <a:xfrm>
                  <a:off x="6087060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625" name="Группа 236"/>
              <p:cNvGrpSpPr>
                <a:grpSpLocks/>
              </p:cNvGrpSpPr>
              <p:nvPr/>
            </p:nvGrpSpPr>
            <p:grpSpPr bwMode="auto">
              <a:xfrm>
                <a:off x="6786578" y="3609976"/>
                <a:ext cx="288976" cy="256561"/>
                <a:chOff x="5893989" y="3429000"/>
                <a:chExt cx="288976" cy="256561"/>
              </a:xfrm>
            </p:grpSpPr>
            <p:sp>
              <p:nvSpPr>
                <p:cNvPr id="22642" name="Freeform 146"/>
                <p:cNvSpPr>
                  <a:spLocks/>
                </p:cNvSpPr>
                <p:nvPr/>
              </p:nvSpPr>
              <p:spPr bwMode="auto">
                <a:xfrm>
                  <a:off x="5990314" y="3429000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43" name="Freeform 147"/>
                <p:cNvSpPr>
                  <a:spLocks/>
                </p:cNvSpPr>
                <p:nvPr/>
              </p:nvSpPr>
              <p:spPr bwMode="auto">
                <a:xfrm>
                  <a:off x="5893989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44" name="Freeform 148"/>
                <p:cNvSpPr>
                  <a:spLocks/>
                </p:cNvSpPr>
                <p:nvPr/>
              </p:nvSpPr>
              <p:spPr bwMode="auto">
                <a:xfrm>
                  <a:off x="6087060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626" name="Группа 276"/>
              <p:cNvGrpSpPr>
                <a:grpSpLocks/>
              </p:cNvGrpSpPr>
              <p:nvPr/>
            </p:nvGrpSpPr>
            <p:grpSpPr bwMode="auto">
              <a:xfrm>
                <a:off x="7429520" y="3929066"/>
                <a:ext cx="288976" cy="256561"/>
                <a:chOff x="5893989" y="3429000"/>
                <a:chExt cx="288976" cy="256561"/>
              </a:xfrm>
            </p:grpSpPr>
            <p:sp>
              <p:nvSpPr>
                <p:cNvPr id="22639" name="Freeform 146"/>
                <p:cNvSpPr>
                  <a:spLocks/>
                </p:cNvSpPr>
                <p:nvPr/>
              </p:nvSpPr>
              <p:spPr bwMode="auto">
                <a:xfrm>
                  <a:off x="5990314" y="3429000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40" name="Freeform 147"/>
                <p:cNvSpPr>
                  <a:spLocks/>
                </p:cNvSpPr>
                <p:nvPr/>
              </p:nvSpPr>
              <p:spPr bwMode="auto">
                <a:xfrm>
                  <a:off x="5893989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41" name="Freeform 148"/>
                <p:cNvSpPr>
                  <a:spLocks/>
                </p:cNvSpPr>
                <p:nvPr/>
              </p:nvSpPr>
              <p:spPr bwMode="auto">
                <a:xfrm>
                  <a:off x="6087060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627" name="Группа 280"/>
              <p:cNvGrpSpPr>
                <a:grpSpLocks/>
              </p:cNvGrpSpPr>
              <p:nvPr/>
            </p:nvGrpSpPr>
            <p:grpSpPr bwMode="auto">
              <a:xfrm>
                <a:off x="7829573" y="3929066"/>
                <a:ext cx="288976" cy="256561"/>
                <a:chOff x="5893989" y="3429000"/>
                <a:chExt cx="288976" cy="256561"/>
              </a:xfrm>
            </p:grpSpPr>
            <p:sp>
              <p:nvSpPr>
                <p:cNvPr id="22636" name="Freeform 146"/>
                <p:cNvSpPr>
                  <a:spLocks/>
                </p:cNvSpPr>
                <p:nvPr/>
              </p:nvSpPr>
              <p:spPr bwMode="auto">
                <a:xfrm>
                  <a:off x="5990314" y="3429000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37" name="Freeform 147"/>
                <p:cNvSpPr>
                  <a:spLocks/>
                </p:cNvSpPr>
                <p:nvPr/>
              </p:nvSpPr>
              <p:spPr bwMode="auto">
                <a:xfrm>
                  <a:off x="5893989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38" name="Freeform 148"/>
                <p:cNvSpPr>
                  <a:spLocks/>
                </p:cNvSpPr>
                <p:nvPr/>
              </p:nvSpPr>
              <p:spPr bwMode="auto">
                <a:xfrm>
                  <a:off x="6087060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628" name="Группа 284"/>
              <p:cNvGrpSpPr>
                <a:grpSpLocks/>
              </p:cNvGrpSpPr>
              <p:nvPr/>
            </p:nvGrpSpPr>
            <p:grpSpPr bwMode="auto">
              <a:xfrm>
                <a:off x="6600839" y="3948116"/>
                <a:ext cx="288976" cy="256561"/>
                <a:chOff x="5893989" y="3429000"/>
                <a:chExt cx="288976" cy="256561"/>
              </a:xfrm>
            </p:grpSpPr>
            <p:sp>
              <p:nvSpPr>
                <p:cNvPr id="22633" name="Freeform 146"/>
                <p:cNvSpPr>
                  <a:spLocks/>
                </p:cNvSpPr>
                <p:nvPr/>
              </p:nvSpPr>
              <p:spPr bwMode="auto">
                <a:xfrm>
                  <a:off x="5990314" y="3429000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34" name="Freeform 147"/>
                <p:cNvSpPr>
                  <a:spLocks/>
                </p:cNvSpPr>
                <p:nvPr/>
              </p:nvSpPr>
              <p:spPr bwMode="auto">
                <a:xfrm>
                  <a:off x="5893989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35" name="Freeform 148"/>
                <p:cNvSpPr>
                  <a:spLocks/>
                </p:cNvSpPr>
                <p:nvPr/>
              </p:nvSpPr>
              <p:spPr bwMode="auto">
                <a:xfrm>
                  <a:off x="6087060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629" name="Группа 288"/>
              <p:cNvGrpSpPr>
                <a:grpSpLocks/>
              </p:cNvGrpSpPr>
              <p:nvPr/>
            </p:nvGrpSpPr>
            <p:grpSpPr bwMode="auto">
              <a:xfrm>
                <a:off x="7000892" y="3929066"/>
                <a:ext cx="288976" cy="256561"/>
                <a:chOff x="5893989" y="3429000"/>
                <a:chExt cx="288976" cy="256561"/>
              </a:xfrm>
            </p:grpSpPr>
            <p:sp>
              <p:nvSpPr>
                <p:cNvPr id="22630" name="Freeform 146"/>
                <p:cNvSpPr>
                  <a:spLocks/>
                </p:cNvSpPr>
                <p:nvPr/>
              </p:nvSpPr>
              <p:spPr bwMode="auto">
                <a:xfrm>
                  <a:off x="5990314" y="3429000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31" name="Freeform 147"/>
                <p:cNvSpPr>
                  <a:spLocks/>
                </p:cNvSpPr>
                <p:nvPr/>
              </p:nvSpPr>
              <p:spPr bwMode="auto">
                <a:xfrm>
                  <a:off x="5893989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32" name="Freeform 148"/>
                <p:cNvSpPr>
                  <a:spLocks/>
                </p:cNvSpPr>
                <p:nvPr/>
              </p:nvSpPr>
              <p:spPr bwMode="auto">
                <a:xfrm>
                  <a:off x="6087060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2547" name="Группа 339"/>
            <p:cNvGrpSpPr>
              <a:grpSpLocks/>
            </p:cNvGrpSpPr>
            <p:nvPr/>
          </p:nvGrpSpPr>
          <p:grpSpPr bwMode="auto">
            <a:xfrm>
              <a:off x="7410470" y="4252918"/>
              <a:ext cx="1517710" cy="1237643"/>
              <a:chOff x="6600839" y="2947984"/>
              <a:chExt cx="1517710" cy="1237643"/>
            </a:xfrm>
          </p:grpSpPr>
          <p:grpSp>
            <p:nvGrpSpPr>
              <p:cNvPr id="22585" name="Группа 206"/>
              <p:cNvGrpSpPr>
                <a:grpSpLocks/>
              </p:cNvGrpSpPr>
              <p:nvPr/>
            </p:nvGrpSpPr>
            <p:grpSpPr bwMode="auto">
              <a:xfrm>
                <a:off x="7215206" y="2947984"/>
                <a:ext cx="288976" cy="237511"/>
                <a:chOff x="5893989" y="3448050"/>
                <a:chExt cx="288976" cy="237511"/>
              </a:xfrm>
            </p:grpSpPr>
            <p:sp>
              <p:nvSpPr>
                <p:cNvPr id="22618" name="Freeform 146"/>
                <p:cNvSpPr>
                  <a:spLocks/>
                </p:cNvSpPr>
                <p:nvPr/>
              </p:nvSpPr>
              <p:spPr bwMode="auto">
                <a:xfrm>
                  <a:off x="5990314" y="3448050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19" name="Freeform 147"/>
                <p:cNvSpPr>
                  <a:spLocks/>
                </p:cNvSpPr>
                <p:nvPr/>
              </p:nvSpPr>
              <p:spPr bwMode="auto">
                <a:xfrm>
                  <a:off x="5893989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20" name="Freeform 148"/>
                <p:cNvSpPr>
                  <a:spLocks/>
                </p:cNvSpPr>
                <p:nvPr/>
              </p:nvSpPr>
              <p:spPr bwMode="auto">
                <a:xfrm>
                  <a:off x="6087060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586" name="Группа 207"/>
              <p:cNvGrpSpPr>
                <a:grpSpLocks/>
              </p:cNvGrpSpPr>
              <p:nvPr/>
            </p:nvGrpSpPr>
            <p:grpSpPr bwMode="auto">
              <a:xfrm>
                <a:off x="7391420" y="3286124"/>
                <a:ext cx="317551" cy="247036"/>
                <a:chOff x="5865414" y="3438525"/>
                <a:chExt cx="317551" cy="247036"/>
              </a:xfrm>
            </p:grpSpPr>
            <p:sp>
              <p:nvSpPr>
                <p:cNvPr id="22615" name="Freeform 146"/>
                <p:cNvSpPr>
                  <a:spLocks/>
                </p:cNvSpPr>
                <p:nvPr/>
              </p:nvSpPr>
              <p:spPr bwMode="auto">
                <a:xfrm>
                  <a:off x="5980789" y="3438525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16" name="Freeform 147"/>
                <p:cNvSpPr>
                  <a:spLocks/>
                </p:cNvSpPr>
                <p:nvPr/>
              </p:nvSpPr>
              <p:spPr bwMode="auto">
                <a:xfrm>
                  <a:off x="5865414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17" name="Freeform 148"/>
                <p:cNvSpPr>
                  <a:spLocks/>
                </p:cNvSpPr>
                <p:nvPr/>
              </p:nvSpPr>
              <p:spPr bwMode="auto">
                <a:xfrm>
                  <a:off x="6087060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587" name="Группа 211"/>
              <p:cNvGrpSpPr>
                <a:grpSpLocks/>
              </p:cNvGrpSpPr>
              <p:nvPr/>
            </p:nvGrpSpPr>
            <p:grpSpPr bwMode="auto">
              <a:xfrm>
                <a:off x="7000892" y="3286124"/>
                <a:ext cx="317551" cy="256561"/>
                <a:chOff x="5893989" y="3429000"/>
                <a:chExt cx="317551" cy="256561"/>
              </a:xfrm>
            </p:grpSpPr>
            <p:sp>
              <p:nvSpPr>
                <p:cNvPr id="22612" name="Freeform 146"/>
                <p:cNvSpPr>
                  <a:spLocks/>
                </p:cNvSpPr>
                <p:nvPr/>
              </p:nvSpPr>
              <p:spPr bwMode="auto">
                <a:xfrm>
                  <a:off x="5990314" y="3429000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13" name="Freeform 147"/>
                <p:cNvSpPr>
                  <a:spLocks/>
                </p:cNvSpPr>
                <p:nvPr/>
              </p:nvSpPr>
              <p:spPr bwMode="auto">
                <a:xfrm>
                  <a:off x="5893989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14" name="Freeform 148"/>
                <p:cNvSpPr>
                  <a:spLocks/>
                </p:cNvSpPr>
                <p:nvPr/>
              </p:nvSpPr>
              <p:spPr bwMode="auto">
                <a:xfrm>
                  <a:off x="6115635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588" name="Группа 223"/>
              <p:cNvGrpSpPr>
                <a:grpSpLocks/>
              </p:cNvGrpSpPr>
              <p:nvPr/>
            </p:nvGrpSpPr>
            <p:grpSpPr bwMode="auto">
              <a:xfrm>
                <a:off x="7596209" y="3605214"/>
                <a:ext cx="298501" cy="256561"/>
                <a:chOff x="5846364" y="3429000"/>
                <a:chExt cx="298501" cy="256561"/>
              </a:xfrm>
            </p:grpSpPr>
            <p:sp>
              <p:nvSpPr>
                <p:cNvPr id="22609" name="Freeform 146"/>
                <p:cNvSpPr>
                  <a:spLocks/>
                </p:cNvSpPr>
                <p:nvPr/>
              </p:nvSpPr>
              <p:spPr bwMode="auto">
                <a:xfrm>
                  <a:off x="5952214" y="3429000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10" name="Freeform 147"/>
                <p:cNvSpPr>
                  <a:spLocks/>
                </p:cNvSpPr>
                <p:nvPr/>
              </p:nvSpPr>
              <p:spPr bwMode="auto">
                <a:xfrm>
                  <a:off x="5846364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11" name="Freeform 148"/>
                <p:cNvSpPr>
                  <a:spLocks/>
                </p:cNvSpPr>
                <p:nvPr/>
              </p:nvSpPr>
              <p:spPr bwMode="auto">
                <a:xfrm>
                  <a:off x="6048960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589" name="Группа 236"/>
              <p:cNvGrpSpPr>
                <a:grpSpLocks/>
              </p:cNvGrpSpPr>
              <p:nvPr/>
            </p:nvGrpSpPr>
            <p:grpSpPr bwMode="auto">
              <a:xfrm>
                <a:off x="6786578" y="3609976"/>
                <a:ext cx="288976" cy="256561"/>
                <a:chOff x="5893989" y="3429000"/>
                <a:chExt cx="288976" cy="256561"/>
              </a:xfrm>
            </p:grpSpPr>
            <p:sp>
              <p:nvSpPr>
                <p:cNvPr id="22606" name="Freeform 146"/>
                <p:cNvSpPr>
                  <a:spLocks/>
                </p:cNvSpPr>
                <p:nvPr/>
              </p:nvSpPr>
              <p:spPr bwMode="auto">
                <a:xfrm>
                  <a:off x="5990314" y="3429000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7" name="Freeform 147"/>
                <p:cNvSpPr>
                  <a:spLocks/>
                </p:cNvSpPr>
                <p:nvPr/>
              </p:nvSpPr>
              <p:spPr bwMode="auto">
                <a:xfrm>
                  <a:off x="5893989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8" name="Freeform 148"/>
                <p:cNvSpPr>
                  <a:spLocks/>
                </p:cNvSpPr>
                <p:nvPr/>
              </p:nvSpPr>
              <p:spPr bwMode="auto">
                <a:xfrm>
                  <a:off x="6087060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590" name="Группа 276"/>
              <p:cNvGrpSpPr>
                <a:grpSpLocks/>
              </p:cNvGrpSpPr>
              <p:nvPr/>
            </p:nvGrpSpPr>
            <p:grpSpPr bwMode="auto">
              <a:xfrm>
                <a:off x="7410470" y="3929066"/>
                <a:ext cx="308026" cy="256561"/>
                <a:chOff x="5874939" y="3429000"/>
                <a:chExt cx="308026" cy="256561"/>
              </a:xfrm>
            </p:grpSpPr>
            <p:sp>
              <p:nvSpPr>
                <p:cNvPr id="22603" name="Freeform 146"/>
                <p:cNvSpPr>
                  <a:spLocks/>
                </p:cNvSpPr>
                <p:nvPr/>
              </p:nvSpPr>
              <p:spPr bwMode="auto">
                <a:xfrm>
                  <a:off x="5961739" y="3429000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4" name="Freeform 147"/>
                <p:cNvSpPr>
                  <a:spLocks/>
                </p:cNvSpPr>
                <p:nvPr/>
              </p:nvSpPr>
              <p:spPr bwMode="auto">
                <a:xfrm>
                  <a:off x="5874939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5" name="Freeform 148"/>
                <p:cNvSpPr>
                  <a:spLocks/>
                </p:cNvSpPr>
                <p:nvPr/>
              </p:nvSpPr>
              <p:spPr bwMode="auto">
                <a:xfrm>
                  <a:off x="6087060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591" name="Группа 280"/>
              <p:cNvGrpSpPr>
                <a:grpSpLocks/>
              </p:cNvGrpSpPr>
              <p:nvPr/>
            </p:nvGrpSpPr>
            <p:grpSpPr bwMode="auto">
              <a:xfrm>
                <a:off x="7810523" y="3929066"/>
                <a:ext cx="308026" cy="256561"/>
                <a:chOff x="5874939" y="3429000"/>
                <a:chExt cx="308026" cy="256561"/>
              </a:xfrm>
            </p:grpSpPr>
            <p:sp>
              <p:nvSpPr>
                <p:cNvPr id="22600" name="Freeform 146"/>
                <p:cNvSpPr>
                  <a:spLocks/>
                </p:cNvSpPr>
                <p:nvPr/>
              </p:nvSpPr>
              <p:spPr bwMode="auto">
                <a:xfrm>
                  <a:off x="5952214" y="3429000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1" name="Freeform 147"/>
                <p:cNvSpPr>
                  <a:spLocks/>
                </p:cNvSpPr>
                <p:nvPr/>
              </p:nvSpPr>
              <p:spPr bwMode="auto">
                <a:xfrm>
                  <a:off x="5874939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2" name="Freeform 148"/>
                <p:cNvSpPr>
                  <a:spLocks/>
                </p:cNvSpPr>
                <p:nvPr/>
              </p:nvSpPr>
              <p:spPr bwMode="auto">
                <a:xfrm>
                  <a:off x="6087060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592" name="Группа 284"/>
              <p:cNvGrpSpPr>
                <a:grpSpLocks/>
              </p:cNvGrpSpPr>
              <p:nvPr/>
            </p:nvGrpSpPr>
            <p:grpSpPr bwMode="auto">
              <a:xfrm>
                <a:off x="6600839" y="3938591"/>
                <a:ext cx="288976" cy="247036"/>
                <a:chOff x="5893989" y="3419475"/>
                <a:chExt cx="288976" cy="247036"/>
              </a:xfrm>
            </p:grpSpPr>
            <p:sp>
              <p:nvSpPr>
                <p:cNvPr id="22597" name="Freeform 146"/>
                <p:cNvSpPr>
                  <a:spLocks/>
                </p:cNvSpPr>
                <p:nvPr/>
              </p:nvSpPr>
              <p:spPr bwMode="auto">
                <a:xfrm>
                  <a:off x="5980789" y="3419475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8" name="Freeform 147"/>
                <p:cNvSpPr>
                  <a:spLocks/>
                </p:cNvSpPr>
                <p:nvPr/>
              </p:nvSpPr>
              <p:spPr bwMode="auto">
                <a:xfrm>
                  <a:off x="5893989" y="358442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9" name="Freeform 148"/>
                <p:cNvSpPr>
                  <a:spLocks/>
                </p:cNvSpPr>
                <p:nvPr/>
              </p:nvSpPr>
              <p:spPr bwMode="auto">
                <a:xfrm>
                  <a:off x="6087060" y="358069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593" name="Группа 288"/>
              <p:cNvGrpSpPr>
                <a:grpSpLocks/>
              </p:cNvGrpSpPr>
              <p:nvPr/>
            </p:nvGrpSpPr>
            <p:grpSpPr bwMode="auto">
              <a:xfrm>
                <a:off x="6981842" y="3929066"/>
                <a:ext cx="308026" cy="256561"/>
                <a:chOff x="5874939" y="3429000"/>
                <a:chExt cx="308026" cy="256561"/>
              </a:xfrm>
            </p:grpSpPr>
            <p:sp>
              <p:nvSpPr>
                <p:cNvPr id="22594" name="Freeform 146"/>
                <p:cNvSpPr>
                  <a:spLocks/>
                </p:cNvSpPr>
                <p:nvPr/>
              </p:nvSpPr>
              <p:spPr bwMode="auto">
                <a:xfrm>
                  <a:off x="5990314" y="3429000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5" name="Freeform 147"/>
                <p:cNvSpPr>
                  <a:spLocks/>
                </p:cNvSpPr>
                <p:nvPr/>
              </p:nvSpPr>
              <p:spPr bwMode="auto">
                <a:xfrm>
                  <a:off x="5874939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6" name="Freeform 148"/>
                <p:cNvSpPr>
                  <a:spLocks/>
                </p:cNvSpPr>
                <p:nvPr/>
              </p:nvSpPr>
              <p:spPr bwMode="auto">
                <a:xfrm>
                  <a:off x="6087060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2548" name="Группа 376"/>
            <p:cNvGrpSpPr>
              <a:grpSpLocks/>
            </p:cNvGrpSpPr>
            <p:nvPr/>
          </p:nvGrpSpPr>
          <p:grpSpPr bwMode="auto">
            <a:xfrm>
              <a:off x="5795971" y="4267206"/>
              <a:ext cx="1517710" cy="1237643"/>
              <a:chOff x="6600839" y="2947984"/>
              <a:chExt cx="1517710" cy="1237643"/>
            </a:xfrm>
          </p:grpSpPr>
          <p:grpSp>
            <p:nvGrpSpPr>
              <p:cNvPr id="22549" name="Группа 206"/>
              <p:cNvGrpSpPr>
                <a:grpSpLocks/>
              </p:cNvGrpSpPr>
              <p:nvPr/>
            </p:nvGrpSpPr>
            <p:grpSpPr bwMode="auto">
              <a:xfrm>
                <a:off x="7186631" y="2947984"/>
                <a:ext cx="298501" cy="237511"/>
                <a:chOff x="5865414" y="3448050"/>
                <a:chExt cx="298501" cy="237511"/>
              </a:xfrm>
            </p:grpSpPr>
            <p:sp>
              <p:nvSpPr>
                <p:cNvPr id="22582" name="Freeform 146"/>
                <p:cNvSpPr>
                  <a:spLocks/>
                </p:cNvSpPr>
                <p:nvPr/>
              </p:nvSpPr>
              <p:spPr bwMode="auto">
                <a:xfrm>
                  <a:off x="5961739" y="3448050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83" name="Freeform 147"/>
                <p:cNvSpPr>
                  <a:spLocks/>
                </p:cNvSpPr>
                <p:nvPr/>
              </p:nvSpPr>
              <p:spPr bwMode="auto">
                <a:xfrm>
                  <a:off x="5865414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84" name="Freeform 148"/>
                <p:cNvSpPr>
                  <a:spLocks/>
                </p:cNvSpPr>
                <p:nvPr/>
              </p:nvSpPr>
              <p:spPr bwMode="auto">
                <a:xfrm>
                  <a:off x="6068010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550" name="Группа 207"/>
              <p:cNvGrpSpPr>
                <a:grpSpLocks/>
              </p:cNvGrpSpPr>
              <p:nvPr/>
            </p:nvGrpSpPr>
            <p:grpSpPr bwMode="auto">
              <a:xfrm>
                <a:off x="7391420" y="3286124"/>
                <a:ext cx="317551" cy="247036"/>
                <a:chOff x="5865414" y="3438525"/>
                <a:chExt cx="317551" cy="247036"/>
              </a:xfrm>
            </p:grpSpPr>
            <p:sp>
              <p:nvSpPr>
                <p:cNvPr id="22579" name="Freeform 146"/>
                <p:cNvSpPr>
                  <a:spLocks/>
                </p:cNvSpPr>
                <p:nvPr/>
              </p:nvSpPr>
              <p:spPr bwMode="auto">
                <a:xfrm>
                  <a:off x="5980789" y="3438525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80" name="Freeform 147"/>
                <p:cNvSpPr>
                  <a:spLocks/>
                </p:cNvSpPr>
                <p:nvPr/>
              </p:nvSpPr>
              <p:spPr bwMode="auto">
                <a:xfrm>
                  <a:off x="5865414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81" name="Freeform 148"/>
                <p:cNvSpPr>
                  <a:spLocks/>
                </p:cNvSpPr>
                <p:nvPr/>
              </p:nvSpPr>
              <p:spPr bwMode="auto">
                <a:xfrm>
                  <a:off x="6087060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551" name="Группа 211"/>
              <p:cNvGrpSpPr>
                <a:grpSpLocks/>
              </p:cNvGrpSpPr>
              <p:nvPr/>
            </p:nvGrpSpPr>
            <p:grpSpPr bwMode="auto">
              <a:xfrm>
                <a:off x="7000892" y="3286124"/>
                <a:ext cx="317551" cy="256561"/>
                <a:chOff x="5893989" y="3429000"/>
                <a:chExt cx="317551" cy="256561"/>
              </a:xfrm>
            </p:grpSpPr>
            <p:sp>
              <p:nvSpPr>
                <p:cNvPr id="22576" name="Freeform 146"/>
                <p:cNvSpPr>
                  <a:spLocks/>
                </p:cNvSpPr>
                <p:nvPr/>
              </p:nvSpPr>
              <p:spPr bwMode="auto">
                <a:xfrm>
                  <a:off x="5990314" y="3429000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7" name="Freeform 147"/>
                <p:cNvSpPr>
                  <a:spLocks/>
                </p:cNvSpPr>
                <p:nvPr/>
              </p:nvSpPr>
              <p:spPr bwMode="auto">
                <a:xfrm>
                  <a:off x="5893989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8" name="Freeform 148"/>
                <p:cNvSpPr>
                  <a:spLocks/>
                </p:cNvSpPr>
                <p:nvPr/>
              </p:nvSpPr>
              <p:spPr bwMode="auto">
                <a:xfrm>
                  <a:off x="6115635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552" name="Группа 223"/>
              <p:cNvGrpSpPr>
                <a:grpSpLocks/>
              </p:cNvGrpSpPr>
              <p:nvPr/>
            </p:nvGrpSpPr>
            <p:grpSpPr bwMode="auto">
              <a:xfrm>
                <a:off x="7596209" y="3605214"/>
                <a:ext cx="298501" cy="256561"/>
                <a:chOff x="5846364" y="3429000"/>
                <a:chExt cx="298501" cy="256561"/>
              </a:xfrm>
            </p:grpSpPr>
            <p:sp>
              <p:nvSpPr>
                <p:cNvPr id="22573" name="Freeform 146"/>
                <p:cNvSpPr>
                  <a:spLocks/>
                </p:cNvSpPr>
                <p:nvPr/>
              </p:nvSpPr>
              <p:spPr bwMode="auto">
                <a:xfrm>
                  <a:off x="5952214" y="3429000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4" name="Freeform 147"/>
                <p:cNvSpPr>
                  <a:spLocks/>
                </p:cNvSpPr>
                <p:nvPr/>
              </p:nvSpPr>
              <p:spPr bwMode="auto">
                <a:xfrm>
                  <a:off x="5846364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5" name="Freeform 148"/>
                <p:cNvSpPr>
                  <a:spLocks/>
                </p:cNvSpPr>
                <p:nvPr/>
              </p:nvSpPr>
              <p:spPr bwMode="auto">
                <a:xfrm>
                  <a:off x="6048960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553" name="Группа 236"/>
              <p:cNvGrpSpPr>
                <a:grpSpLocks/>
              </p:cNvGrpSpPr>
              <p:nvPr/>
            </p:nvGrpSpPr>
            <p:grpSpPr bwMode="auto">
              <a:xfrm>
                <a:off x="6786578" y="3609976"/>
                <a:ext cx="288976" cy="256561"/>
                <a:chOff x="5893989" y="3429000"/>
                <a:chExt cx="288976" cy="256561"/>
              </a:xfrm>
            </p:grpSpPr>
            <p:sp>
              <p:nvSpPr>
                <p:cNvPr id="22570" name="Freeform 146"/>
                <p:cNvSpPr>
                  <a:spLocks/>
                </p:cNvSpPr>
                <p:nvPr/>
              </p:nvSpPr>
              <p:spPr bwMode="auto">
                <a:xfrm>
                  <a:off x="5990314" y="3429000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1" name="Freeform 147"/>
                <p:cNvSpPr>
                  <a:spLocks/>
                </p:cNvSpPr>
                <p:nvPr/>
              </p:nvSpPr>
              <p:spPr bwMode="auto">
                <a:xfrm>
                  <a:off x="5893989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2" name="Freeform 148"/>
                <p:cNvSpPr>
                  <a:spLocks/>
                </p:cNvSpPr>
                <p:nvPr/>
              </p:nvSpPr>
              <p:spPr bwMode="auto">
                <a:xfrm>
                  <a:off x="6087060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554" name="Группа 276"/>
              <p:cNvGrpSpPr>
                <a:grpSpLocks/>
              </p:cNvGrpSpPr>
              <p:nvPr/>
            </p:nvGrpSpPr>
            <p:grpSpPr bwMode="auto">
              <a:xfrm>
                <a:off x="7410470" y="3929066"/>
                <a:ext cx="308026" cy="256561"/>
                <a:chOff x="5874939" y="3429000"/>
                <a:chExt cx="308026" cy="256561"/>
              </a:xfrm>
            </p:grpSpPr>
            <p:sp>
              <p:nvSpPr>
                <p:cNvPr id="22567" name="Freeform 146"/>
                <p:cNvSpPr>
                  <a:spLocks/>
                </p:cNvSpPr>
                <p:nvPr/>
              </p:nvSpPr>
              <p:spPr bwMode="auto">
                <a:xfrm>
                  <a:off x="5961739" y="3429000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8" name="Freeform 147"/>
                <p:cNvSpPr>
                  <a:spLocks/>
                </p:cNvSpPr>
                <p:nvPr/>
              </p:nvSpPr>
              <p:spPr bwMode="auto">
                <a:xfrm>
                  <a:off x="5874939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9" name="Freeform 148"/>
                <p:cNvSpPr>
                  <a:spLocks/>
                </p:cNvSpPr>
                <p:nvPr/>
              </p:nvSpPr>
              <p:spPr bwMode="auto">
                <a:xfrm>
                  <a:off x="6087060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555" name="Группа 280"/>
              <p:cNvGrpSpPr>
                <a:grpSpLocks/>
              </p:cNvGrpSpPr>
              <p:nvPr/>
            </p:nvGrpSpPr>
            <p:grpSpPr bwMode="auto">
              <a:xfrm>
                <a:off x="7810523" y="3929066"/>
                <a:ext cx="308026" cy="256561"/>
                <a:chOff x="5874939" y="3429000"/>
                <a:chExt cx="308026" cy="256561"/>
              </a:xfrm>
            </p:grpSpPr>
            <p:sp>
              <p:nvSpPr>
                <p:cNvPr id="22564" name="Freeform 146"/>
                <p:cNvSpPr>
                  <a:spLocks/>
                </p:cNvSpPr>
                <p:nvPr/>
              </p:nvSpPr>
              <p:spPr bwMode="auto">
                <a:xfrm>
                  <a:off x="5952214" y="3429000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5" name="Freeform 147"/>
                <p:cNvSpPr>
                  <a:spLocks/>
                </p:cNvSpPr>
                <p:nvPr/>
              </p:nvSpPr>
              <p:spPr bwMode="auto">
                <a:xfrm>
                  <a:off x="5874939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6" name="Freeform 148"/>
                <p:cNvSpPr>
                  <a:spLocks/>
                </p:cNvSpPr>
                <p:nvPr/>
              </p:nvSpPr>
              <p:spPr bwMode="auto">
                <a:xfrm>
                  <a:off x="6087060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556" name="Группа 284"/>
              <p:cNvGrpSpPr>
                <a:grpSpLocks/>
              </p:cNvGrpSpPr>
              <p:nvPr/>
            </p:nvGrpSpPr>
            <p:grpSpPr bwMode="auto">
              <a:xfrm>
                <a:off x="6600839" y="3938591"/>
                <a:ext cx="288976" cy="247036"/>
                <a:chOff x="5893989" y="3419475"/>
                <a:chExt cx="288976" cy="247036"/>
              </a:xfrm>
            </p:grpSpPr>
            <p:sp>
              <p:nvSpPr>
                <p:cNvPr id="22561" name="Freeform 146"/>
                <p:cNvSpPr>
                  <a:spLocks/>
                </p:cNvSpPr>
                <p:nvPr/>
              </p:nvSpPr>
              <p:spPr bwMode="auto">
                <a:xfrm>
                  <a:off x="5980789" y="3419475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2" name="Freeform 147"/>
                <p:cNvSpPr>
                  <a:spLocks/>
                </p:cNvSpPr>
                <p:nvPr/>
              </p:nvSpPr>
              <p:spPr bwMode="auto">
                <a:xfrm>
                  <a:off x="5893989" y="358442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3" name="Freeform 148"/>
                <p:cNvSpPr>
                  <a:spLocks/>
                </p:cNvSpPr>
                <p:nvPr/>
              </p:nvSpPr>
              <p:spPr bwMode="auto">
                <a:xfrm>
                  <a:off x="6087060" y="358069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557" name="Группа 288"/>
              <p:cNvGrpSpPr>
                <a:grpSpLocks/>
              </p:cNvGrpSpPr>
              <p:nvPr/>
            </p:nvGrpSpPr>
            <p:grpSpPr bwMode="auto">
              <a:xfrm>
                <a:off x="6981842" y="3929066"/>
                <a:ext cx="308026" cy="256561"/>
                <a:chOff x="5874939" y="3429000"/>
                <a:chExt cx="308026" cy="256561"/>
              </a:xfrm>
            </p:grpSpPr>
            <p:sp>
              <p:nvSpPr>
                <p:cNvPr id="22558" name="Freeform 146"/>
                <p:cNvSpPr>
                  <a:spLocks/>
                </p:cNvSpPr>
                <p:nvPr/>
              </p:nvSpPr>
              <p:spPr bwMode="auto">
                <a:xfrm>
                  <a:off x="5990314" y="3429000"/>
                  <a:ext cx="95905" cy="92178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59" name="Freeform 147"/>
                <p:cNvSpPr>
                  <a:spLocks/>
                </p:cNvSpPr>
                <p:nvPr/>
              </p:nvSpPr>
              <p:spPr bwMode="auto">
                <a:xfrm>
                  <a:off x="5874939" y="3603479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0" name="Freeform 148"/>
                <p:cNvSpPr>
                  <a:spLocks/>
                </p:cNvSpPr>
                <p:nvPr/>
              </p:nvSpPr>
              <p:spPr bwMode="auto">
                <a:xfrm>
                  <a:off x="6087060" y="3599748"/>
                  <a:ext cx="95905" cy="82082"/>
                </a:xfrm>
                <a:custGeom>
                  <a:avLst/>
                  <a:gdLst>
                    <a:gd name="T0" fmla="*/ 0 w 456"/>
                    <a:gd name="T1" fmla="*/ 2147483647 h 420"/>
                    <a:gd name="T2" fmla="*/ 2147483647 w 456"/>
                    <a:gd name="T3" fmla="*/ 0 h 420"/>
                    <a:gd name="T4" fmla="*/ 2147483647 w 456"/>
                    <a:gd name="T5" fmla="*/ 2147483647 h 420"/>
                    <a:gd name="T6" fmla="*/ 0 w 456"/>
                    <a:gd name="T7" fmla="*/ 2147483647 h 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6"/>
                    <a:gd name="T13" fmla="*/ 0 h 420"/>
                    <a:gd name="T14" fmla="*/ 456 w 456"/>
                    <a:gd name="T15" fmla="*/ 420 h 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6" h="420">
                      <a:moveTo>
                        <a:pt x="0" y="6"/>
                      </a:moveTo>
                      <a:lnTo>
                        <a:pt x="456" y="0"/>
                      </a:lnTo>
                      <a:lnTo>
                        <a:pt x="240" y="4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0080">
                    <a:alpha val="5803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1392" name="Text Box 128"/>
          <p:cNvSpPr txBox="1">
            <a:spLocks noChangeArrowheads="1"/>
          </p:cNvSpPr>
          <p:nvPr/>
        </p:nvSpPr>
        <p:spPr bwMode="auto">
          <a:xfrm>
            <a:off x="323850" y="2098675"/>
            <a:ext cx="849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i="1">
                <a:solidFill>
                  <a:srgbClr val="540264"/>
                </a:solidFill>
              </a:rPr>
              <a:t>Алгоритм построения</a:t>
            </a:r>
            <a:r>
              <a:rPr lang="en-US" altLang="ru-RU" sz="2400" b="1" i="1">
                <a:solidFill>
                  <a:srgbClr val="540264"/>
                </a:solidFill>
              </a:rPr>
              <a:t> </a:t>
            </a:r>
            <a:r>
              <a:rPr lang="ru-RU" altLang="ru-RU" sz="2400" b="1" i="1">
                <a:solidFill>
                  <a:srgbClr val="540264"/>
                </a:solidFill>
              </a:rPr>
              <a:t>треугольника Серпинского</a:t>
            </a:r>
            <a:endParaRPr lang="ru-RU" altLang="ru-RU"/>
          </a:p>
        </p:txBody>
      </p:sp>
      <p:sp>
        <p:nvSpPr>
          <p:cNvPr id="11393" name="Text Box 129"/>
          <p:cNvSpPr txBox="1">
            <a:spLocks noChangeArrowheads="1"/>
          </p:cNvSpPr>
          <p:nvPr/>
        </p:nvSpPr>
        <p:spPr bwMode="auto">
          <a:xfrm>
            <a:off x="139700" y="5386388"/>
            <a:ext cx="8713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540264"/>
              </a:buClr>
              <a:buFont typeface="Wingdings" pitchFamily="2" charset="2"/>
              <a:buNone/>
            </a:pPr>
            <a:r>
              <a:rPr lang="ru-RU" altLang="ru-RU" sz="2000" b="1"/>
              <a:t>  Продолжая этот процесс бесконечно, получим бесконечную последовательность</a:t>
            </a:r>
            <a:r>
              <a:rPr lang="ru-RU" altLang="ru-RU" sz="2000" b="1" i="1"/>
              <a:t>.</a:t>
            </a:r>
            <a:endParaRPr lang="ru-RU" altLang="ru-RU" sz="2000" b="1"/>
          </a:p>
        </p:txBody>
      </p:sp>
      <p:sp>
        <p:nvSpPr>
          <p:cNvPr id="11394" name="Text Box 130"/>
          <p:cNvSpPr txBox="1">
            <a:spLocks noChangeArrowheads="1"/>
          </p:cNvSpPr>
          <p:nvPr/>
        </p:nvSpPr>
        <p:spPr bwMode="auto">
          <a:xfrm>
            <a:off x="0" y="4043363"/>
            <a:ext cx="540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540264"/>
              </a:buClr>
              <a:buFont typeface="Wingdings" pitchFamily="2" charset="2"/>
              <a:buChar char="v"/>
            </a:pPr>
            <a:r>
              <a:rPr lang="ru-RU" altLang="ru-RU" sz="2000"/>
              <a:t> </a:t>
            </a:r>
            <a:r>
              <a:rPr lang="ru-RU" altLang="ru-RU" sz="2000" b="1"/>
              <a:t>Удаляем центральный треугольник. </a:t>
            </a:r>
            <a:endParaRPr lang="ru-RU" altLang="ru-RU" sz="2000"/>
          </a:p>
        </p:txBody>
      </p:sp>
      <p:sp>
        <p:nvSpPr>
          <p:cNvPr id="20" name="Text Box 131"/>
          <p:cNvSpPr txBox="1">
            <a:spLocks noChangeArrowheads="1"/>
          </p:cNvSpPr>
          <p:nvPr/>
        </p:nvSpPr>
        <p:spPr bwMode="auto">
          <a:xfrm>
            <a:off x="0" y="4538663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540264"/>
              </a:buClr>
              <a:buFont typeface="Wingdings" pitchFamily="2" charset="2"/>
              <a:buChar char="v"/>
            </a:pPr>
            <a:r>
              <a:rPr lang="ru-RU" altLang="ru-RU" sz="2000"/>
              <a:t> </a:t>
            </a:r>
            <a:r>
              <a:rPr lang="ru-RU" altLang="ru-RU" sz="2000" b="1"/>
              <a:t>С тремя оставшимися треугольниками</a:t>
            </a:r>
          </a:p>
          <a:p>
            <a:r>
              <a:rPr lang="ru-RU" altLang="ru-RU" sz="2000" b="1"/>
              <a:t>    поступаем аналогичным образом.</a:t>
            </a:r>
            <a:r>
              <a:rPr lang="ru-RU" altLang="ru-RU"/>
              <a:t> </a:t>
            </a:r>
          </a:p>
        </p:txBody>
      </p:sp>
      <p:sp>
        <p:nvSpPr>
          <p:cNvPr id="21" name="Line 132"/>
          <p:cNvSpPr>
            <a:spLocks noChangeShapeType="1"/>
          </p:cNvSpPr>
          <p:nvPr/>
        </p:nvSpPr>
        <p:spPr bwMode="auto">
          <a:xfrm>
            <a:off x="6219825" y="3916363"/>
            <a:ext cx="22320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Line 133"/>
          <p:cNvSpPr>
            <a:spLocks noChangeShapeType="1"/>
          </p:cNvSpPr>
          <p:nvPr/>
        </p:nvSpPr>
        <p:spPr bwMode="auto">
          <a:xfrm>
            <a:off x="6351588" y="3657600"/>
            <a:ext cx="1079500" cy="17287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Line 134"/>
          <p:cNvSpPr>
            <a:spLocks noChangeShapeType="1"/>
          </p:cNvSpPr>
          <p:nvPr/>
        </p:nvSpPr>
        <p:spPr bwMode="auto">
          <a:xfrm flipH="1">
            <a:off x="7235825" y="3573463"/>
            <a:ext cx="1152525" cy="18002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6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6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6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1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1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835" grpId="0"/>
      <p:bldP spid="11334" grpId="0" animBg="1"/>
      <p:bldP spid="11392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127000" y="-76200"/>
            <a:ext cx="91440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4800">
                <a:solidFill>
                  <a:schemeClr val="bg1"/>
                </a:solidFill>
                <a:latin typeface="Monotype Corsiva" pitchFamily="66" charset="0"/>
              </a:rPr>
              <a:t>Дерево Пифагора</a:t>
            </a:r>
          </a:p>
        </p:txBody>
      </p:sp>
      <p:pic>
        <p:nvPicPr>
          <p:cNvPr id="12294" name="Picture 459" descr="fr001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75347" y="1346187"/>
            <a:ext cx="2916238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71" name="Picture 83" descr="http://www.ghcube.com/cgi/pix/slides/fractals.06.gif"/>
          <p:cNvPicPr>
            <a:picLocks noChangeAspect="1" noChangeArrowheads="1"/>
          </p:cNvPicPr>
          <p:nvPr/>
        </p:nvPicPr>
        <p:blipFill>
          <a:blip r:embed="rId3" r:link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92836" y="4083055"/>
            <a:ext cx="2803021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506" descr="fr00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8883" y="1776402"/>
            <a:ext cx="5448337" cy="37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Прямоугольник 116"/>
          <p:cNvSpPr>
            <a:spLocks noChangeArrowheads="1"/>
          </p:cNvSpPr>
          <p:nvPr/>
        </p:nvSpPr>
        <p:spPr bwMode="auto">
          <a:xfrm rot="-2856512" flipH="1" flipV="1">
            <a:off x="4479925" y="2916238"/>
            <a:ext cx="155575" cy="174625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8" name="Прямоугольник 117"/>
          <p:cNvSpPr>
            <a:spLocks noChangeArrowheads="1"/>
          </p:cNvSpPr>
          <p:nvPr/>
        </p:nvSpPr>
        <p:spPr bwMode="auto">
          <a:xfrm rot="-2856512">
            <a:off x="4356100" y="2795588"/>
            <a:ext cx="157163" cy="173037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8" name="Прямоугольник 127"/>
          <p:cNvSpPr>
            <a:spLocks noChangeArrowheads="1"/>
          </p:cNvSpPr>
          <p:nvPr/>
        </p:nvSpPr>
        <p:spPr bwMode="auto">
          <a:xfrm rot="2717172">
            <a:off x="1312069" y="2791619"/>
            <a:ext cx="157163" cy="174625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0" name="Прямоугольник 129"/>
          <p:cNvSpPr>
            <a:spLocks noChangeArrowheads="1"/>
          </p:cNvSpPr>
          <p:nvPr/>
        </p:nvSpPr>
        <p:spPr bwMode="auto">
          <a:xfrm rot="2717172">
            <a:off x="1197769" y="2920207"/>
            <a:ext cx="155575" cy="173037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0" name="Прямоугольник 109"/>
          <p:cNvSpPr>
            <a:spLocks noChangeArrowheads="1"/>
          </p:cNvSpPr>
          <p:nvPr/>
        </p:nvSpPr>
        <p:spPr bwMode="auto">
          <a:xfrm rot="-2856512">
            <a:off x="4711700" y="4587875"/>
            <a:ext cx="155575" cy="174625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1" name="Прямоугольник 110"/>
          <p:cNvSpPr>
            <a:spLocks noChangeArrowheads="1"/>
          </p:cNvSpPr>
          <p:nvPr/>
        </p:nvSpPr>
        <p:spPr bwMode="auto">
          <a:xfrm rot="2856512" flipH="1">
            <a:off x="4475956" y="4572794"/>
            <a:ext cx="155575" cy="173038"/>
          </a:xfrm>
          <a:prstGeom prst="rect">
            <a:avLst/>
          </a:prstGeom>
          <a:solidFill>
            <a:srgbClr val="0000A2">
              <a:alpha val="50980"/>
            </a:srgbClr>
          </a:solidFill>
          <a:ln w="9525" algn="ctr">
            <a:solidFill>
              <a:srgbClr val="000000">
                <a:alpha val="50195"/>
              </a:srgbClr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2" name="Прямоугольник 111"/>
          <p:cNvSpPr>
            <a:spLocks noChangeArrowheads="1"/>
          </p:cNvSpPr>
          <p:nvPr/>
        </p:nvSpPr>
        <p:spPr bwMode="auto">
          <a:xfrm rot="-2856512">
            <a:off x="5072063" y="4233863"/>
            <a:ext cx="155575" cy="174625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3" name="Прямоугольник 112"/>
          <p:cNvSpPr>
            <a:spLocks noChangeArrowheads="1"/>
          </p:cNvSpPr>
          <p:nvPr/>
        </p:nvSpPr>
        <p:spPr bwMode="auto">
          <a:xfrm rot="2856512" flipV="1">
            <a:off x="5053013" y="4003675"/>
            <a:ext cx="157162" cy="173038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4" name="Прямоугольник 113"/>
          <p:cNvSpPr>
            <a:spLocks noChangeArrowheads="1"/>
          </p:cNvSpPr>
          <p:nvPr/>
        </p:nvSpPr>
        <p:spPr bwMode="auto">
          <a:xfrm rot="-2856512">
            <a:off x="5057775" y="3503613"/>
            <a:ext cx="155575" cy="174625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5" name="Прямоугольник 114"/>
          <p:cNvSpPr>
            <a:spLocks noChangeArrowheads="1"/>
          </p:cNvSpPr>
          <p:nvPr/>
        </p:nvSpPr>
        <p:spPr bwMode="auto">
          <a:xfrm rot="2856512" flipH="1">
            <a:off x="5056188" y="3276600"/>
            <a:ext cx="157162" cy="173038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6" name="Прямоугольник 115"/>
          <p:cNvSpPr>
            <a:spLocks noChangeArrowheads="1"/>
          </p:cNvSpPr>
          <p:nvPr/>
        </p:nvSpPr>
        <p:spPr bwMode="auto">
          <a:xfrm rot="-2856512">
            <a:off x="4706145" y="2923381"/>
            <a:ext cx="157162" cy="174625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9" name="Прямоугольник 118"/>
          <p:cNvSpPr>
            <a:spLocks noChangeArrowheads="1"/>
          </p:cNvSpPr>
          <p:nvPr/>
        </p:nvSpPr>
        <p:spPr bwMode="auto">
          <a:xfrm rot="2856512" flipV="1">
            <a:off x="4388644" y="2555082"/>
            <a:ext cx="155575" cy="173037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0" name="Прямоугольник 119"/>
          <p:cNvSpPr>
            <a:spLocks noChangeArrowheads="1"/>
          </p:cNvSpPr>
          <p:nvPr/>
        </p:nvSpPr>
        <p:spPr bwMode="auto">
          <a:xfrm rot="-2856512">
            <a:off x="3760787" y="2185988"/>
            <a:ext cx="157163" cy="173038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1" name="Прямоугольник 120"/>
          <p:cNvSpPr>
            <a:spLocks noChangeArrowheads="1"/>
          </p:cNvSpPr>
          <p:nvPr/>
        </p:nvSpPr>
        <p:spPr bwMode="auto">
          <a:xfrm rot="2856512" flipV="1">
            <a:off x="3990975" y="2185988"/>
            <a:ext cx="155575" cy="174625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2" name="Прямоугольник 121"/>
          <p:cNvSpPr>
            <a:spLocks noChangeArrowheads="1"/>
          </p:cNvSpPr>
          <p:nvPr/>
        </p:nvSpPr>
        <p:spPr bwMode="auto">
          <a:xfrm rot="2856512" flipV="1">
            <a:off x="3316288" y="2189163"/>
            <a:ext cx="155575" cy="174625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3" name="Прямоугольник 122"/>
          <p:cNvSpPr>
            <a:spLocks noChangeArrowheads="1"/>
          </p:cNvSpPr>
          <p:nvPr/>
        </p:nvSpPr>
        <p:spPr bwMode="auto">
          <a:xfrm rot="-2856512">
            <a:off x="3064670" y="2199481"/>
            <a:ext cx="157162" cy="174625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4" name="Прямоугольник 123"/>
          <p:cNvSpPr>
            <a:spLocks noChangeArrowheads="1"/>
          </p:cNvSpPr>
          <p:nvPr/>
        </p:nvSpPr>
        <p:spPr bwMode="auto">
          <a:xfrm rot="-2856512">
            <a:off x="2372520" y="2196306"/>
            <a:ext cx="157162" cy="174625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5" name="Прямоугольник 124"/>
          <p:cNvSpPr>
            <a:spLocks noChangeArrowheads="1"/>
          </p:cNvSpPr>
          <p:nvPr/>
        </p:nvSpPr>
        <p:spPr bwMode="auto">
          <a:xfrm rot="2856512" flipV="1">
            <a:off x="2597945" y="2196306"/>
            <a:ext cx="157162" cy="174625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6" name="Прямоугольник 125"/>
          <p:cNvSpPr>
            <a:spLocks noChangeArrowheads="1"/>
          </p:cNvSpPr>
          <p:nvPr/>
        </p:nvSpPr>
        <p:spPr bwMode="auto">
          <a:xfrm rot="-2856512">
            <a:off x="1670844" y="2194719"/>
            <a:ext cx="155575" cy="173037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7" name="Прямоугольник 126"/>
          <p:cNvSpPr>
            <a:spLocks noChangeArrowheads="1"/>
          </p:cNvSpPr>
          <p:nvPr/>
        </p:nvSpPr>
        <p:spPr bwMode="auto">
          <a:xfrm rot="2717172">
            <a:off x="1910557" y="2193131"/>
            <a:ext cx="157162" cy="174625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 rot="19078308">
            <a:off x="1306513" y="2552700"/>
            <a:ext cx="155575" cy="174625"/>
          </a:xfrm>
          <a:prstGeom prst="rect">
            <a:avLst/>
          </a:prstGeom>
          <a:solidFill>
            <a:srgbClr val="0000A2">
              <a:alpha val="58824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1" name="Прямоугольник 130"/>
          <p:cNvSpPr>
            <a:spLocks noChangeArrowheads="1"/>
          </p:cNvSpPr>
          <p:nvPr/>
        </p:nvSpPr>
        <p:spPr bwMode="auto">
          <a:xfrm rot="-2906270">
            <a:off x="957263" y="2927350"/>
            <a:ext cx="157162" cy="173038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" name="Прямоугольник 131"/>
          <p:cNvSpPr>
            <a:spLocks noChangeArrowheads="1"/>
          </p:cNvSpPr>
          <p:nvPr/>
        </p:nvSpPr>
        <p:spPr bwMode="auto">
          <a:xfrm rot="2717172">
            <a:off x="597694" y="3518694"/>
            <a:ext cx="155575" cy="173037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3" name="Прямоугольник 132"/>
          <p:cNvSpPr>
            <a:spLocks noChangeArrowheads="1"/>
          </p:cNvSpPr>
          <p:nvPr/>
        </p:nvSpPr>
        <p:spPr bwMode="auto">
          <a:xfrm rot="-2906270">
            <a:off x="607220" y="3278981"/>
            <a:ext cx="157162" cy="174625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4" name="Прямоугольник 133"/>
          <p:cNvSpPr>
            <a:spLocks noChangeArrowheads="1"/>
          </p:cNvSpPr>
          <p:nvPr/>
        </p:nvSpPr>
        <p:spPr bwMode="auto">
          <a:xfrm rot="2717172">
            <a:off x="605631" y="4226719"/>
            <a:ext cx="155575" cy="173038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6" name="Прямоугольник 135"/>
          <p:cNvSpPr>
            <a:spLocks noChangeArrowheads="1"/>
          </p:cNvSpPr>
          <p:nvPr/>
        </p:nvSpPr>
        <p:spPr bwMode="auto">
          <a:xfrm rot="-2906270">
            <a:off x="592138" y="3981450"/>
            <a:ext cx="155575" cy="174625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7" name="Прямоугольник 136"/>
          <p:cNvSpPr>
            <a:spLocks noChangeArrowheads="1"/>
          </p:cNvSpPr>
          <p:nvPr/>
        </p:nvSpPr>
        <p:spPr bwMode="auto">
          <a:xfrm rot="2717172">
            <a:off x="961231" y="4582319"/>
            <a:ext cx="157163" cy="174625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8" name="Прямоугольник 137"/>
          <p:cNvSpPr>
            <a:spLocks noChangeArrowheads="1"/>
          </p:cNvSpPr>
          <p:nvPr/>
        </p:nvSpPr>
        <p:spPr bwMode="auto">
          <a:xfrm rot="-2906270">
            <a:off x="1200150" y="4592638"/>
            <a:ext cx="157163" cy="173037"/>
          </a:xfrm>
          <a:prstGeom prst="rect">
            <a:avLst/>
          </a:prstGeom>
          <a:solidFill>
            <a:srgbClr val="0000A2">
              <a:alpha val="5882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297" name="Freeform 207"/>
          <p:cNvSpPr>
            <a:spLocks/>
          </p:cNvSpPr>
          <p:nvPr/>
        </p:nvSpPr>
        <p:spPr bwMode="auto">
          <a:xfrm>
            <a:off x="2422525" y="4089400"/>
            <a:ext cx="958850" cy="496888"/>
          </a:xfrm>
          <a:custGeom>
            <a:avLst/>
            <a:gdLst>
              <a:gd name="T0" fmla="*/ 0 w 984"/>
              <a:gd name="T1" fmla="*/ 2147483647 h 510"/>
              <a:gd name="T2" fmla="*/ 2147483647 w 984"/>
              <a:gd name="T3" fmla="*/ 0 h 510"/>
              <a:gd name="T4" fmla="*/ 2147483647 w 984"/>
              <a:gd name="T5" fmla="*/ 2147483647 h 510"/>
              <a:gd name="T6" fmla="*/ 0 w 984"/>
              <a:gd name="T7" fmla="*/ 2147483647 h 510"/>
              <a:gd name="T8" fmla="*/ 0 60000 65536"/>
              <a:gd name="T9" fmla="*/ 0 60000 65536"/>
              <a:gd name="T10" fmla="*/ 0 60000 65536"/>
              <a:gd name="T11" fmla="*/ 0 60000 65536"/>
              <a:gd name="T12" fmla="*/ 0 w 984"/>
              <a:gd name="T13" fmla="*/ 0 h 510"/>
              <a:gd name="T14" fmla="*/ 984 w 984"/>
              <a:gd name="T15" fmla="*/ 510 h 5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4" h="510">
                <a:moveTo>
                  <a:pt x="0" y="504"/>
                </a:moveTo>
                <a:lnTo>
                  <a:pt x="498" y="0"/>
                </a:lnTo>
                <a:lnTo>
                  <a:pt x="984" y="510"/>
                </a:lnTo>
                <a:lnTo>
                  <a:pt x="0" y="504"/>
                </a:lnTo>
                <a:close/>
              </a:path>
            </a:pathLst>
          </a:custGeom>
          <a:solidFill>
            <a:srgbClr val="800080">
              <a:alpha val="6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Rectangle 208"/>
          <p:cNvSpPr>
            <a:spLocks noChangeArrowheads="1"/>
          </p:cNvSpPr>
          <p:nvPr/>
        </p:nvSpPr>
        <p:spPr bwMode="auto">
          <a:xfrm>
            <a:off x="2447925" y="4568825"/>
            <a:ext cx="952500" cy="952500"/>
          </a:xfrm>
          <a:prstGeom prst="rect">
            <a:avLst/>
          </a:prstGeom>
          <a:solidFill>
            <a:srgbClr val="00008E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2435" name="Freeform 210"/>
          <p:cNvSpPr>
            <a:spLocks/>
          </p:cNvSpPr>
          <p:nvPr/>
        </p:nvSpPr>
        <p:spPr bwMode="auto">
          <a:xfrm>
            <a:off x="1971675" y="3598863"/>
            <a:ext cx="950913" cy="963612"/>
          </a:xfrm>
          <a:custGeom>
            <a:avLst/>
            <a:gdLst>
              <a:gd name="T0" fmla="*/ 0 w 975"/>
              <a:gd name="T1" fmla="*/ 2147483647 h 991"/>
              <a:gd name="T2" fmla="*/ 2147483647 w 975"/>
              <a:gd name="T3" fmla="*/ 0 h 991"/>
              <a:gd name="T4" fmla="*/ 2147483647 w 975"/>
              <a:gd name="T5" fmla="*/ 2147483647 h 991"/>
              <a:gd name="T6" fmla="*/ 2147483647 w 975"/>
              <a:gd name="T7" fmla="*/ 2147483647 h 991"/>
              <a:gd name="T8" fmla="*/ 2147483647 w 975"/>
              <a:gd name="T9" fmla="*/ 2147483647 h 9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5"/>
              <a:gd name="T16" fmla="*/ 0 h 991"/>
              <a:gd name="T17" fmla="*/ 975 w 975"/>
              <a:gd name="T18" fmla="*/ 991 h 9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5" h="991">
                <a:moveTo>
                  <a:pt x="0" y="490"/>
                </a:moveTo>
                <a:lnTo>
                  <a:pt x="482" y="0"/>
                </a:lnTo>
                <a:lnTo>
                  <a:pt x="975" y="481"/>
                </a:lnTo>
                <a:lnTo>
                  <a:pt x="483" y="991"/>
                </a:lnTo>
                <a:lnTo>
                  <a:pt x="3" y="499"/>
                </a:lnTo>
              </a:path>
            </a:pathLst>
          </a:custGeom>
          <a:solidFill>
            <a:srgbClr val="00008E">
              <a:alpha val="6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36" name="Freeform 211"/>
          <p:cNvSpPr>
            <a:spLocks/>
          </p:cNvSpPr>
          <p:nvPr/>
        </p:nvSpPr>
        <p:spPr bwMode="auto">
          <a:xfrm>
            <a:off x="2887663" y="3587750"/>
            <a:ext cx="955675" cy="974725"/>
          </a:xfrm>
          <a:custGeom>
            <a:avLst/>
            <a:gdLst>
              <a:gd name="T0" fmla="*/ 0 w 981"/>
              <a:gd name="T1" fmla="*/ 2147483647 h 1002"/>
              <a:gd name="T2" fmla="*/ 2147483647 w 981"/>
              <a:gd name="T3" fmla="*/ 0 h 1002"/>
              <a:gd name="T4" fmla="*/ 2147483647 w 981"/>
              <a:gd name="T5" fmla="*/ 2147483647 h 1002"/>
              <a:gd name="T6" fmla="*/ 2147483647 w 981"/>
              <a:gd name="T7" fmla="*/ 2147483647 h 1002"/>
              <a:gd name="T8" fmla="*/ 0 w 981"/>
              <a:gd name="T9" fmla="*/ 2147483647 h 10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1"/>
              <a:gd name="T16" fmla="*/ 0 h 1002"/>
              <a:gd name="T17" fmla="*/ 981 w 981"/>
              <a:gd name="T18" fmla="*/ 1002 h 10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1" h="1002">
                <a:moveTo>
                  <a:pt x="0" y="492"/>
                </a:moveTo>
                <a:lnTo>
                  <a:pt x="501" y="0"/>
                </a:lnTo>
                <a:lnTo>
                  <a:pt x="981" y="492"/>
                </a:lnTo>
                <a:lnTo>
                  <a:pt x="476" y="1002"/>
                </a:lnTo>
                <a:lnTo>
                  <a:pt x="0" y="498"/>
                </a:lnTo>
              </a:path>
            </a:pathLst>
          </a:custGeom>
          <a:solidFill>
            <a:srgbClr val="00008E">
              <a:alpha val="6705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37" name="Freeform 212"/>
          <p:cNvSpPr>
            <a:spLocks/>
          </p:cNvSpPr>
          <p:nvPr/>
        </p:nvSpPr>
        <p:spPr bwMode="auto">
          <a:xfrm>
            <a:off x="1520825" y="3600450"/>
            <a:ext cx="465138" cy="481013"/>
          </a:xfrm>
          <a:custGeom>
            <a:avLst/>
            <a:gdLst>
              <a:gd name="T0" fmla="*/ 2147483647 w 477"/>
              <a:gd name="T1" fmla="*/ 2147483647 h 495"/>
              <a:gd name="T2" fmla="*/ 0 w 477"/>
              <a:gd name="T3" fmla="*/ 2147483647 h 495"/>
              <a:gd name="T4" fmla="*/ 2147483647 w 477"/>
              <a:gd name="T5" fmla="*/ 0 h 495"/>
              <a:gd name="T6" fmla="*/ 2147483647 w 477"/>
              <a:gd name="T7" fmla="*/ 2147483647 h 495"/>
              <a:gd name="T8" fmla="*/ 2147483647 w 477"/>
              <a:gd name="T9" fmla="*/ 2147483647 h 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495"/>
              <a:gd name="T17" fmla="*/ 477 w 477"/>
              <a:gd name="T18" fmla="*/ 495 h 4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495">
                <a:moveTo>
                  <a:pt x="3" y="495"/>
                </a:moveTo>
                <a:lnTo>
                  <a:pt x="0" y="3"/>
                </a:lnTo>
                <a:lnTo>
                  <a:pt x="477" y="0"/>
                </a:lnTo>
                <a:lnTo>
                  <a:pt x="477" y="492"/>
                </a:lnTo>
                <a:lnTo>
                  <a:pt x="3" y="495"/>
                </a:lnTo>
                <a:close/>
              </a:path>
            </a:pathLst>
          </a:custGeom>
          <a:solidFill>
            <a:srgbClr val="00008E">
              <a:alpha val="6588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38" name="Freeform 213"/>
          <p:cNvSpPr>
            <a:spLocks/>
          </p:cNvSpPr>
          <p:nvPr/>
        </p:nvSpPr>
        <p:spPr bwMode="auto">
          <a:xfrm>
            <a:off x="1984375" y="3119438"/>
            <a:ext cx="465138" cy="482600"/>
          </a:xfrm>
          <a:custGeom>
            <a:avLst/>
            <a:gdLst>
              <a:gd name="T0" fmla="*/ 2147483647 w 477"/>
              <a:gd name="T1" fmla="*/ 2147483647 h 495"/>
              <a:gd name="T2" fmla="*/ 0 w 477"/>
              <a:gd name="T3" fmla="*/ 2147483647 h 495"/>
              <a:gd name="T4" fmla="*/ 2147483647 w 477"/>
              <a:gd name="T5" fmla="*/ 0 h 495"/>
              <a:gd name="T6" fmla="*/ 2147483647 w 477"/>
              <a:gd name="T7" fmla="*/ 2147483647 h 495"/>
              <a:gd name="T8" fmla="*/ 2147483647 w 477"/>
              <a:gd name="T9" fmla="*/ 2147483647 h 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495"/>
              <a:gd name="T17" fmla="*/ 477 w 477"/>
              <a:gd name="T18" fmla="*/ 495 h 4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495">
                <a:moveTo>
                  <a:pt x="3" y="495"/>
                </a:moveTo>
                <a:lnTo>
                  <a:pt x="0" y="3"/>
                </a:lnTo>
                <a:lnTo>
                  <a:pt x="477" y="0"/>
                </a:lnTo>
                <a:lnTo>
                  <a:pt x="477" y="492"/>
                </a:lnTo>
                <a:lnTo>
                  <a:pt x="3" y="495"/>
                </a:lnTo>
                <a:close/>
              </a:path>
            </a:pathLst>
          </a:custGeom>
          <a:solidFill>
            <a:srgbClr val="00008E">
              <a:alpha val="6588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39" name="Freeform 214"/>
          <p:cNvSpPr>
            <a:spLocks/>
          </p:cNvSpPr>
          <p:nvPr/>
        </p:nvSpPr>
        <p:spPr bwMode="auto">
          <a:xfrm>
            <a:off x="3362325" y="3122613"/>
            <a:ext cx="485775" cy="482600"/>
          </a:xfrm>
          <a:custGeom>
            <a:avLst/>
            <a:gdLst>
              <a:gd name="T0" fmla="*/ 2147483647 w 477"/>
              <a:gd name="T1" fmla="*/ 2147483647 h 495"/>
              <a:gd name="T2" fmla="*/ 0 w 477"/>
              <a:gd name="T3" fmla="*/ 2147483647 h 495"/>
              <a:gd name="T4" fmla="*/ 2147483647 w 477"/>
              <a:gd name="T5" fmla="*/ 0 h 495"/>
              <a:gd name="T6" fmla="*/ 2147483647 w 477"/>
              <a:gd name="T7" fmla="*/ 2147483647 h 495"/>
              <a:gd name="T8" fmla="*/ 2147483647 w 477"/>
              <a:gd name="T9" fmla="*/ 2147483647 h 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495"/>
              <a:gd name="T17" fmla="*/ 477 w 477"/>
              <a:gd name="T18" fmla="*/ 495 h 4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495">
                <a:moveTo>
                  <a:pt x="3" y="495"/>
                </a:moveTo>
                <a:lnTo>
                  <a:pt x="0" y="3"/>
                </a:lnTo>
                <a:lnTo>
                  <a:pt x="477" y="0"/>
                </a:lnTo>
                <a:lnTo>
                  <a:pt x="477" y="492"/>
                </a:lnTo>
                <a:lnTo>
                  <a:pt x="3" y="495"/>
                </a:lnTo>
                <a:close/>
              </a:path>
            </a:pathLst>
          </a:custGeom>
          <a:solidFill>
            <a:srgbClr val="00008E">
              <a:alpha val="6588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40" name="Freeform 215"/>
          <p:cNvSpPr>
            <a:spLocks/>
          </p:cNvSpPr>
          <p:nvPr/>
        </p:nvSpPr>
        <p:spPr bwMode="auto">
          <a:xfrm>
            <a:off x="3862388" y="3595688"/>
            <a:ext cx="487362" cy="485775"/>
          </a:xfrm>
          <a:custGeom>
            <a:avLst/>
            <a:gdLst>
              <a:gd name="T0" fmla="*/ 2147483647 w 477"/>
              <a:gd name="T1" fmla="*/ 2147483647 h 495"/>
              <a:gd name="T2" fmla="*/ 0 w 477"/>
              <a:gd name="T3" fmla="*/ 2147483647 h 495"/>
              <a:gd name="T4" fmla="*/ 2147483647 w 477"/>
              <a:gd name="T5" fmla="*/ 0 h 495"/>
              <a:gd name="T6" fmla="*/ 2147483647 w 477"/>
              <a:gd name="T7" fmla="*/ 2147483647 h 495"/>
              <a:gd name="T8" fmla="*/ 2147483647 w 477"/>
              <a:gd name="T9" fmla="*/ 2147483647 h 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495"/>
              <a:gd name="T17" fmla="*/ 477 w 477"/>
              <a:gd name="T18" fmla="*/ 495 h 4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495">
                <a:moveTo>
                  <a:pt x="3" y="495"/>
                </a:moveTo>
                <a:lnTo>
                  <a:pt x="0" y="3"/>
                </a:lnTo>
                <a:lnTo>
                  <a:pt x="477" y="0"/>
                </a:lnTo>
                <a:lnTo>
                  <a:pt x="477" y="492"/>
                </a:lnTo>
                <a:lnTo>
                  <a:pt x="3" y="495"/>
                </a:lnTo>
                <a:close/>
              </a:path>
            </a:pathLst>
          </a:custGeom>
          <a:solidFill>
            <a:srgbClr val="00008E">
              <a:alpha val="6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41" name="Freeform 217"/>
          <p:cNvSpPr>
            <a:spLocks/>
          </p:cNvSpPr>
          <p:nvPr/>
        </p:nvSpPr>
        <p:spPr bwMode="auto">
          <a:xfrm>
            <a:off x="1971675" y="3605213"/>
            <a:ext cx="474663" cy="476250"/>
          </a:xfrm>
          <a:custGeom>
            <a:avLst/>
            <a:gdLst>
              <a:gd name="T0" fmla="*/ 0 w 486"/>
              <a:gd name="T1" fmla="*/ 2147483647 h 492"/>
              <a:gd name="T2" fmla="*/ 2147483647 w 486"/>
              <a:gd name="T3" fmla="*/ 0 h 492"/>
              <a:gd name="T4" fmla="*/ 0 w 486"/>
              <a:gd name="T5" fmla="*/ 0 h 492"/>
              <a:gd name="T6" fmla="*/ 0 w 486"/>
              <a:gd name="T7" fmla="*/ 2147483647 h 492"/>
              <a:gd name="T8" fmla="*/ 0 60000 65536"/>
              <a:gd name="T9" fmla="*/ 0 60000 65536"/>
              <a:gd name="T10" fmla="*/ 0 60000 65536"/>
              <a:gd name="T11" fmla="*/ 0 60000 65536"/>
              <a:gd name="T12" fmla="*/ 0 w 486"/>
              <a:gd name="T13" fmla="*/ 0 h 492"/>
              <a:gd name="T14" fmla="*/ 486 w 486"/>
              <a:gd name="T15" fmla="*/ 492 h 4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6" h="492">
                <a:moveTo>
                  <a:pt x="0" y="492"/>
                </a:moveTo>
                <a:lnTo>
                  <a:pt x="486" y="0"/>
                </a:lnTo>
                <a:lnTo>
                  <a:pt x="0" y="0"/>
                </a:lnTo>
                <a:lnTo>
                  <a:pt x="0" y="492"/>
                </a:lnTo>
                <a:close/>
              </a:path>
            </a:pathLst>
          </a:custGeom>
          <a:solidFill>
            <a:srgbClr val="80008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42" name="Freeform 218"/>
          <p:cNvSpPr>
            <a:spLocks/>
          </p:cNvSpPr>
          <p:nvPr/>
        </p:nvSpPr>
        <p:spPr bwMode="auto">
          <a:xfrm rot="5400000">
            <a:off x="3389313" y="3594100"/>
            <a:ext cx="469900" cy="479425"/>
          </a:xfrm>
          <a:custGeom>
            <a:avLst/>
            <a:gdLst>
              <a:gd name="T0" fmla="*/ 0 w 486"/>
              <a:gd name="T1" fmla="*/ 2147483647 h 492"/>
              <a:gd name="T2" fmla="*/ 2147483647 w 486"/>
              <a:gd name="T3" fmla="*/ 0 h 492"/>
              <a:gd name="T4" fmla="*/ 0 w 486"/>
              <a:gd name="T5" fmla="*/ 0 h 492"/>
              <a:gd name="T6" fmla="*/ 0 w 486"/>
              <a:gd name="T7" fmla="*/ 2147483647 h 492"/>
              <a:gd name="T8" fmla="*/ 0 60000 65536"/>
              <a:gd name="T9" fmla="*/ 0 60000 65536"/>
              <a:gd name="T10" fmla="*/ 0 60000 65536"/>
              <a:gd name="T11" fmla="*/ 0 60000 65536"/>
              <a:gd name="T12" fmla="*/ 0 w 486"/>
              <a:gd name="T13" fmla="*/ 0 h 492"/>
              <a:gd name="T14" fmla="*/ 486 w 486"/>
              <a:gd name="T15" fmla="*/ 492 h 4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6" h="492">
                <a:moveTo>
                  <a:pt x="0" y="492"/>
                </a:moveTo>
                <a:lnTo>
                  <a:pt x="486" y="0"/>
                </a:lnTo>
                <a:lnTo>
                  <a:pt x="0" y="0"/>
                </a:lnTo>
                <a:lnTo>
                  <a:pt x="0" y="492"/>
                </a:lnTo>
                <a:close/>
              </a:path>
            </a:pathLst>
          </a:custGeom>
          <a:solidFill>
            <a:srgbClr val="80008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43" name="Freeform 226"/>
          <p:cNvSpPr>
            <a:spLocks/>
          </p:cNvSpPr>
          <p:nvPr/>
        </p:nvSpPr>
        <p:spPr bwMode="auto">
          <a:xfrm>
            <a:off x="1268413" y="3630613"/>
            <a:ext cx="250825" cy="481012"/>
          </a:xfrm>
          <a:custGeom>
            <a:avLst/>
            <a:gdLst>
              <a:gd name="T0" fmla="*/ 0 w 258"/>
              <a:gd name="T1" fmla="*/ 2147483647 h 495"/>
              <a:gd name="T2" fmla="*/ 2147483647 w 258"/>
              <a:gd name="T3" fmla="*/ 0 h 495"/>
              <a:gd name="T4" fmla="*/ 2147483647 w 258"/>
              <a:gd name="T5" fmla="*/ 2147483647 h 495"/>
              <a:gd name="T6" fmla="*/ 0 w 258"/>
              <a:gd name="T7" fmla="*/ 2147483647 h 495"/>
              <a:gd name="T8" fmla="*/ 0 60000 65536"/>
              <a:gd name="T9" fmla="*/ 0 60000 65536"/>
              <a:gd name="T10" fmla="*/ 0 60000 65536"/>
              <a:gd name="T11" fmla="*/ 0 60000 65536"/>
              <a:gd name="T12" fmla="*/ 0 w 258"/>
              <a:gd name="T13" fmla="*/ 0 h 495"/>
              <a:gd name="T14" fmla="*/ 258 w 258"/>
              <a:gd name="T15" fmla="*/ 495 h 4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8" h="495">
                <a:moveTo>
                  <a:pt x="0" y="249"/>
                </a:moveTo>
                <a:lnTo>
                  <a:pt x="258" y="0"/>
                </a:lnTo>
                <a:lnTo>
                  <a:pt x="252" y="495"/>
                </a:lnTo>
                <a:lnTo>
                  <a:pt x="0" y="249"/>
                </a:lnTo>
                <a:close/>
              </a:path>
            </a:pathLst>
          </a:custGeom>
          <a:solidFill>
            <a:srgbClr val="80008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44" name="Freeform 227"/>
          <p:cNvSpPr>
            <a:spLocks/>
          </p:cNvSpPr>
          <p:nvPr/>
        </p:nvSpPr>
        <p:spPr bwMode="auto">
          <a:xfrm>
            <a:off x="4332288" y="3611563"/>
            <a:ext cx="249237" cy="469900"/>
          </a:xfrm>
          <a:custGeom>
            <a:avLst/>
            <a:gdLst>
              <a:gd name="T0" fmla="*/ 2147483647 w 256"/>
              <a:gd name="T1" fmla="*/ 2147483647 h 483"/>
              <a:gd name="T2" fmla="*/ 2147483647 w 256"/>
              <a:gd name="T3" fmla="*/ 0 h 483"/>
              <a:gd name="T4" fmla="*/ 0 w 256"/>
              <a:gd name="T5" fmla="*/ 2147483647 h 483"/>
              <a:gd name="T6" fmla="*/ 2147483647 w 256"/>
              <a:gd name="T7" fmla="*/ 2147483647 h 483"/>
              <a:gd name="T8" fmla="*/ 0 60000 65536"/>
              <a:gd name="T9" fmla="*/ 0 60000 65536"/>
              <a:gd name="T10" fmla="*/ 0 60000 65536"/>
              <a:gd name="T11" fmla="*/ 0 60000 65536"/>
              <a:gd name="T12" fmla="*/ 0 w 256"/>
              <a:gd name="T13" fmla="*/ 0 h 483"/>
              <a:gd name="T14" fmla="*/ 256 w 256"/>
              <a:gd name="T15" fmla="*/ 483 h 4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" h="483">
                <a:moveTo>
                  <a:pt x="256" y="235"/>
                </a:moveTo>
                <a:lnTo>
                  <a:pt x="4" y="0"/>
                </a:lnTo>
                <a:lnTo>
                  <a:pt x="0" y="483"/>
                </a:lnTo>
                <a:lnTo>
                  <a:pt x="256" y="235"/>
                </a:lnTo>
                <a:close/>
              </a:path>
            </a:pathLst>
          </a:custGeom>
          <a:solidFill>
            <a:srgbClr val="80008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45" name="Freeform 228"/>
          <p:cNvSpPr>
            <a:spLocks/>
          </p:cNvSpPr>
          <p:nvPr/>
        </p:nvSpPr>
        <p:spPr bwMode="auto">
          <a:xfrm>
            <a:off x="1990725" y="2865438"/>
            <a:ext cx="468313" cy="242887"/>
          </a:xfrm>
          <a:custGeom>
            <a:avLst/>
            <a:gdLst>
              <a:gd name="T0" fmla="*/ 0 w 480"/>
              <a:gd name="T1" fmla="*/ 2147483647 h 249"/>
              <a:gd name="T2" fmla="*/ 2147483647 w 480"/>
              <a:gd name="T3" fmla="*/ 0 h 249"/>
              <a:gd name="T4" fmla="*/ 2147483647 w 480"/>
              <a:gd name="T5" fmla="*/ 2147483647 h 249"/>
              <a:gd name="T6" fmla="*/ 0 w 480"/>
              <a:gd name="T7" fmla="*/ 2147483647 h 249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249"/>
              <a:gd name="T14" fmla="*/ 480 w 480"/>
              <a:gd name="T15" fmla="*/ 249 h 2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249">
                <a:moveTo>
                  <a:pt x="0" y="249"/>
                </a:moveTo>
                <a:lnTo>
                  <a:pt x="243" y="0"/>
                </a:lnTo>
                <a:lnTo>
                  <a:pt x="480" y="249"/>
                </a:lnTo>
                <a:lnTo>
                  <a:pt x="0" y="249"/>
                </a:lnTo>
                <a:close/>
              </a:path>
            </a:pathLst>
          </a:custGeom>
          <a:solidFill>
            <a:srgbClr val="80008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46" name="Freeform 229"/>
          <p:cNvSpPr>
            <a:spLocks/>
          </p:cNvSpPr>
          <p:nvPr/>
        </p:nvSpPr>
        <p:spPr bwMode="auto">
          <a:xfrm>
            <a:off x="3359150" y="2865438"/>
            <a:ext cx="468313" cy="242887"/>
          </a:xfrm>
          <a:custGeom>
            <a:avLst/>
            <a:gdLst>
              <a:gd name="T0" fmla="*/ 0 w 480"/>
              <a:gd name="T1" fmla="*/ 2147483647 h 249"/>
              <a:gd name="T2" fmla="*/ 2147483647 w 480"/>
              <a:gd name="T3" fmla="*/ 0 h 249"/>
              <a:gd name="T4" fmla="*/ 2147483647 w 480"/>
              <a:gd name="T5" fmla="*/ 2147483647 h 249"/>
              <a:gd name="T6" fmla="*/ 0 w 480"/>
              <a:gd name="T7" fmla="*/ 2147483647 h 249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249"/>
              <a:gd name="T14" fmla="*/ 480 w 480"/>
              <a:gd name="T15" fmla="*/ 249 h 2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249">
                <a:moveTo>
                  <a:pt x="0" y="249"/>
                </a:moveTo>
                <a:lnTo>
                  <a:pt x="243" y="0"/>
                </a:lnTo>
                <a:lnTo>
                  <a:pt x="480" y="249"/>
                </a:lnTo>
                <a:lnTo>
                  <a:pt x="0" y="249"/>
                </a:lnTo>
                <a:close/>
              </a:path>
            </a:pathLst>
          </a:custGeom>
          <a:solidFill>
            <a:srgbClr val="80008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47" name="Freeform 220"/>
          <p:cNvSpPr>
            <a:spLocks/>
          </p:cNvSpPr>
          <p:nvPr/>
        </p:nvSpPr>
        <p:spPr bwMode="auto">
          <a:xfrm>
            <a:off x="1047750" y="3386138"/>
            <a:ext cx="471488" cy="466725"/>
          </a:xfrm>
          <a:custGeom>
            <a:avLst/>
            <a:gdLst>
              <a:gd name="T0" fmla="*/ 0 w 483"/>
              <a:gd name="T1" fmla="*/ 2147483647 h 480"/>
              <a:gd name="T2" fmla="*/ 2147483647 w 483"/>
              <a:gd name="T3" fmla="*/ 0 h 480"/>
              <a:gd name="T4" fmla="*/ 2147483647 w 483"/>
              <a:gd name="T5" fmla="*/ 2147483647 h 480"/>
              <a:gd name="T6" fmla="*/ 2147483647 w 483"/>
              <a:gd name="T7" fmla="*/ 2147483647 h 480"/>
              <a:gd name="T8" fmla="*/ 0 w 483"/>
              <a:gd name="T9" fmla="*/ 2147483647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3"/>
              <a:gd name="T16" fmla="*/ 0 h 480"/>
              <a:gd name="T17" fmla="*/ 483 w 483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3" h="480">
                <a:moveTo>
                  <a:pt x="0" y="240"/>
                </a:moveTo>
                <a:lnTo>
                  <a:pt x="249" y="0"/>
                </a:lnTo>
                <a:lnTo>
                  <a:pt x="483" y="234"/>
                </a:lnTo>
                <a:lnTo>
                  <a:pt x="234" y="480"/>
                </a:lnTo>
                <a:lnTo>
                  <a:pt x="0" y="240"/>
                </a:lnTo>
                <a:close/>
              </a:path>
            </a:pathLst>
          </a:custGeom>
          <a:solidFill>
            <a:srgbClr val="00008E">
              <a:alpha val="6588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48" name="Freeform 221"/>
          <p:cNvSpPr>
            <a:spLocks/>
          </p:cNvSpPr>
          <p:nvPr/>
        </p:nvSpPr>
        <p:spPr bwMode="auto">
          <a:xfrm>
            <a:off x="1042988" y="3860800"/>
            <a:ext cx="474662" cy="477838"/>
          </a:xfrm>
          <a:custGeom>
            <a:avLst/>
            <a:gdLst>
              <a:gd name="T0" fmla="*/ 0 w 486"/>
              <a:gd name="T1" fmla="*/ 2147483647 h 492"/>
              <a:gd name="T2" fmla="*/ 2147483647 w 486"/>
              <a:gd name="T3" fmla="*/ 0 h 492"/>
              <a:gd name="T4" fmla="*/ 2147483647 w 486"/>
              <a:gd name="T5" fmla="*/ 2147483647 h 492"/>
              <a:gd name="T6" fmla="*/ 2147483647 w 486"/>
              <a:gd name="T7" fmla="*/ 2147483647 h 492"/>
              <a:gd name="T8" fmla="*/ 0 w 486"/>
              <a:gd name="T9" fmla="*/ 2147483647 h 4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6"/>
              <a:gd name="T16" fmla="*/ 0 h 492"/>
              <a:gd name="T17" fmla="*/ 486 w 486"/>
              <a:gd name="T18" fmla="*/ 492 h 4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6" h="492">
                <a:moveTo>
                  <a:pt x="0" y="248"/>
                </a:moveTo>
                <a:lnTo>
                  <a:pt x="237" y="0"/>
                </a:lnTo>
                <a:lnTo>
                  <a:pt x="486" y="252"/>
                </a:lnTo>
                <a:lnTo>
                  <a:pt x="246" y="492"/>
                </a:lnTo>
                <a:lnTo>
                  <a:pt x="0" y="248"/>
                </a:lnTo>
                <a:close/>
              </a:path>
            </a:pathLst>
          </a:custGeom>
          <a:solidFill>
            <a:srgbClr val="00008E">
              <a:alpha val="6588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222"/>
          <p:cNvGrpSpPr>
            <a:grpSpLocks/>
          </p:cNvGrpSpPr>
          <p:nvPr/>
        </p:nvGrpSpPr>
        <p:grpSpPr bwMode="auto">
          <a:xfrm>
            <a:off x="4313238" y="3376613"/>
            <a:ext cx="482600" cy="925512"/>
            <a:chOff x="4330" y="1847"/>
            <a:chExt cx="494" cy="952"/>
          </a:xfrm>
        </p:grpSpPr>
        <p:sp>
          <p:nvSpPr>
            <p:cNvPr id="23649" name="Freeform 223"/>
            <p:cNvSpPr>
              <a:spLocks/>
            </p:cNvSpPr>
            <p:nvPr/>
          </p:nvSpPr>
          <p:spPr bwMode="auto">
            <a:xfrm>
              <a:off x="4330" y="1847"/>
              <a:ext cx="489" cy="483"/>
            </a:xfrm>
            <a:custGeom>
              <a:avLst/>
              <a:gdLst>
                <a:gd name="T0" fmla="*/ 489 w 489"/>
                <a:gd name="T1" fmla="*/ 231 h 483"/>
                <a:gd name="T2" fmla="*/ 240 w 489"/>
                <a:gd name="T3" fmla="*/ 0 h 483"/>
                <a:gd name="T4" fmla="*/ 0 w 489"/>
                <a:gd name="T5" fmla="*/ 240 h 483"/>
                <a:gd name="T6" fmla="*/ 243 w 489"/>
                <a:gd name="T7" fmla="*/ 483 h 483"/>
                <a:gd name="T8" fmla="*/ 489 w 489"/>
                <a:gd name="T9" fmla="*/ 231 h 4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9"/>
                <a:gd name="T16" fmla="*/ 0 h 483"/>
                <a:gd name="T17" fmla="*/ 489 w 489"/>
                <a:gd name="T18" fmla="*/ 483 h 4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9" h="483">
                  <a:moveTo>
                    <a:pt x="489" y="231"/>
                  </a:moveTo>
                  <a:lnTo>
                    <a:pt x="240" y="0"/>
                  </a:lnTo>
                  <a:lnTo>
                    <a:pt x="0" y="240"/>
                  </a:lnTo>
                  <a:lnTo>
                    <a:pt x="243" y="483"/>
                  </a:lnTo>
                  <a:lnTo>
                    <a:pt x="489" y="231"/>
                  </a:lnTo>
                  <a:close/>
                </a:path>
              </a:pathLst>
            </a:custGeom>
            <a:solidFill>
              <a:srgbClr val="00008E">
                <a:alpha val="6588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0" name="Freeform 224"/>
            <p:cNvSpPr>
              <a:spLocks/>
            </p:cNvSpPr>
            <p:nvPr/>
          </p:nvSpPr>
          <p:spPr bwMode="auto">
            <a:xfrm>
              <a:off x="4340" y="2313"/>
              <a:ext cx="484" cy="486"/>
            </a:xfrm>
            <a:custGeom>
              <a:avLst/>
              <a:gdLst>
                <a:gd name="T0" fmla="*/ 510 w 483"/>
                <a:gd name="T1" fmla="*/ 243 h 486"/>
                <a:gd name="T2" fmla="*/ 276 w 483"/>
                <a:gd name="T3" fmla="*/ 0 h 486"/>
                <a:gd name="T4" fmla="*/ 0 w 483"/>
                <a:gd name="T5" fmla="*/ 249 h 486"/>
                <a:gd name="T6" fmla="*/ 234 w 483"/>
                <a:gd name="T7" fmla="*/ 486 h 486"/>
                <a:gd name="T8" fmla="*/ 510 w 483"/>
                <a:gd name="T9" fmla="*/ 243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3"/>
                <a:gd name="T16" fmla="*/ 0 h 486"/>
                <a:gd name="T17" fmla="*/ 483 w 483"/>
                <a:gd name="T18" fmla="*/ 486 h 4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3" h="486">
                  <a:moveTo>
                    <a:pt x="483" y="243"/>
                  </a:moveTo>
                  <a:lnTo>
                    <a:pt x="249" y="0"/>
                  </a:lnTo>
                  <a:lnTo>
                    <a:pt x="0" y="249"/>
                  </a:lnTo>
                  <a:lnTo>
                    <a:pt x="234" y="486"/>
                  </a:lnTo>
                  <a:lnTo>
                    <a:pt x="483" y="243"/>
                  </a:lnTo>
                  <a:close/>
                </a:path>
              </a:pathLst>
            </a:custGeom>
            <a:solidFill>
              <a:srgbClr val="00008E">
                <a:alpha val="6588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452" name="Freeform 231"/>
          <p:cNvSpPr>
            <a:spLocks/>
          </p:cNvSpPr>
          <p:nvPr/>
        </p:nvSpPr>
        <p:spPr bwMode="auto">
          <a:xfrm>
            <a:off x="3162300" y="2649538"/>
            <a:ext cx="469900" cy="460375"/>
          </a:xfrm>
          <a:custGeom>
            <a:avLst/>
            <a:gdLst>
              <a:gd name="T0" fmla="*/ 0 w 482"/>
              <a:gd name="T1" fmla="*/ 2147483647 h 474"/>
              <a:gd name="T2" fmla="*/ 2147483647 w 482"/>
              <a:gd name="T3" fmla="*/ 0 h 474"/>
              <a:gd name="T4" fmla="*/ 2147483647 w 482"/>
              <a:gd name="T5" fmla="*/ 2147483647 h 474"/>
              <a:gd name="T6" fmla="*/ 2147483647 w 482"/>
              <a:gd name="T7" fmla="*/ 2147483647 h 474"/>
              <a:gd name="T8" fmla="*/ 0 w 482"/>
              <a:gd name="T9" fmla="*/ 2147483647 h 4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2"/>
              <a:gd name="T16" fmla="*/ 0 h 474"/>
              <a:gd name="T17" fmla="*/ 482 w 482"/>
              <a:gd name="T18" fmla="*/ 474 h 4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2" h="474">
                <a:moveTo>
                  <a:pt x="0" y="238"/>
                </a:moveTo>
                <a:lnTo>
                  <a:pt x="242" y="0"/>
                </a:lnTo>
                <a:lnTo>
                  <a:pt x="482" y="224"/>
                </a:lnTo>
                <a:lnTo>
                  <a:pt x="240" y="474"/>
                </a:lnTo>
                <a:lnTo>
                  <a:pt x="0" y="238"/>
                </a:lnTo>
                <a:close/>
              </a:path>
            </a:pathLst>
          </a:custGeom>
          <a:solidFill>
            <a:srgbClr val="00008E">
              <a:alpha val="6588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53" name="Freeform 232"/>
          <p:cNvSpPr>
            <a:spLocks/>
          </p:cNvSpPr>
          <p:nvPr/>
        </p:nvSpPr>
        <p:spPr bwMode="auto">
          <a:xfrm>
            <a:off x="3606800" y="2636838"/>
            <a:ext cx="469900" cy="469900"/>
          </a:xfrm>
          <a:custGeom>
            <a:avLst/>
            <a:gdLst>
              <a:gd name="T0" fmla="*/ 0 w 482"/>
              <a:gd name="T1" fmla="*/ 2147483647 h 484"/>
              <a:gd name="T2" fmla="*/ 2147483647 w 482"/>
              <a:gd name="T3" fmla="*/ 0 h 484"/>
              <a:gd name="T4" fmla="*/ 2147483647 w 482"/>
              <a:gd name="T5" fmla="*/ 2147483647 h 484"/>
              <a:gd name="T6" fmla="*/ 2147483647 w 482"/>
              <a:gd name="T7" fmla="*/ 2147483647 h 484"/>
              <a:gd name="T8" fmla="*/ 0 w 482"/>
              <a:gd name="T9" fmla="*/ 2147483647 h 4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2"/>
              <a:gd name="T16" fmla="*/ 0 h 484"/>
              <a:gd name="T17" fmla="*/ 482 w 482"/>
              <a:gd name="T18" fmla="*/ 484 h 4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2" h="484">
                <a:moveTo>
                  <a:pt x="0" y="234"/>
                </a:moveTo>
                <a:lnTo>
                  <a:pt x="238" y="0"/>
                </a:lnTo>
                <a:lnTo>
                  <a:pt x="482" y="244"/>
                </a:lnTo>
                <a:lnTo>
                  <a:pt x="242" y="484"/>
                </a:lnTo>
                <a:lnTo>
                  <a:pt x="0" y="234"/>
                </a:lnTo>
                <a:close/>
              </a:path>
            </a:pathLst>
          </a:custGeom>
          <a:solidFill>
            <a:srgbClr val="00008E">
              <a:alpha val="6588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54" name="Freeform 233"/>
          <p:cNvSpPr>
            <a:spLocks/>
          </p:cNvSpPr>
          <p:nvPr/>
        </p:nvSpPr>
        <p:spPr bwMode="auto">
          <a:xfrm>
            <a:off x="1744663" y="2641600"/>
            <a:ext cx="469900" cy="460375"/>
          </a:xfrm>
          <a:custGeom>
            <a:avLst/>
            <a:gdLst>
              <a:gd name="T0" fmla="*/ 0 w 482"/>
              <a:gd name="T1" fmla="*/ 2147483647 h 474"/>
              <a:gd name="T2" fmla="*/ 2147483647 w 482"/>
              <a:gd name="T3" fmla="*/ 0 h 474"/>
              <a:gd name="T4" fmla="*/ 2147483647 w 482"/>
              <a:gd name="T5" fmla="*/ 2147483647 h 474"/>
              <a:gd name="T6" fmla="*/ 2147483647 w 482"/>
              <a:gd name="T7" fmla="*/ 2147483647 h 474"/>
              <a:gd name="T8" fmla="*/ 0 w 482"/>
              <a:gd name="T9" fmla="*/ 2147483647 h 4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2"/>
              <a:gd name="T16" fmla="*/ 0 h 474"/>
              <a:gd name="T17" fmla="*/ 482 w 482"/>
              <a:gd name="T18" fmla="*/ 474 h 4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2" h="474">
                <a:moveTo>
                  <a:pt x="0" y="238"/>
                </a:moveTo>
                <a:lnTo>
                  <a:pt x="242" y="0"/>
                </a:lnTo>
                <a:lnTo>
                  <a:pt x="482" y="224"/>
                </a:lnTo>
                <a:lnTo>
                  <a:pt x="240" y="474"/>
                </a:lnTo>
                <a:lnTo>
                  <a:pt x="0" y="238"/>
                </a:lnTo>
                <a:close/>
              </a:path>
            </a:pathLst>
          </a:custGeom>
          <a:solidFill>
            <a:srgbClr val="00008E">
              <a:alpha val="6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55" name="Freeform 234"/>
          <p:cNvSpPr>
            <a:spLocks/>
          </p:cNvSpPr>
          <p:nvPr/>
        </p:nvSpPr>
        <p:spPr bwMode="auto">
          <a:xfrm>
            <a:off x="2206625" y="2649538"/>
            <a:ext cx="469900" cy="469900"/>
          </a:xfrm>
          <a:custGeom>
            <a:avLst/>
            <a:gdLst>
              <a:gd name="T0" fmla="*/ 0 w 482"/>
              <a:gd name="T1" fmla="*/ 2147483647 h 484"/>
              <a:gd name="T2" fmla="*/ 2147483647 w 482"/>
              <a:gd name="T3" fmla="*/ 0 h 484"/>
              <a:gd name="T4" fmla="*/ 2147483647 w 482"/>
              <a:gd name="T5" fmla="*/ 2147483647 h 484"/>
              <a:gd name="T6" fmla="*/ 2147483647 w 482"/>
              <a:gd name="T7" fmla="*/ 2147483647 h 484"/>
              <a:gd name="T8" fmla="*/ 0 w 482"/>
              <a:gd name="T9" fmla="*/ 2147483647 h 4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2"/>
              <a:gd name="T16" fmla="*/ 0 h 484"/>
              <a:gd name="T17" fmla="*/ 482 w 482"/>
              <a:gd name="T18" fmla="*/ 484 h 4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2" h="484">
                <a:moveTo>
                  <a:pt x="0" y="234"/>
                </a:moveTo>
                <a:lnTo>
                  <a:pt x="238" y="0"/>
                </a:lnTo>
                <a:lnTo>
                  <a:pt x="482" y="244"/>
                </a:lnTo>
                <a:lnTo>
                  <a:pt x="242" y="484"/>
                </a:lnTo>
                <a:lnTo>
                  <a:pt x="0" y="234"/>
                </a:lnTo>
                <a:close/>
              </a:path>
            </a:pathLst>
          </a:custGeom>
          <a:solidFill>
            <a:srgbClr val="00008E">
              <a:alpha val="6588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56" name="Freeform 236"/>
          <p:cNvSpPr>
            <a:spLocks/>
          </p:cNvSpPr>
          <p:nvPr/>
        </p:nvSpPr>
        <p:spPr bwMode="auto">
          <a:xfrm>
            <a:off x="1047750" y="3367088"/>
            <a:ext cx="242888" cy="244475"/>
          </a:xfrm>
          <a:custGeom>
            <a:avLst/>
            <a:gdLst>
              <a:gd name="T0" fmla="*/ 0 w 249"/>
              <a:gd name="T1" fmla="*/ 0 h 251"/>
              <a:gd name="T2" fmla="*/ 2147483647 w 249"/>
              <a:gd name="T3" fmla="*/ 2147483647 h 251"/>
              <a:gd name="T4" fmla="*/ 0 w 249"/>
              <a:gd name="T5" fmla="*/ 2147483647 h 251"/>
              <a:gd name="T6" fmla="*/ 0 w 249"/>
              <a:gd name="T7" fmla="*/ 0 h 251"/>
              <a:gd name="T8" fmla="*/ 0 60000 65536"/>
              <a:gd name="T9" fmla="*/ 0 60000 65536"/>
              <a:gd name="T10" fmla="*/ 0 60000 65536"/>
              <a:gd name="T11" fmla="*/ 0 60000 65536"/>
              <a:gd name="T12" fmla="*/ 0 w 249"/>
              <a:gd name="T13" fmla="*/ 0 h 251"/>
              <a:gd name="T14" fmla="*/ 249 w 249"/>
              <a:gd name="T15" fmla="*/ 251 h 2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9" h="251">
                <a:moveTo>
                  <a:pt x="0" y="0"/>
                </a:moveTo>
                <a:lnTo>
                  <a:pt x="249" y="6"/>
                </a:lnTo>
                <a:lnTo>
                  <a:pt x="0" y="251"/>
                </a:lnTo>
                <a:lnTo>
                  <a:pt x="0" y="0"/>
                </a:lnTo>
                <a:close/>
              </a:path>
            </a:pathLst>
          </a:custGeom>
          <a:solidFill>
            <a:srgbClr val="800080">
              <a:alpha val="7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57" name="Freeform 237"/>
          <p:cNvSpPr>
            <a:spLocks/>
          </p:cNvSpPr>
          <p:nvPr/>
        </p:nvSpPr>
        <p:spPr bwMode="auto">
          <a:xfrm rot="-5400000">
            <a:off x="1031876" y="4073525"/>
            <a:ext cx="241300" cy="244475"/>
          </a:xfrm>
          <a:custGeom>
            <a:avLst/>
            <a:gdLst>
              <a:gd name="T0" fmla="*/ 0 w 249"/>
              <a:gd name="T1" fmla="*/ 0 h 251"/>
              <a:gd name="T2" fmla="*/ 2147483647 w 249"/>
              <a:gd name="T3" fmla="*/ 2147483647 h 251"/>
              <a:gd name="T4" fmla="*/ 0 w 249"/>
              <a:gd name="T5" fmla="*/ 2147483647 h 251"/>
              <a:gd name="T6" fmla="*/ 0 w 249"/>
              <a:gd name="T7" fmla="*/ 0 h 251"/>
              <a:gd name="T8" fmla="*/ 0 60000 65536"/>
              <a:gd name="T9" fmla="*/ 0 60000 65536"/>
              <a:gd name="T10" fmla="*/ 0 60000 65536"/>
              <a:gd name="T11" fmla="*/ 0 60000 65536"/>
              <a:gd name="T12" fmla="*/ 0 w 249"/>
              <a:gd name="T13" fmla="*/ 0 h 251"/>
              <a:gd name="T14" fmla="*/ 249 w 249"/>
              <a:gd name="T15" fmla="*/ 251 h 2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9" h="251">
                <a:moveTo>
                  <a:pt x="0" y="0"/>
                </a:moveTo>
                <a:lnTo>
                  <a:pt x="249" y="6"/>
                </a:lnTo>
                <a:lnTo>
                  <a:pt x="0" y="251"/>
                </a:lnTo>
                <a:lnTo>
                  <a:pt x="0" y="0"/>
                </a:lnTo>
                <a:close/>
              </a:path>
            </a:pathLst>
          </a:custGeom>
          <a:solidFill>
            <a:srgbClr val="800080">
              <a:alpha val="7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58" name="Freeform 238"/>
          <p:cNvSpPr>
            <a:spLocks/>
          </p:cNvSpPr>
          <p:nvPr/>
        </p:nvSpPr>
        <p:spPr bwMode="auto">
          <a:xfrm>
            <a:off x="4535488" y="3370263"/>
            <a:ext cx="249237" cy="233362"/>
          </a:xfrm>
          <a:custGeom>
            <a:avLst/>
            <a:gdLst>
              <a:gd name="T0" fmla="*/ 2147483647 w 255"/>
              <a:gd name="T1" fmla="*/ 0 h 240"/>
              <a:gd name="T2" fmla="*/ 0 w 255"/>
              <a:gd name="T3" fmla="*/ 0 h 240"/>
              <a:gd name="T4" fmla="*/ 2147483647 w 255"/>
              <a:gd name="T5" fmla="*/ 2147483647 h 240"/>
              <a:gd name="T6" fmla="*/ 2147483647 w 255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55"/>
              <a:gd name="T13" fmla="*/ 0 h 240"/>
              <a:gd name="T14" fmla="*/ 255 w 255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" h="240">
                <a:moveTo>
                  <a:pt x="255" y="0"/>
                </a:moveTo>
                <a:lnTo>
                  <a:pt x="0" y="0"/>
                </a:lnTo>
                <a:lnTo>
                  <a:pt x="252" y="240"/>
                </a:lnTo>
                <a:lnTo>
                  <a:pt x="255" y="0"/>
                </a:lnTo>
                <a:close/>
              </a:path>
            </a:pathLst>
          </a:custGeom>
          <a:solidFill>
            <a:srgbClr val="800080">
              <a:alpha val="7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59" name="Freeform 239"/>
          <p:cNvSpPr>
            <a:spLocks/>
          </p:cNvSpPr>
          <p:nvPr/>
        </p:nvSpPr>
        <p:spPr bwMode="auto">
          <a:xfrm>
            <a:off x="4540250" y="4089400"/>
            <a:ext cx="250825" cy="241300"/>
          </a:xfrm>
          <a:custGeom>
            <a:avLst/>
            <a:gdLst>
              <a:gd name="T0" fmla="*/ 2147483647 w 258"/>
              <a:gd name="T1" fmla="*/ 2147483647 h 249"/>
              <a:gd name="T2" fmla="*/ 2147483647 w 258"/>
              <a:gd name="T3" fmla="*/ 0 h 249"/>
              <a:gd name="T4" fmla="*/ 0 w 258"/>
              <a:gd name="T5" fmla="*/ 2147483647 h 249"/>
              <a:gd name="T6" fmla="*/ 2147483647 w 258"/>
              <a:gd name="T7" fmla="*/ 2147483647 h 249"/>
              <a:gd name="T8" fmla="*/ 0 60000 65536"/>
              <a:gd name="T9" fmla="*/ 0 60000 65536"/>
              <a:gd name="T10" fmla="*/ 0 60000 65536"/>
              <a:gd name="T11" fmla="*/ 0 60000 65536"/>
              <a:gd name="T12" fmla="*/ 0 w 258"/>
              <a:gd name="T13" fmla="*/ 0 h 249"/>
              <a:gd name="T14" fmla="*/ 258 w 258"/>
              <a:gd name="T15" fmla="*/ 249 h 2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8" h="249">
                <a:moveTo>
                  <a:pt x="258" y="249"/>
                </a:moveTo>
                <a:lnTo>
                  <a:pt x="258" y="0"/>
                </a:lnTo>
                <a:lnTo>
                  <a:pt x="0" y="246"/>
                </a:lnTo>
                <a:lnTo>
                  <a:pt x="258" y="249"/>
                </a:lnTo>
                <a:close/>
              </a:path>
            </a:pathLst>
          </a:custGeom>
          <a:solidFill>
            <a:srgbClr val="800080">
              <a:alpha val="7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60" name="Freeform 240"/>
          <p:cNvSpPr>
            <a:spLocks/>
          </p:cNvSpPr>
          <p:nvPr/>
        </p:nvSpPr>
        <p:spPr bwMode="auto">
          <a:xfrm>
            <a:off x="3152775" y="2649538"/>
            <a:ext cx="236538" cy="238125"/>
          </a:xfrm>
          <a:custGeom>
            <a:avLst/>
            <a:gdLst>
              <a:gd name="T0" fmla="*/ 0 w 242"/>
              <a:gd name="T1" fmla="*/ 0 h 244"/>
              <a:gd name="T2" fmla="*/ 2147483647 w 242"/>
              <a:gd name="T3" fmla="*/ 2147483647 h 244"/>
              <a:gd name="T4" fmla="*/ 2147483647 w 242"/>
              <a:gd name="T5" fmla="*/ 2147483647 h 244"/>
              <a:gd name="T6" fmla="*/ 0 w 242"/>
              <a:gd name="T7" fmla="*/ 0 h 244"/>
              <a:gd name="T8" fmla="*/ 0 60000 65536"/>
              <a:gd name="T9" fmla="*/ 0 60000 65536"/>
              <a:gd name="T10" fmla="*/ 0 60000 65536"/>
              <a:gd name="T11" fmla="*/ 0 60000 65536"/>
              <a:gd name="T12" fmla="*/ 0 w 242"/>
              <a:gd name="T13" fmla="*/ 0 h 244"/>
              <a:gd name="T14" fmla="*/ 242 w 242"/>
              <a:gd name="T15" fmla="*/ 244 h 2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" h="244">
                <a:moveTo>
                  <a:pt x="0" y="0"/>
                </a:moveTo>
                <a:lnTo>
                  <a:pt x="242" y="4"/>
                </a:lnTo>
                <a:lnTo>
                  <a:pt x="2" y="244"/>
                </a:lnTo>
                <a:lnTo>
                  <a:pt x="0" y="0"/>
                </a:lnTo>
                <a:close/>
              </a:path>
            </a:pathLst>
          </a:custGeom>
          <a:solidFill>
            <a:srgbClr val="800080">
              <a:alpha val="7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61" name="Freeform 241"/>
          <p:cNvSpPr>
            <a:spLocks/>
          </p:cNvSpPr>
          <p:nvPr/>
        </p:nvSpPr>
        <p:spPr bwMode="auto">
          <a:xfrm>
            <a:off x="3862388" y="2649538"/>
            <a:ext cx="236537" cy="234950"/>
          </a:xfrm>
          <a:custGeom>
            <a:avLst/>
            <a:gdLst>
              <a:gd name="T0" fmla="*/ 0 w 242"/>
              <a:gd name="T1" fmla="*/ 0 h 242"/>
              <a:gd name="T2" fmla="*/ 2147483647 w 242"/>
              <a:gd name="T3" fmla="*/ 0 h 242"/>
              <a:gd name="T4" fmla="*/ 2147483647 w 242"/>
              <a:gd name="T5" fmla="*/ 2147483647 h 242"/>
              <a:gd name="T6" fmla="*/ 0 w 242"/>
              <a:gd name="T7" fmla="*/ 0 h 242"/>
              <a:gd name="T8" fmla="*/ 0 60000 65536"/>
              <a:gd name="T9" fmla="*/ 0 60000 65536"/>
              <a:gd name="T10" fmla="*/ 0 60000 65536"/>
              <a:gd name="T11" fmla="*/ 0 60000 65536"/>
              <a:gd name="T12" fmla="*/ 0 w 242"/>
              <a:gd name="T13" fmla="*/ 0 h 242"/>
              <a:gd name="T14" fmla="*/ 242 w 242"/>
              <a:gd name="T15" fmla="*/ 242 h 2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" h="242">
                <a:moveTo>
                  <a:pt x="0" y="0"/>
                </a:moveTo>
                <a:lnTo>
                  <a:pt x="242" y="0"/>
                </a:lnTo>
                <a:lnTo>
                  <a:pt x="238" y="242"/>
                </a:lnTo>
                <a:lnTo>
                  <a:pt x="0" y="0"/>
                </a:lnTo>
                <a:close/>
              </a:path>
            </a:pathLst>
          </a:custGeom>
          <a:solidFill>
            <a:srgbClr val="800080">
              <a:alpha val="7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62" name="Freeform 242"/>
          <p:cNvSpPr>
            <a:spLocks/>
          </p:cNvSpPr>
          <p:nvPr/>
        </p:nvSpPr>
        <p:spPr bwMode="auto">
          <a:xfrm>
            <a:off x="1749425" y="2649538"/>
            <a:ext cx="234950" cy="238125"/>
          </a:xfrm>
          <a:custGeom>
            <a:avLst/>
            <a:gdLst>
              <a:gd name="T0" fmla="*/ 0 w 242"/>
              <a:gd name="T1" fmla="*/ 0 h 244"/>
              <a:gd name="T2" fmla="*/ 2147483647 w 242"/>
              <a:gd name="T3" fmla="*/ 2147483647 h 244"/>
              <a:gd name="T4" fmla="*/ 2147483647 w 242"/>
              <a:gd name="T5" fmla="*/ 2147483647 h 244"/>
              <a:gd name="T6" fmla="*/ 0 w 242"/>
              <a:gd name="T7" fmla="*/ 0 h 244"/>
              <a:gd name="T8" fmla="*/ 0 60000 65536"/>
              <a:gd name="T9" fmla="*/ 0 60000 65536"/>
              <a:gd name="T10" fmla="*/ 0 60000 65536"/>
              <a:gd name="T11" fmla="*/ 0 60000 65536"/>
              <a:gd name="T12" fmla="*/ 0 w 242"/>
              <a:gd name="T13" fmla="*/ 0 h 244"/>
              <a:gd name="T14" fmla="*/ 242 w 242"/>
              <a:gd name="T15" fmla="*/ 244 h 2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" h="244">
                <a:moveTo>
                  <a:pt x="0" y="0"/>
                </a:moveTo>
                <a:lnTo>
                  <a:pt x="242" y="4"/>
                </a:lnTo>
                <a:lnTo>
                  <a:pt x="2" y="244"/>
                </a:lnTo>
                <a:lnTo>
                  <a:pt x="0" y="0"/>
                </a:lnTo>
                <a:close/>
              </a:path>
            </a:pathLst>
          </a:custGeom>
          <a:solidFill>
            <a:srgbClr val="800080">
              <a:alpha val="7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63" name="Freeform 243"/>
          <p:cNvSpPr>
            <a:spLocks/>
          </p:cNvSpPr>
          <p:nvPr/>
        </p:nvSpPr>
        <p:spPr bwMode="auto">
          <a:xfrm>
            <a:off x="2441575" y="2649538"/>
            <a:ext cx="234950" cy="234950"/>
          </a:xfrm>
          <a:custGeom>
            <a:avLst/>
            <a:gdLst>
              <a:gd name="T0" fmla="*/ 0 w 242"/>
              <a:gd name="T1" fmla="*/ 0 h 242"/>
              <a:gd name="T2" fmla="*/ 2147483647 w 242"/>
              <a:gd name="T3" fmla="*/ 0 h 242"/>
              <a:gd name="T4" fmla="*/ 2147483647 w 242"/>
              <a:gd name="T5" fmla="*/ 2147483647 h 242"/>
              <a:gd name="T6" fmla="*/ 0 w 242"/>
              <a:gd name="T7" fmla="*/ 0 h 242"/>
              <a:gd name="T8" fmla="*/ 0 60000 65536"/>
              <a:gd name="T9" fmla="*/ 0 60000 65536"/>
              <a:gd name="T10" fmla="*/ 0 60000 65536"/>
              <a:gd name="T11" fmla="*/ 0 60000 65536"/>
              <a:gd name="T12" fmla="*/ 0 w 242"/>
              <a:gd name="T13" fmla="*/ 0 h 242"/>
              <a:gd name="T14" fmla="*/ 242 w 242"/>
              <a:gd name="T15" fmla="*/ 242 h 2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" h="242">
                <a:moveTo>
                  <a:pt x="0" y="0"/>
                </a:moveTo>
                <a:lnTo>
                  <a:pt x="242" y="0"/>
                </a:lnTo>
                <a:lnTo>
                  <a:pt x="238" y="242"/>
                </a:lnTo>
                <a:lnTo>
                  <a:pt x="0" y="0"/>
                </a:lnTo>
                <a:close/>
              </a:path>
            </a:pathLst>
          </a:custGeom>
          <a:solidFill>
            <a:srgbClr val="800080">
              <a:alpha val="7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244"/>
          <p:cNvGrpSpPr>
            <a:grpSpLocks/>
          </p:cNvGrpSpPr>
          <p:nvPr/>
        </p:nvGrpSpPr>
        <p:grpSpPr bwMode="auto">
          <a:xfrm>
            <a:off x="2681288" y="2649538"/>
            <a:ext cx="466725" cy="236537"/>
            <a:chOff x="2631" y="1086"/>
            <a:chExt cx="480" cy="245"/>
          </a:xfrm>
        </p:grpSpPr>
        <p:sp>
          <p:nvSpPr>
            <p:cNvPr id="23647" name="Freeform 245"/>
            <p:cNvSpPr>
              <a:spLocks/>
            </p:cNvSpPr>
            <p:nvPr/>
          </p:nvSpPr>
          <p:spPr bwMode="auto">
            <a:xfrm>
              <a:off x="2631" y="1086"/>
              <a:ext cx="240" cy="242"/>
            </a:xfrm>
            <a:custGeom>
              <a:avLst/>
              <a:gdLst>
                <a:gd name="T0" fmla="*/ 2 w 240"/>
                <a:gd name="T1" fmla="*/ 0 h 242"/>
                <a:gd name="T2" fmla="*/ 0 w 240"/>
                <a:gd name="T3" fmla="*/ 242 h 242"/>
                <a:gd name="T4" fmla="*/ 2 w 240"/>
                <a:gd name="T5" fmla="*/ 240 h 242"/>
                <a:gd name="T6" fmla="*/ 234 w 240"/>
                <a:gd name="T7" fmla="*/ 240 h 242"/>
                <a:gd name="T8" fmla="*/ 240 w 240"/>
                <a:gd name="T9" fmla="*/ 3 h 242"/>
                <a:gd name="T10" fmla="*/ 2 w 240"/>
                <a:gd name="T11" fmla="*/ 0 h 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242"/>
                <a:gd name="T20" fmla="*/ 240 w 240"/>
                <a:gd name="T21" fmla="*/ 242 h 2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242">
                  <a:moveTo>
                    <a:pt x="2" y="0"/>
                  </a:moveTo>
                  <a:lnTo>
                    <a:pt x="0" y="242"/>
                  </a:lnTo>
                  <a:lnTo>
                    <a:pt x="2" y="240"/>
                  </a:lnTo>
                  <a:lnTo>
                    <a:pt x="234" y="240"/>
                  </a:lnTo>
                  <a:lnTo>
                    <a:pt x="24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8E">
                <a:alpha val="6588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8" name="Freeform 246"/>
            <p:cNvSpPr>
              <a:spLocks/>
            </p:cNvSpPr>
            <p:nvPr/>
          </p:nvSpPr>
          <p:spPr bwMode="auto">
            <a:xfrm>
              <a:off x="2873" y="1086"/>
              <a:ext cx="238" cy="245"/>
            </a:xfrm>
            <a:custGeom>
              <a:avLst/>
              <a:gdLst>
                <a:gd name="T0" fmla="*/ 6 w 238"/>
                <a:gd name="T1" fmla="*/ 0 h 245"/>
                <a:gd name="T2" fmla="*/ 1 w 238"/>
                <a:gd name="T3" fmla="*/ 236 h 245"/>
                <a:gd name="T4" fmla="*/ 0 w 238"/>
                <a:gd name="T5" fmla="*/ 239 h 245"/>
                <a:gd name="T6" fmla="*/ 238 w 238"/>
                <a:gd name="T7" fmla="*/ 245 h 245"/>
                <a:gd name="T8" fmla="*/ 237 w 238"/>
                <a:gd name="T9" fmla="*/ 2 h 245"/>
                <a:gd name="T10" fmla="*/ 6 w 238"/>
                <a:gd name="T11" fmla="*/ 0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245"/>
                <a:gd name="T20" fmla="*/ 238 w 238"/>
                <a:gd name="T21" fmla="*/ 245 h 2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245">
                  <a:moveTo>
                    <a:pt x="6" y="0"/>
                  </a:moveTo>
                  <a:lnTo>
                    <a:pt x="1" y="236"/>
                  </a:lnTo>
                  <a:lnTo>
                    <a:pt x="0" y="239"/>
                  </a:lnTo>
                  <a:lnTo>
                    <a:pt x="238" y="245"/>
                  </a:lnTo>
                  <a:lnTo>
                    <a:pt x="237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8E">
                <a:alpha val="6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467" name="Freeform 248"/>
          <p:cNvSpPr>
            <a:spLocks/>
          </p:cNvSpPr>
          <p:nvPr/>
        </p:nvSpPr>
        <p:spPr bwMode="auto">
          <a:xfrm>
            <a:off x="2427288" y="2406650"/>
            <a:ext cx="241300" cy="231775"/>
          </a:xfrm>
          <a:custGeom>
            <a:avLst/>
            <a:gdLst>
              <a:gd name="T0" fmla="*/ 2147483647 w 247"/>
              <a:gd name="T1" fmla="*/ 0 h 239"/>
              <a:gd name="T2" fmla="*/ 2147483647 w 247"/>
              <a:gd name="T3" fmla="*/ 2147483647 h 239"/>
              <a:gd name="T4" fmla="*/ 0 w 247"/>
              <a:gd name="T5" fmla="*/ 2147483647 h 239"/>
              <a:gd name="T6" fmla="*/ 2147483647 w 247"/>
              <a:gd name="T7" fmla="*/ 2147483647 h 239"/>
              <a:gd name="T8" fmla="*/ 2147483647 w 247"/>
              <a:gd name="T9" fmla="*/ 0 h 239"/>
              <a:gd name="T10" fmla="*/ 2147483647 w 247"/>
              <a:gd name="T11" fmla="*/ 0 h 2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7"/>
              <a:gd name="T19" fmla="*/ 0 h 239"/>
              <a:gd name="T20" fmla="*/ 247 w 247"/>
              <a:gd name="T21" fmla="*/ 239 h 2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7" h="239">
                <a:moveTo>
                  <a:pt x="6" y="0"/>
                </a:moveTo>
                <a:lnTo>
                  <a:pt x="4" y="239"/>
                </a:lnTo>
                <a:lnTo>
                  <a:pt x="0" y="237"/>
                </a:lnTo>
                <a:lnTo>
                  <a:pt x="247" y="237"/>
                </a:lnTo>
                <a:lnTo>
                  <a:pt x="247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8E">
              <a:alpha val="6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68" name="Freeform 249"/>
          <p:cNvSpPr>
            <a:spLocks/>
          </p:cNvSpPr>
          <p:nvPr/>
        </p:nvSpPr>
        <p:spPr bwMode="auto">
          <a:xfrm>
            <a:off x="3143250" y="2409825"/>
            <a:ext cx="241300" cy="233363"/>
          </a:xfrm>
          <a:custGeom>
            <a:avLst/>
            <a:gdLst>
              <a:gd name="T0" fmla="*/ 2147483647 w 247"/>
              <a:gd name="T1" fmla="*/ 0 h 239"/>
              <a:gd name="T2" fmla="*/ 2147483647 w 247"/>
              <a:gd name="T3" fmla="*/ 2147483647 h 239"/>
              <a:gd name="T4" fmla="*/ 0 w 247"/>
              <a:gd name="T5" fmla="*/ 2147483647 h 239"/>
              <a:gd name="T6" fmla="*/ 2147483647 w 247"/>
              <a:gd name="T7" fmla="*/ 2147483647 h 239"/>
              <a:gd name="T8" fmla="*/ 2147483647 w 247"/>
              <a:gd name="T9" fmla="*/ 0 h 239"/>
              <a:gd name="T10" fmla="*/ 2147483647 w 247"/>
              <a:gd name="T11" fmla="*/ 0 h 2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7"/>
              <a:gd name="T19" fmla="*/ 0 h 239"/>
              <a:gd name="T20" fmla="*/ 247 w 247"/>
              <a:gd name="T21" fmla="*/ 239 h 2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7" h="239">
                <a:moveTo>
                  <a:pt x="6" y="0"/>
                </a:moveTo>
                <a:lnTo>
                  <a:pt x="4" y="239"/>
                </a:lnTo>
                <a:lnTo>
                  <a:pt x="0" y="237"/>
                </a:lnTo>
                <a:lnTo>
                  <a:pt x="247" y="237"/>
                </a:lnTo>
                <a:lnTo>
                  <a:pt x="247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8E">
              <a:alpha val="6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69" name="Freeform 250"/>
          <p:cNvSpPr>
            <a:spLocks/>
          </p:cNvSpPr>
          <p:nvPr/>
        </p:nvSpPr>
        <p:spPr bwMode="auto">
          <a:xfrm>
            <a:off x="1739900" y="2424113"/>
            <a:ext cx="241300" cy="233362"/>
          </a:xfrm>
          <a:custGeom>
            <a:avLst/>
            <a:gdLst>
              <a:gd name="T0" fmla="*/ 2147483647 w 247"/>
              <a:gd name="T1" fmla="*/ 0 h 239"/>
              <a:gd name="T2" fmla="*/ 2147483647 w 247"/>
              <a:gd name="T3" fmla="*/ 2147483647 h 239"/>
              <a:gd name="T4" fmla="*/ 0 w 247"/>
              <a:gd name="T5" fmla="*/ 2147483647 h 239"/>
              <a:gd name="T6" fmla="*/ 2147483647 w 247"/>
              <a:gd name="T7" fmla="*/ 2147483647 h 239"/>
              <a:gd name="T8" fmla="*/ 2147483647 w 247"/>
              <a:gd name="T9" fmla="*/ 0 h 239"/>
              <a:gd name="T10" fmla="*/ 2147483647 w 247"/>
              <a:gd name="T11" fmla="*/ 0 h 2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7"/>
              <a:gd name="T19" fmla="*/ 0 h 239"/>
              <a:gd name="T20" fmla="*/ 247 w 247"/>
              <a:gd name="T21" fmla="*/ 239 h 2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7" h="239">
                <a:moveTo>
                  <a:pt x="6" y="0"/>
                </a:moveTo>
                <a:lnTo>
                  <a:pt x="4" y="239"/>
                </a:lnTo>
                <a:lnTo>
                  <a:pt x="0" y="237"/>
                </a:lnTo>
                <a:lnTo>
                  <a:pt x="247" y="237"/>
                </a:lnTo>
                <a:lnTo>
                  <a:pt x="247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8E">
              <a:alpha val="6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70" name="Freeform 251"/>
          <p:cNvSpPr>
            <a:spLocks/>
          </p:cNvSpPr>
          <p:nvPr/>
        </p:nvSpPr>
        <p:spPr bwMode="auto">
          <a:xfrm>
            <a:off x="1500188" y="2636838"/>
            <a:ext cx="239712" cy="247650"/>
          </a:xfrm>
          <a:custGeom>
            <a:avLst/>
            <a:gdLst>
              <a:gd name="T0" fmla="*/ 0 w 246"/>
              <a:gd name="T1" fmla="*/ 0 h 255"/>
              <a:gd name="T2" fmla="*/ 2147483647 w 246"/>
              <a:gd name="T3" fmla="*/ 0 h 255"/>
              <a:gd name="T4" fmla="*/ 2147483647 w 246"/>
              <a:gd name="T5" fmla="*/ 2147483647 h 255"/>
              <a:gd name="T6" fmla="*/ 0 w 246"/>
              <a:gd name="T7" fmla="*/ 2147483647 h 255"/>
              <a:gd name="T8" fmla="*/ 0 w 246"/>
              <a:gd name="T9" fmla="*/ 0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55"/>
              <a:gd name="T17" fmla="*/ 246 w 246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55">
                <a:moveTo>
                  <a:pt x="0" y="0"/>
                </a:moveTo>
                <a:lnTo>
                  <a:pt x="246" y="0"/>
                </a:lnTo>
                <a:lnTo>
                  <a:pt x="246" y="255"/>
                </a:lnTo>
                <a:lnTo>
                  <a:pt x="0" y="254"/>
                </a:lnTo>
                <a:lnTo>
                  <a:pt x="0" y="0"/>
                </a:lnTo>
                <a:close/>
              </a:path>
            </a:pathLst>
          </a:custGeom>
          <a:solidFill>
            <a:srgbClr val="00008E">
              <a:alpha val="6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71" name="Freeform 252"/>
          <p:cNvSpPr>
            <a:spLocks/>
          </p:cNvSpPr>
          <p:nvPr/>
        </p:nvSpPr>
        <p:spPr bwMode="auto">
          <a:xfrm>
            <a:off x="1039813" y="3128963"/>
            <a:ext cx="242887" cy="236537"/>
          </a:xfrm>
          <a:custGeom>
            <a:avLst/>
            <a:gdLst>
              <a:gd name="T0" fmla="*/ 0 w 249"/>
              <a:gd name="T1" fmla="*/ 0 h 243"/>
              <a:gd name="T2" fmla="*/ 2147483647 w 249"/>
              <a:gd name="T3" fmla="*/ 0 h 243"/>
              <a:gd name="T4" fmla="*/ 2147483647 w 249"/>
              <a:gd name="T5" fmla="*/ 2147483647 h 243"/>
              <a:gd name="T6" fmla="*/ 2147483647 w 249"/>
              <a:gd name="T7" fmla="*/ 2147483647 h 243"/>
              <a:gd name="T8" fmla="*/ 0 w 249"/>
              <a:gd name="T9" fmla="*/ 0 h 2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"/>
              <a:gd name="T16" fmla="*/ 0 h 243"/>
              <a:gd name="T17" fmla="*/ 249 w 249"/>
              <a:gd name="T18" fmla="*/ 243 h 2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" h="243">
                <a:moveTo>
                  <a:pt x="0" y="0"/>
                </a:moveTo>
                <a:lnTo>
                  <a:pt x="249" y="0"/>
                </a:lnTo>
                <a:lnTo>
                  <a:pt x="249" y="241"/>
                </a:lnTo>
                <a:lnTo>
                  <a:pt x="2" y="243"/>
                </a:lnTo>
                <a:lnTo>
                  <a:pt x="0" y="0"/>
                </a:lnTo>
                <a:close/>
              </a:path>
            </a:pathLst>
          </a:custGeom>
          <a:solidFill>
            <a:srgbClr val="00008E">
              <a:alpha val="6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72" name="Freeform 253"/>
          <p:cNvSpPr>
            <a:spLocks/>
          </p:cNvSpPr>
          <p:nvPr/>
        </p:nvSpPr>
        <p:spPr bwMode="auto">
          <a:xfrm>
            <a:off x="808038" y="3352800"/>
            <a:ext cx="239712" cy="247650"/>
          </a:xfrm>
          <a:custGeom>
            <a:avLst/>
            <a:gdLst>
              <a:gd name="T0" fmla="*/ 0 w 246"/>
              <a:gd name="T1" fmla="*/ 0 h 255"/>
              <a:gd name="T2" fmla="*/ 2147483647 w 246"/>
              <a:gd name="T3" fmla="*/ 0 h 255"/>
              <a:gd name="T4" fmla="*/ 2147483647 w 246"/>
              <a:gd name="T5" fmla="*/ 2147483647 h 255"/>
              <a:gd name="T6" fmla="*/ 0 w 246"/>
              <a:gd name="T7" fmla="*/ 2147483647 h 255"/>
              <a:gd name="T8" fmla="*/ 0 w 246"/>
              <a:gd name="T9" fmla="*/ 0 h 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255"/>
              <a:gd name="T17" fmla="*/ 246 w 246"/>
              <a:gd name="T18" fmla="*/ 255 h 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255">
                <a:moveTo>
                  <a:pt x="0" y="0"/>
                </a:moveTo>
                <a:lnTo>
                  <a:pt x="246" y="0"/>
                </a:lnTo>
                <a:lnTo>
                  <a:pt x="246" y="255"/>
                </a:lnTo>
                <a:lnTo>
                  <a:pt x="0" y="254"/>
                </a:lnTo>
                <a:lnTo>
                  <a:pt x="0" y="0"/>
                </a:lnTo>
                <a:close/>
              </a:path>
            </a:pathLst>
          </a:custGeom>
          <a:solidFill>
            <a:srgbClr val="00008E">
              <a:alpha val="6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Group 254"/>
          <p:cNvGrpSpPr>
            <a:grpSpLocks/>
          </p:cNvGrpSpPr>
          <p:nvPr/>
        </p:nvGrpSpPr>
        <p:grpSpPr bwMode="auto">
          <a:xfrm>
            <a:off x="798513" y="4076700"/>
            <a:ext cx="481012" cy="495300"/>
            <a:chOff x="683" y="2558"/>
            <a:chExt cx="493" cy="509"/>
          </a:xfrm>
        </p:grpSpPr>
        <p:sp>
          <p:nvSpPr>
            <p:cNvPr id="23645" name="Freeform 255"/>
            <p:cNvSpPr>
              <a:spLocks/>
            </p:cNvSpPr>
            <p:nvPr/>
          </p:nvSpPr>
          <p:spPr bwMode="auto">
            <a:xfrm>
              <a:off x="930" y="2812"/>
              <a:ext cx="246" cy="255"/>
            </a:xfrm>
            <a:custGeom>
              <a:avLst/>
              <a:gdLst>
                <a:gd name="T0" fmla="*/ 0 w 246"/>
                <a:gd name="T1" fmla="*/ 0 h 255"/>
                <a:gd name="T2" fmla="*/ 246 w 246"/>
                <a:gd name="T3" fmla="*/ 0 h 255"/>
                <a:gd name="T4" fmla="*/ 246 w 246"/>
                <a:gd name="T5" fmla="*/ 255 h 255"/>
                <a:gd name="T6" fmla="*/ 0 w 246"/>
                <a:gd name="T7" fmla="*/ 254 h 255"/>
                <a:gd name="T8" fmla="*/ 0 w 246"/>
                <a:gd name="T9" fmla="*/ 0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55"/>
                <a:gd name="T17" fmla="*/ 246 w 246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55">
                  <a:moveTo>
                    <a:pt x="0" y="0"/>
                  </a:moveTo>
                  <a:lnTo>
                    <a:pt x="246" y="0"/>
                  </a:lnTo>
                  <a:lnTo>
                    <a:pt x="246" y="255"/>
                  </a:lnTo>
                  <a:lnTo>
                    <a:pt x="0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E">
                <a:alpha val="6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6" name="Freeform 256"/>
            <p:cNvSpPr>
              <a:spLocks/>
            </p:cNvSpPr>
            <p:nvPr/>
          </p:nvSpPr>
          <p:spPr bwMode="auto">
            <a:xfrm>
              <a:off x="683" y="2558"/>
              <a:ext cx="250" cy="253"/>
            </a:xfrm>
            <a:custGeom>
              <a:avLst/>
              <a:gdLst>
                <a:gd name="T0" fmla="*/ 3 w 250"/>
                <a:gd name="T1" fmla="*/ 0 h 253"/>
                <a:gd name="T2" fmla="*/ 250 w 250"/>
                <a:gd name="T3" fmla="*/ 1 h 253"/>
                <a:gd name="T4" fmla="*/ 246 w 250"/>
                <a:gd name="T5" fmla="*/ 253 h 253"/>
                <a:gd name="T6" fmla="*/ 9 w 250"/>
                <a:gd name="T7" fmla="*/ 253 h 253"/>
                <a:gd name="T8" fmla="*/ 0 w 250"/>
                <a:gd name="T9" fmla="*/ 249 h 253"/>
                <a:gd name="T10" fmla="*/ 3 w 250"/>
                <a:gd name="T11" fmla="*/ 0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0"/>
                <a:gd name="T19" fmla="*/ 0 h 253"/>
                <a:gd name="T20" fmla="*/ 250 w 250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0" h="253">
                  <a:moveTo>
                    <a:pt x="3" y="0"/>
                  </a:moveTo>
                  <a:lnTo>
                    <a:pt x="250" y="1"/>
                  </a:lnTo>
                  <a:lnTo>
                    <a:pt x="246" y="253"/>
                  </a:lnTo>
                  <a:lnTo>
                    <a:pt x="9" y="253"/>
                  </a:lnTo>
                  <a:lnTo>
                    <a:pt x="0" y="24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8E">
                <a:alpha val="6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57"/>
          <p:cNvGrpSpPr>
            <a:grpSpLocks/>
          </p:cNvGrpSpPr>
          <p:nvPr/>
        </p:nvGrpSpPr>
        <p:grpSpPr bwMode="auto">
          <a:xfrm>
            <a:off x="3846513" y="2400300"/>
            <a:ext cx="481012" cy="495300"/>
            <a:chOff x="683" y="2558"/>
            <a:chExt cx="493" cy="509"/>
          </a:xfrm>
        </p:grpSpPr>
        <p:sp>
          <p:nvSpPr>
            <p:cNvPr id="23643" name="Freeform 258"/>
            <p:cNvSpPr>
              <a:spLocks/>
            </p:cNvSpPr>
            <p:nvPr/>
          </p:nvSpPr>
          <p:spPr bwMode="auto">
            <a:xfrm>
              <a:off x="930" y="2812"/>
              <a:ext cx="246" cy="255"/>
            </a:xfrm>
            <a:custGeom>
              <a:avLst/>
              <a:gdLst>
                <a:gd name="T0" fmla="*/ 0 w 246"/>
                <a:gd name="T1" fmla="*/ 0 h 255"/>
                <a:gd name="T2" fmla="*/ 246 w 246"/>
                <a:gd name="T3" fmla="*/ 0 h 255"/>
                <a:gd name="T4" fmla="*/ 246 w 246"/>
                <a:gd name="T5" fmla="*/ 255 h 255"/>
                <a:gd name="T6" fmla="*/ 0 w 246"/>
                <a:gd name="T7" fmla="*/ 254 h 255"/>
                <a:gd name="T8" fmla="*/ 0 w 246"/>
                <a:gd name="T9" fmla="*/ 0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55"/>
                <a:gd name="T17" fmla="*/ 246 w 246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55">
                  <a:moveTo>
                    <a:pt x="0" y="0"/>
                  </a:moveTo>
                  <a:lnTo>
                    <a:pt x="246" y="0"/>
                  </a:lnTo>
                  <a:lnTo>
                    <a:pt x="246" y="255"/>
                  </a:lnTo>
                  <a:lnTo>
                    <a:pt x="0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E">
                <a:alpha val="6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4" name="Freeform 259"/>
            <p:cNvSpPr>
              <a:spLocks/>
            </p:cNvSpPr>
            <p:nvPr/>
          </p:nvSpPr>
          <p:spPr bwMode="auto">
            <a:xfrm>
              <a:off x="683" y="2558"/>
              <a:ext cx="250" cy="253"/>
            </a:xfrm>
            <a:custGeom>
              <a:avLst/>
              <a:gdLst>
                <a:gd name="T0" fmla="*/ 3 w 250"/>
                <a:gd name="T1" fmla="*/ 0 h 253"/>
                <a:gd name="T2" fmla="*/ 250 w 250"/>
                <a:gd name="T3" fmla="*/ 1 h 253"/>
                <a:gd name="T4" fmla="*/ 246 w 250"/>
                <a:gd name="T5" fmla="*/ 253 h 253"/>
                <a:gd name="T6" fmla="*/ 9 w 250"/>
                <a:gd name="T7" fmla="*/ 253 h 253"/>
                <a:gd name="T8" fmla="*/ 0 w 250"/>
                <a:gd name="T9" fmla="*/ 249 h 253"/>
                <a:gd name="T10" fmla="*/ 3 w 250"/>
                <a:gd name="T11" fmla="*/ 0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0"/>
                <a:gd name="T19" fmla="*/ 0 h 253"/>
                <a:gd name="T20" fmla="*/ 250 w 250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0" h="253">
                  <a:moveTo>
                    <a:pt x="3" y="0"/>
                  </a:moveTo>
                  <a:lnTo>
                    <a:pt x="250" y="1"/>
                  </a:lnTo>
                  <a:lnTo>
                    <a:pt x="246" y="253"/>
                  </a:lnTo>
                  <a:lnTo>
                    <a:pt x="9" y="253"/>
                  </a:lnTo>
                  <a:lnTo>
                    <a:pt x="0" y="24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8E">
                <a:alpha val="6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260"/>
          <p:cNvGrpSpPr>
            <a:grpSpLocks/>
          </p:cNvGrpSpPr>
          <p:nvPr/>
        </p:nvGrpSpPr>
        <p:grpSpPr bwMode="auto">
          <a:xfrm rot="-5400000">
            <a:off x="4529138" y="4090987"/>
            <a:ext cx="490538" cy="461963"/>
            <a:chOff x="673" y="2558"/>
            <a:chExt cx="504" cy="473"/>
          </a:xfrm>
        </p:grpSpPr>
        <p:sp>
          <p:nvSpPr>
            <p:cNvPr id="23641" name="Freeform 261"/>
            <p:cNvSpPr>
              <a:spLocks/>
            </p:cNvSpPr>
            <p:nvPr/>
          </p:nvSpPr>
          <p:spPr bwMode="auto">
            <a:xfrm>
              <a:off x="931" y="2820"/>
              <a:ext cx="246" cy="211"/>
            </a:xfrm>
            <a:custGeom>
              <a:avLst/>
              <a:gdLst>
                <a:gd name="T0" fmla="*/ 0 w 246"/>
                <a:gd name="T1" fmla="*/ 0 h 255"/>
                <a:gd name="T2" fmla="*/ 246 w 246"/>
                <a:gd name="T3" fmla="*/ 0 h 255"/>
                <a:gd name="T4" fmla="*/ 246 w 246"/>
                <a:gd name="T5" fmla="*/ 2 h 255"/>
                <a:gd name="T6" fmla="*/ 0 w 246"/>
                <a:gd name="T7" fmla="*/ 2 h 255"/>
                <a:gd name="T8" fmla="*/ 0 w 246"/>
                <a:gd name="T9" fmla="*/ 0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55"/>
                <a:gd name="T17" fmla="*/ 246 w 246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55">
                  <a:moveTo>
                    <a:pt x="0" y="0"/>
                  </a:moveTo>
                  <a:lnTo>
                    <a:pt x="246" y="0"/>
                  </a:lnTo>
                  <a:lnTo>
                    <a:pt x="246" y="255"/>
                  </a:lnTo>
                  <a:lnTo>
                    <a:pt x="0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E">
                <a:alpha val="6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2" name="Freeform 262"/>
            <p:cNvSpPr>
              <a:spLocks/>
            </p:cNvSpPr>
            <p:nvPr/>
          </p:nvSpPr>
          <p:spPr bwMode="auto">
            <a:xfrm>
              <a:off x="673" y="2558"/>
              <a:ext cx="250" cy="253"/>
            </a:xfrm>
            <a:custGeom>
              <a:avLst/>
              <a:gdLst>
                <a:gd name="T0" fmla="*/ 3 w 250"/>
                <a:gd name="T1" fmla="*/ 0 h 253"/>
                <a:gd name="T2" fmla="*/ 250 w 250"/>
                <a:gd name="T3" fmla="*/ 1 h 253"/>
                <a:gd name="T4" fmla="*/ 246 w 250"/>
                <a:gd name="T5" fmla="*/ 253 h 253"/>
                <a:gd name="T6" fmla="*/ 9 w 250"/>
                <a:gd name="T7" fmla="*/ 253 h 253"/>
                <a:gd name="T8" fmla="*/ 0 w 250"/>
                <a:gd name="T9" fmla="*/ 249 h 253"/>
                <a:gd name="T10" fmla="*/ 3 w 250"/>
                <a:gd name="T11" fmla="*/ 0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0"/>
                <a:gd name="T19" fmla="*/ 0 h 253"/>
                <a:gd name="T20" fmla="*/ 250 w 250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0" h="253">
                  <a:moveTo>
                    <a:pt x="3" y="0"/>
                  </a:moveTo>
                  <a:lnTo>
                    <a:pt x="250" y="1"/>
                  </a:lnTo>
                  <a:lnTo>
                    <a:pt x="246" y="253"/>
                  </a:lnTo>
                  <a:lnTo>
                    <a:pt x="9" y="253"/>
                  </a:lnTo>
                  <a:lnTo>
                    <a:pt x="0" y="24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8E">
                <a:alpha val="6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263"/>
          <p:cNvGrpSpPr>
            <a:grpSpLocks/>
          </p:cNvGrpSpPr>
          <p:nvPr/>
        </p:nvGrpSpPr>
        <p:grpSpPr bwMode="auto">
          <a:xfrm>
            <a:off x="4543425" y="3113088"/>
            <a:ext cx="481013" cy="495300"/>
            <a:chOff x="683" y="2558"/>
            <a:chExt cx="493" cy="509"/>
          </a:xfrm>
        </p:grpSpPr>
        <p:sp>
          <p:nvSpPr>
            <p:cNvPr id="23639" name="Freeform 264"/>
            <p:cNvSpPr>
              <a:spLocks/>
            </p:cNvSpPr>
            <p:nvPr/>
          </p:nvSpPr>
          <p:spPr bwMode="auto">
            <a:xfrm>
              <a:off x="930" y="2812"/>
              <a:ext cx="246" cy="255"/>
            </a:xfrm>
            <a:custGeom>
              <a:avLst/>
              <a:gdLst>
                <a:gd name="T0" fmla="*/ 0 w 246"/>
                <a:gd name="T1" fmla="*/ 0 h 255"/>
                <a:gd name="T2" fmla="*/ 246 w 246"/>
                <a:gd name="T3" fmla="*/ 0 h 255"/>
                <a:gd name="T4" fmla="*/ 246 w 246"/>
                <a:gd name="T5" fmla="*/ 255 h 255"/>
                <a:gd name="T6" fmla="*/ 0 w 246"/>
                <a:gd name="T7" fmla="*/ 254 h 255"/>
                <a:gd name="T8" fmla="*/ 0 w 246"/>
                <a:gd name="T9" fmla="*/ 0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255"/>
                <a:gd name="T17" fmla="*/ 246 w 246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255">
                  <a:moveTo>
                    <a:pt x="0" y="0"/>
                  </a:moveTo>
                  <a:lnTo>
                    <a:pt x="246" y="0"/>
                  </a:lnTo>
                  <a:lnTo>
                    <a:pt x="246" y="255"/>
                  </a:lnTo>
                  <a:lnTo>
                    <a:pt x="0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E">
                <a:alpha val="6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0" name="Freeform 265"/>
            <p:cNvSpPr>
              <a:spLocks/>
            </p:cNvSpPr>
            <p:nvPr/>
          </p:nvSpPr>
          <p:spPr bwMode="auto">
            <a:xfrm>
              <a:off x="683" y="2558"/>
              <a:ext cx="250" cy="253"/>
            </a:xfrm>
            <a:custGeom>
              <a:avLst/>
              <a:gdLst>
                <a:gd name="T0" fmla="*/ 3 w 250"/>
                <a:gd name="T1" fmla="*/ 0 h 253"/>
                <a:gd name="T2" fmla="*/ 250 w 250"/>
                <a:gd name="T3" fmla="*/ 1 h 253"/>
                <a:gd name="T4" fmla="*/ 246 w 250"/>
                <a:gd name="T5" fmla="*/ 253 h 253"/>
                <a:gd name="T6" fmla="*/ 9 w 250"/>
                <a:gd name="T7" fmla="*/ 253 h 253"/>
                <a:gd name="T8" fmla="*/ 0 w 250"/>
                <a:gd name="T9" fmla="*/ 249 h 253"/>
                <a:gd name="T10" fmla="*/ 3 w 250"/>
                <a:gd name="T11" fmla="*/ 0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0"/>
                <a:gd name="T19" fmla="*/ 0 h 253"/>
                <a:gd name="T20" fmla="*/ 250 w 250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0" h="253">
                  <a:moveTo>
                    <a:pt x="3" y="0"/>
                  </a:moveTo>
                  <a:lnTo>
                    <a:pt x="250" y="1"/>
                  </a:lnTo>
                  <a:lnTo>
                    <a:pt x="246" y="253"/>
                  </a:lnTo>
                  <a:lnTo>
                    <a:pt x="9" y="253"/>
                  </a:lnTo>
                  <a:lnTo>
                    <a:pt x="0" y="24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8E">
                <a:alpha val="6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485" name="Freeform 267"/>
          <p:cNvSpPr>
            <a:spLocks/>
          </p:cNvSpPr>
          <p:nvPr/>
        </p:nvSpPr>
        <p:spPr bwMode="auto">
          <a:xfrm>
            <a:off x="669925" y="4075113"/>
            <a:ext cx="127000" cy="252412"/>
          </a:xfrm>
          <a:custGeom>
            <a:avLst/>
            <a:gdLst>
              <a:gd name="T0" fmla="*/ 0 w 131"/>
              <a:gd name="T1" fmla="*/ 2147483647 h 259"/>
              <a:gd name="T2" fmla="*/ 2147483647 w 131"/>
              <a:gd name="T3" fmla="*/ 0 h 259"/>
              <a:gd name="T4" fmla="*/ 2147483647 w 131"/>
              <a:gd name="T5" fmla="*/ 2147483647 h 259"/>
              <a:gd name="T6" fmla="*/ 0 w 131"/>
              <a:gd name="T7" fmla="*/ 2147483647 h 259"/>
              <a:gd name="T8" fmla="*/ 0 60000 65536"/>
              <a:gd name="T9" fmla="*/ 0 60000 65536"/>
              <a:gd name="T10" fmla="*/ 0 60000 65536"/>
              <a:gd name="T11" fmla="*/ 0 60000 65536"/>
              <a:gd name="T12" fmla="*/ 0 w 131"/>
              <a:gd name="T13" fmla="*/ 0 h 259"/>
              <a:gd name="T14" fmla="*/ 131 w 131"/>
              <a:gd name="T15" fmla="*/ 259 h 2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" h="259">
                <a:moveTo>
                  <a:pt x="0" y="126"/>
                </a:moveTo>
                <a:lnTo>
                  <a:pt x="128" y="0"/>
                </a:lnTo>
                <a:lnTo>
                  <a:pt x="131" y="259"/>
                </a:lnTo>
                <a:lnTo>
                  <a:pt x="0" y="126"/>
                </a:lnTo>
                <a:close/>
              </a:path>
            </a:pathLst>
          </a:custGeom>
          <a:solidFill>
            <a:srgbClr val="80008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86" name="Freeform 268"/>
          <p:cNvSpPr>
            <a:spLocks/>
          </p:cNvSpPr>
          <p:nvPr/>
        </p:nvSpPr>
        <p:spPr bwMode="auto">
          <a:xfrm>
            <a:off x="1054100" y="4575175"/>
            <a:ext cx="236538" cy="101600"/>
          </a:xfrm>
          <a:custGeom>
            <a:avLst/>
            <a:gdLst>
              <a:gd name="T0" fmla="*/ 0 w 243"/>
              <a:gd name="T1" fmla="*/ 0 h 104"/>
              <a:gd name="T2" fmla="*/ 2147483647 w 243"/>
              <a:gd name="T3" fmla="*/ 2147483647 h 104"/>
              <a:gd name="T4" fmla="*/ 2147483647 w 243"/>
              <a:gd name="T5" fmla="*/ 2147483647 h 104"/>
              <a:gd name="T6" fmla="*/ 2147483647 w 243"/>
              <a:gd name="T7" fmla="*/ 2147483647 h 104"/>
              <a:gd name="T8" fmla="*/ 2147483647 w 243"/>
              <a:gd name="T9" fmla="*/ 2147483647 h 104"/>
              <a:gd name="T10" fmla="*/ 0 w 243"/>
              <a:gd name="T11" fmla="*/ 0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3"/>
              <a:gd name="T19" fmla="*/ 0 h 104"/>
              <a:gd name="T20" fmla="*/ 243 w 243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3" h="104">
                <a:moveTo>
                  <a:pt x="0" y="0"/>
                </a:moveTo>
                <a:lnTo>
                  <a:pt x="243" y="1"/>
                </a:lnTo>
                <a:lnTo>
                  <a:pt x="122" y="103"/>
                </a:lnTo>
                <a:lnTo>
                  <a:pt x="125" y="104"/>
                </a:lnTo>
                <a:lnTo>
                  <a:pt x="123" y="103"/>
                </a:lnTo>
                <a:lnTo>
                  <a:pt x="0" y="0"/>
                </a:lnTo>
                <a:close/>
              </a:path>
            </a:pathLst>
          </a:custGeom>
          <a:solidFill>
            <a:srgbClr val="80008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87" name="Freeform 269"/>
          <p:cNvSpPr>
            <a:spLocks/>
          </p:cNvSpPr>
          <p:nvPr/>
        </p:nvSpPr>
        <p:spPr bwMode="auto">
          <a:xfrm>
            <a:off x="684213" y="3357563"/>
            <a:ext cx="127000" cy="252412"/>
          </a:xfrm>
          <a:custGeom>
            <a:avLst/>
            <a:gdLst>
              <a:gd name="T0" fmla="*/ 0 w 131"/>
              <a:gd name="T1" fmla="*/ 2147483647 h 259"/>
              <a:gd name="T2" fmla="*/ 2147483647 w 131"/>
              <a:gd name="T3" fmla="*/ 0 h 259"/>
              <a:gd name="T4" fmla="*/ 2147483647 w 131"/>
              <a:gd name="T5" fmla="*/ 2147483647 h 259"/>
              <a:gd name="T6" fmla="*/ 0 w 131"/>
              <a:gd name="T7" fmla="*/ 2147483647 h 259"/>
              <a:gd name="T8" fmla="*/ 0 60000 65536"/>
              <a:gd name="T9" fmla="*/ 0 60000 65536"/>
              <a:gd name="T10" fmla="*/ 0 60000 65536"/>
              <a:gd name="T11" fmla="*/ 0 60000 65536"/>
              <a:gd name="T12" fmla="*/ 0 w 131"/>
              <a:gd name="T13" fmla="*/ 0 h 259"/>
              <a:gd name="T14" fmla="*/ 131 w 131"/>
              <a:gd name="T15" fmla="*/ 259 h 2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" h="259">
                <a:moveTo>
                  <a:pt x="0" y="126"/>
                </a:moveTo>
                <a:lnTo>
                  <a:pt x="128" y="0"/>
                </a:lnTo>
                <a:lnTo>
                  <a:pt x="131" y="259"/>
                </a:lnTo>
                <a:lnTo>
                  <a:pt x="0" y="126"/>
                </a:lnTo>
                <a:close/>
              </a:path>
            </a:pathLst>
          </a:custGeom>
          <a:solidFill>
            <a:srgbClr val="80008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88" name="Freeform 270"/>
          <p:cNvSpPr>
            <a:spLocks/>
          </p:cNvSpPr>
          <p:nvPr/>
        </p:nvSpPr>
        <p:spPr bwMode="auto">
          <a:xfrm>
            <a:off x="1058863" y="3005138"/>
            <a:ext cx="239712" cy="114300"/>
          </a:xfrm>
          <a:custGeom>
            <a:avLst/>
            <a:gdLst>
              <a:gd name="T0" fmla="*/ 0 w 246"/>
              <a:gd name="T1" fmla="*/ 2147483647 h 117"/>
              <a:gd name="T2" fmla="*/ 2147483647 w 246"/>
              <a:gd name="T3" fmla="*/ 2147483647 h 117"/>
              <a:gd name="T4" fmla="*/ 2147483647 w 246"/>
              <a:gd name="T5" fmla="*/ 0 h 117"/>
              <a:gd name="T6" fmla="*/ 0 w 246"/>
              <a:gd name="T7" fmla="*/ 2147483647 h 117"/>
              <a:gd name="T8" fmla="*/ 0 60000 65536"/>
              <a:gd name="T9" fmla="*/ 0 60000 65536"/>
              <a:gd name="T10" fmla="*/ 0 60000 65536"/>
              <a:gd name="T11" fmla="*/ 0 60000 65536"/>
              <a:gd name="T12" fmla="*/ 0 w 246"/>
              <a:gd name="T13" fmla="*/ 0 h 117"/>
              <a:gd name="T14" fmla="*/ 246 w 246"/>
              <a:gd name="T15" fmla="*/ 117 h 1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" h="117">
                <a:moveTo>
                  <a:pt x="0" y="117"/>
                </a:moveTo>
                <a:lnTo>
                  <a:pt x="246" y="117"/>
                </a:lnTo>
                <a:lnTo>
                  <a:pt x="118" y="0"/>
                </a:lnTo>
                <a:lnTo>
                  <a:pt x="0" y="117"/>
                </a:lnTo>
                <a:close/>
              </a:path>
            </a:pathLst>
          </a:custGeom>
          <a:solidFill>
            <a:srgbClr val="80008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89" name="Freeform 271"/>
          <p:cNvSpPr>
            <a:spLocks/>
          </p:cNvSpPr>
          <p:nvPr/>
        </p:nvSpPr>
        <p:spPr bwMode="auto">
          <a:xfrm>
            <a:off x="1751013" y="2289175"/>
            <a:ext cx="241300" cy="127000"/>
          </a:xfrm>
          <a:custGeom>
            <a:avLst/>
            <a:gdLst>
              <a:gd name="T0" fmla="*/ 0 w 247"/>
              <a:gd name="T1" fmla="*/ 2147483647 h 131"/>
              <a:gd name="T2" fmla="*/ 2147483647 w 247"/>
              <a:gd name="T3" fmla="*/ 2147483647 h 131"/>
              <a:gd name="T4" fmla="*/ 2147483647 w 247"/>
              <a:gd name="T5" fmla="*/ 0 h 131"/>
              <a:gd name="T6" fmla="*/ 0 w 247"/>
              <a:gd name="T7" fmla="*/ 2147483647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247"/>
              <a:gd name="T13" fmla="*/ 0 h 131"/>
              <a:gd name="T14" fmla="*/ 247 w 247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" h="131">
                <a:moveTo>
                  <a:pt x="0" y="131"/>
                </a:moveTo>
                <a:lnTo>
                  <a:pt x="247" y="128"/>
                </a:lnTo>
                <a:lnTo>
                  <a:pt x="132" y="0"/>
                </a:lnTo>
                <a:lnTo>
                  <a:pt x="0" y="131"/>
                </a:lnTo>
                <a:close/>
              </a:path>
            </a:pathLst>
          </a:custGeom>
          <a:solidFill>
            <a:srgbClr val="80008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90" name="Freeform 272"/>
          <p:cNvSpPr>
            <a:spLocks/>
          </p:cNvSpPr>
          <p:nvPr/>
        </p:nvSpPr>
        <p:spPr bwMode="auto">
          <a:xfrm>
            <a:off x="3143250" y="2289175"/>
            <a:ext cx="241300" cy="127000"/>
          </a:xfrm>
          <a:custGeom>
            <a:avLst/>
            <a:gdLst>
              <a:gd name="T0" fmla="*/ 0 w 247"/>
              <a:gd name="T1" fmla="*/ 2147483647 h 131"/>
              <a:gd name="T2" fmla="*/ 2147483647 w 247"/>
              <a:gd name="T3" fmla="*/ 2147483647 h 131"/>
              <a:gd name="T4" fmla="*/ 2147483647 w 247"/>
              <a:gd name="T5" fmla="*/ 0 h 131"/>
              <a:gd name="T6" fmla="*/ 0 w 247"/>
              <a:gd name="T7" fmla="*/ 2147483647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247"/>
              <a:gd name="T13" fmla="*/ 0 h 131"/>
              <a:gd name="T14" fmla="*/ 247 w 247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" h="131">
                <a:moveTo>
                  <a:pt x="0" y="131"/>
                </a:moveTo>
                <a:lnTo>
                  <a:pt x="247" y="128"/>
                </a:lnTo>
                <a:lnTo>
                  <a:pt x="132" y="0"/>
                </a:lnTo>
                <a:lnTo>
                  <a:pt x="0" y="131"/>
                </a:lnTo>
                <a:close/>
              </a:path>
            </a:pathLst>
          </a:custGeom>
          <a:solidFill>
            <a:srgbClr val="80008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91" name="Freeform 273"/>
          <p:cNvSpPr>
            <a:spLocks/>
          </p:cNvSpPr>
          <p:nvPr/>
        </p:nvSpPr>
        <p:spPr bwMode="auto">
          <a:xfrm>
            <a:off x="2441575" y="2281238"/>
            <a:ext cx="241300" cy="127000"/>
          </a:xfrm>
          <a:custGeom>
            <a:avLst/>
            <a:gdLst>
              <a:gd name="T0" fmla="*/ 0 w 247"/>
              <a:gd name="T1" fmla="*/ 2147483647 h 131"/>
              <a:gd name="T2" fmla="*/ 2147483647 w 247"/>
              <a:gd name="T3" fmla="*/ 2147483647 h 131"/>
              <a:gd name="T4" fmla="*/ 2147483647 w 247"/>
              <a:gd name="T5" fmla="*/ 0 h 131"/>
              <a:gd name="T6" fmla="*/ 0 w 247"/>
              <a:gd name="T7" fmla="*/ 2147483647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247"/>
              <a:gd name="T13" fmla="*/ 0 h 131"/>
              <a:gd name="T14" fmla="*/ 247 w 247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" h="131">
                <a:moveTo>
                  <a:pt x="0" y="131"/>
                </a:moveTo>
                <a:lnTo>
                  <a:pt x="247" y="128"/>
                </a:lnTo>
                <a:lnTo>
                  <a:pt x="132" y="0"/>
                </a:lnTo>
                <a:lnTo>
                  <a:pt x="0" y="131"/>
                </a:lnTo>
                <a:close/>
              </a:path>
            </a:pathLst>
          </a:custGeom>
          <a:solidFill>
            <a:srgbClr val="80008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92" name="Freeform 274"/>
          <p:cNvSpPr>
            <a:spLocks/>
          </p:cNvSpPr>
          <p:nvPr/>
        </p:nvSpPr>
        <p:spPr bwMode="auto">
          <a:xfrm>
            <a:off x="3843338" y="2274888"/>
            <a:ext cx="239712" cy="127000"/>
          </a:xfrm>
          <a:custGeom>
            <a:avLst/>
            <a:gdLst>
              <a:gd name="T0" fmla="*/ 0 w 247"/>
              <a:gd name="T1" fmla="*/ 2147483647 h 131"/>
              <a:gd name="T2" fmla="*/ 2147483647 w 247"/>
              <a:gd name="T3" fmla="*/ 2147483647 h 131"/>
              <a:gd name="T4" fmla="*/ 2147483647 w 247"/>
              <a:gd name="T5" fmla="*/ 0 h 131"/>
              <a:gd name="T6" fmla="*/ 0 w 247"/>
              <a:gd name="T7" fmla="*/ 2147483647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247"/>
              <a:gd name="T13" fmla="*/ 0 h 131"/>
              <a:gd name="T14" fmla="*/ 247 w 247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" h="131">
                <a:moveTo>
                  <a:pt x="0" y="131"/>
                </a:moveTo>
                <a:lnTo>
                  <a:pt x="247" y="128"/>
                </a:lnTo>
                <a:lnTo>
                  <a:pt x="132" y="0"/>
                </a:lnTo>
                <a:lnTo>
                  <a:pt x="0" y="131"/>
                </a:lnTo>
                <a:close/>
              </a:path>
            </a:pathLst>
          </a:custGeom>
          <a:solidFill>
            <a:srgbClr val="80008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93" name="Freeform 275"/>
          <p:cNvSpPr>
            <a:spLocks/>
          </p:cNvSpPr>
          <p:nvPr/>
        </p:nvSpPr>
        <p:spPr bwMode="auto">
          <a:xfrm>
            <a:off x="1365250" y="2636838"/>
            <a:ext cx="127000" cy="252412"/>
          </a:xfrm>
          <a:custGeom>
            <a:avLst/>
            <a:gdLst>
              <a:gd name="T0" fmla="*/ 0 w 131"/>
              <a:gd name="T1" fmla="*/ 2147483647 h 259"/>
              <a:gd name="T2" fmla="*/ 2147483647 w 131"/>
              <a:gd name="T3" fmla="*/ 0 h 259"/>
              <a:gd name="T4" fmla="*/ 2147483647 w 131"/>
              <a:gd name="T5" fmla="*/ 2147483647 h 259"/>
              <a:gd name="T6" fmla="*/ 0 w 131"/>
              <a:gd name="T7" fmla="*/ 2147483647 h 259"/>
              <a:gd name="T8" fmla="*/ 0 60000 65536"/>
              <a:gd name="T9" fmla="*/ 0 60000 65536"/>
              <a:gd name="T10" fmla="*/ 0 60000 65536"/>
              <a:gd name="T11" fmla="*/ 0 60000 65536"/>
              <a:gd name="T12" fmla="*/ 0 w 131"/>
              <a:gd name="T13" fmla="*/ 0 h 259"/>
              <a:gd name="T14" fmla="*/ 131 w 131"/>
              <a:gd name="T15" fmla="*/ 259 h 2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" h="259">
                <a:moveTo>
                  <a:pt x="0" y="126"/>
                </a:moveTo>
                <a:lnTo>
                  <a:pt x="128" y="0"/>
                </a:lnTo>
                <a:lnTo>
                  <a:pt x="131" y="259"/>
                </a:lnTo>
                <a:lnTo>
                  <a:pt x="0" y="126"/>
                </a:lnTo>
                <a:close/>
              </a:path>
            </a:pathLst>
          </a:custGeom>
          <a:solidFill>
            <a:srgbClr val="80008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94" name="Freeform 276"/>
          <p:cNvSpPr>
            <a:spLocks/>
          </p:cNvSpPr>
          <p:nvPr/>
        </p:nvSpPr>
        <p:spPr bwMode="auto">
          <a:xfrm>
            <a:off x="4548188" y="3009900"/>
            <a:ext cx="241300" cy="127000"/>
          </a:xfrm>
          <a:custGeom>
            <a:avLst/>
            <a:gdLst>
              <a:gd name="T0" fmla="*/ 0 w 247"/>
              <a:gd name="T1" fmla="*/ 2147483647 h 131"/>
              <a:gd name="T2" fmla="*/ 2147483647 w 247"/>
              <a:gd name="T3" fmla="*/ 2147483647 h 131"/>
              <a:gd name="T4" fmla="*/ 2147483647 w 247"/>
              <a:gd name="T5" fmla="*/ 0 h 131"/>
              <a:gd name="T6" fmla="*/ 0 w 247"/>
              <a:gd name="T7" fmla="*/ 2147483647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247"/>
              <a:gd name="T13" fmla="*/ 0 h 131"/>
              <a:gd name="T14" fmla="*/ 247 w 247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" h="131">
                <a:moveTo>
                  <a:pt x="0" y="131"/>
                </a:moveTo>
                <a:lnTo>
                  <a:pt x="247" y="128"/>
                </a:lnTo>
                <a:lnTo>
                  <a:pt x="132" y="0"/>
                </a:lnTo>
                <a:lnTo>
                  <a:pt x="0" y="131"/>
                </a:lnTo>
                <a:close/>
              </a:path>
            </a:pathLst>
          </a:custGeom>
          <a:solidFill>
            <a:srgbClr val="80008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95" name="Freeform 277"/>
          <p:cNvSpPr>
            <a:spLocks/>
          </p:cNvSpPr>
          <p:nvPr/>
        </p:nvSpPr>
        <p:spPr bwMode="auto">
          <a:xfrm rot="10800000">
            <a:off x="4554538" y="4559300"/>
            <a:ext cx="241300" cy="127000"/>
          </a:xfrm>
          <a:custGeom>
            <a:avLst/>
            <a:gdLst>
              <a:gd name="T0" fmla="*/ 0 w 247"/>
              <a:gd name="T1" fmla="*/ 2147483647 h 131"/>
              <a:gd name="T2" fmla="*/ 2147483647 w 247"/>
              <a:gd name="T3" fmla="*/ 2147483647 h 131"/>
              <a:gd name="T4" fmla="*/ 2147483647 w 247"/>
              <a:gd name="T5" fmla="*/ 0 h 131"/>
              <a:gd name="T6" fmla="*/ 0 w 247"/>
              <a:gd name="T7" fmla="*/ 2147483647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247"/>
              <a:gd name="T13" fmla="*/ 0 h 131"/>
              <a:gd name="T14" fmla="*/ 247 w 247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" h="131">
                <a:moveTo>
                  <a:pt x="0" y="131"/>
                </a:moveTo>
                <a:lnTo>
                  <a:pt x="247" y="128"/>
                </a:lnTo>
                <a:lnTo>
                  <a:pt x="132" y="0"/>
                </a:lnTo>
                <a:lnTo>
                  <a:pt x="0" y="131"/>
                </a:lnTo>
                <a:close/>
              </a:path>
            </a:pathLst>
          </a:custGeom>
          <a:solidFill>
            <a:srgbClr val="80008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96" name="Freeform 278"/>
          <p:cNvSpPr>
            <a:spLocks/>
          </p:cNvSpPr>
          <p:nvPr/>
        </p:nvSpPr>
        <p:spPr bwMode="auto">
          <a:xfrm rot="5400000">
            <a:off x="4972844" y="3426619"/>
            <a:ext cx="239712" cy="127000"/>
          </a:xfrm>
          <a:custGeom>
            <a:avLst/>
            <a:gdLst>
              <a:gd name="T0" fmla="*/ 0 w 247"/>
              <a:gd name="T1" fmla="*/ 2147483647 h 131"/>
              <a:gd name="T2" fmla="*/ 2147483647 w 247"/>
              <a:gd name="T3" fmla="*/ 2147483647 h 131"/>
              <a:gd name="T4" fmla="*/ 2147483647 w 247"/>
              <a:gd name="T5" fmla="*/ 0 h 131"/>
              <a:gd name="T6" fmla="*/ 0 w 247"/>
              <a:gd name="T7" fmla="*/ 2147483647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247"/>
              <a:gd name="T13" fmla="*/ 0 h 131"/>
              <a:gd name="T14" fmla="*/ 247 w 247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" h="131">
                <a:moveTo>
                  <a:pt x="0" y="131"/>
                </a:moveTo>
                <a:lnTo>
                  <a:pt x="247" y="128"/>
                </a:lnTo>
                <a:lnTo>
                  <a:pt x="132" y="0"/>
                </a:lnTo>
                <a:lnTo>
                  <a:pt x="0" y="131"/>
                </a:lnTo>
                <a:close/>
              </a:path>
            </a:pathLst>
          </a:custGeom>
          <a:solidFill>
            <a:srgbClr val="80008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97" name="Freeform 279"/>
          <p:cNvSpPr>
            <a:spLocks/>
          </p:cNvSpPr>
          <p:nvPr/>
        </p:nvSpPr>
        <p:spPr bwMode="auto">
          <a:xfrm rot="5400000">
            <a:off x="4953794" y="4131469"/>
            <a:ext cx="239712" cy="127000"/>
          </a:xfrm>
          <a:custGeom>
            <a:avLst/>
            <a:gdLst>
              <a:gd name="T0" fmla="*/ 0 w 247"/>
              <a:gd name="T1" fmla="*/ 2147483647 h 131"/>
              <a:gd name="T2" fmla="*/ 2147483647 w 247"/>
              <a:gd name="T3" fmla="*/ 2147483647 h 131"/>
              <a:gd name="T4" fmla="*/ 2147483647 w 247"/>
              <a:gd name="T5" fmla="*/ 0 h 131"/>
              <a:gd name="T6" fmla="*/ 0 w 247"/>
              <a:gd name="T7" fmla="*/ 2147483647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247"/>
              <a:gd name="T13" fmla="*/ 0 h 131"/>
              <a:gd name="T14" fmla="*/ 247 w 247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" h="131">
                <a:moveTo>
                  <a:pt x="0" y="131"/>
                </a:moveTo>
                <a:lnTo>
                  <a:pt x="247" y="128"/>
                </a:lnTo>
                <a:lnTo>
                  <a:pt x="132" y="0"/>
                </a:lnTo>
                <a:lnTo>
                  <a:pt x="0" y="131"/>
                </a:lnTo>
                <a:close/>
              </a:path>
            </a:pathLst>
          </a:custGeom>
          <a:solidFill>
            <a:srgbClr val="80008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98" name="Freeform 280"/>
          <p:cNvSpPr>
            <a:spLocks/>
          </p:cNvSpPr>
          <p:nvPr/>
        </p:nvSpPr>
        <p:spPr bwMode="auto">
          <a:xfrm rot="5400000">
            <a:off x="4283075" y="2700338"/>
            <a:ext cx="239713" cy="128587"/>
          </a:xfrm>
          <a:custGeom>
            <a:avLst/>
            <a:gdLst>
              <a:gd name="T0" fmla="*/ 0 w 247"/>
              <a:gd name="T1" fmla="*/ 2147483647 h 131"/>
              <a:gd name="T2" fmla="*/ 2147483647 w 247"/>
              <a:gd name="T3" fmla="*/ 2147483647 h 131"/>
              <a:gd name="T4" fmla="*/ 2147483647 w 247"/>
              <a:gd name="T5" fmla="*/ 0 h 131"/>
              <a:gd name="T6" fmla="*/ 0 w 247"/>
              <a:gd name="T7" fmla="*/ 2147483647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247"/>
              <a:gd name="T13" fmla="*/ 0 h 131"/>
              <a:gd name="T14" fmla="*/ 247 w 247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" h="131">
                <a:moveTo>
                  <a:pt x="0" y="131"/>
                </a:moveTo>
                <a:lnTo>
                  <a:pt x="247" y="128"/>
                </a:lnTo>
                <a:lnTo>
                  <a:pt x="132" y="0"/>
                </a:lnTo>
                <a:lnTo>
                  <a:pt x="0" y="131"/>
                </a:lnTo>
                <a:close/>
              </a:path>
            </a:pathLst>
          </a:custGeom>
          <a:solidFill>
            <a:srgbClr val="80008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1000"/>
                                        <p:tgtEl>
                                          <p:spTgt spid="1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72" presetID="15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7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  <p:bldP spid="128" grpId="0" animBg="1"/>
      <p:bldP spid="130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9" grpId="0" animBg="1"/>
      <p:bldP spid="131" grpId="0" animBg="1"/>
      <p:bldP spid="132" grpId="0" animBg="1"/>
      <p:bldP spid="133" grpId="0" animBg="1"/>
      <p:bldP spid="134" grpId="0" animBg="1"/>
      <p:bldP spid="136" grpId="0" animBg="1"/>
      <p:bldP spid="137" grpId="0" animBg="1"/>
      <p:bldP spid="138" grpId="0" animBg="1"/>
      <p:bldP spid="12297" grpId="0" animBg="1"/>
      <p:bldP spid="12298" grpId="0" animBg="1"/>
      <p:bldP spid="12435" grpId="0" animBg="1"/>
      <p:bldP spid="12436" grpId="0" animBg="1"/>
      <p:bldP spid="12437" grpId="0" animBg="1"/>
      <p:bldP spid="12438" grpId="0" animBg="1"/>
      <p:bldP spid="12439" grpId="0" animBg="1"/>
      <p:bldP spid="12440" grpId="0" animBg="1"/>
      <p:bldP spid="12441" grpId="0" animBg="1"/>
      <p:bldP spid="12442" grpId="0" animBg="1"/>
      <p:bldP spid="12443" grpId="0" animBg="1"/>
      <p:bldP spid="12444" grpId="0" animBg="1"/>
      <p:bldP spid="12445" grpId="0" animBg="1"/>
      <p:bldP spid="12446" grpId="0" animBg="1"/>
      <p:bldP spid="12447" grpId="0" animBg="1"/>
      <p:bldP spid="12448" grpId="0" animBg="1"/>
      <p:bldP spid="12452" grpId="0" animBg="1"/>
      <p:bldP spid="12453" grpId="0" animBg="1"/>
      <p:bldP spid="12454" grpId="0" animBg="1"/>
      <p:bldP spid="12455" grpId="0" animBg="1"/>
      <p:bldP spid="12456" grpId="0" animBg="1"/>
      <p:bldP spid="12457" grpId="0" animBg="1"/>
      <p:bldP spid="12458" grpId="0" animBg="1"/>
      <p:bldP spid="12459" grpId="0" animBg="1"/>
      <p:bldP spid="12460" grpId="0" animBg="1"/>
      <p:bldP spid="12461" grpId="0" animBg="1"/>
      <p:bldP spid="12462" grpId="0" animBg="1"/>
      <p:bldP spid="12463" grpId="0" animBg="1"/>
      <p:bldP spid="12467" grpId="0" animBg="1"/>
      <p:bldP spid="12468" grpId="0" animBg="1"/>
      <p:bldP spid="12469" grpId="0" animBg="1"/>
      <p:bldP spid="12470" grpId="0" animBg="1"/>
      <p:bldP spid="12471" grpId="0" animBg="1"/>
      <p:bldP spid="12472" grpId="0" animBg="1"/>
      <p:bldP spid="12485" grpId="0" animBg="1"/>
      <p:bldP spid="12486" grpId="0" animBg="1"/>
      <p:bldP spid="12487" grpId="0" animBg="1"/>
      <p:bldP spid="12488" grpId="0" animBg="1"/>
      <p:bldP spid="12489" grpId="0" animBg="1"/>
      <p:bldP spid="12490" grpId="0" animBg="1"/>
      <p:bldP spid="12491" grpId="0" animBg="1"/>
      <p:bldP spid="12492" grpId="0" animBg="1"/>
      <p:bldP spid="12493" grpId="0" animBg="1"/>
      <p:bldP spid="12494" grpId="0" animBg="1"/>
      <p:bldP spid="12495" grpId="0" animBg="1"/>
      <p:bldP spid="12496" grpId="0" animBg="1"/>
      <p:bldP spid="12497" grpId="0" animBg="1"/>
      <p:bldP spid="12498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3723</TotalTime>
  <Words>693</Words>
  <Application>Microsoft Office PowerPoint</Application>
  <PresentationFormat>Экран (4:3)</PresentationFormat>
  <Paragraphs>137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Monotype Corsiva</vt:lpstr>
      <vt:lpstr>Times New Roman</vt:lpstr>
      <vt:lpstr>Candara</vt:lpstr>
      <vt:lpstr>Wingdings</vt:lpstr>
      <vt:lpstr>Оформление по умолчанию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191</cp:revision>
  <dcterms:created xsi:type="dcterms:W3CDTF">2009-12-03T19:17:25Z</dcterms:created>
  <dcterms:modified xsi:type="dcterms:W3CDTF">2015-01-15T15:51:33Z</dcterms:modified>
</cp:coreProperties>
</file>