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41CB-5407-4D61-AC85-1876E91FB1E5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2559-BF78-460F-908E-3B7C9BE31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41CB-5407-4D61-AC85-1876E91FB1E5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2559-BF78-460F-908E-3B7C9BE31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41CB-5407-4D61-AC85-1876E91FB1E5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2559-BF78-460F-908E-3B7C9BE3188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41CB-5407-4D61-AC85-1876E91FB1E5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2559-BF78-460F-908E-3B7C9BE3188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41CB-5407-4D61-AC85-1876E91FB1E5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2559-BF78-460F-908E-3B7C9BE31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41CB-5407-4D61-AC85-1876E91FB1E5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2559-BF78-460F-908E-3B7C9BE3188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41CB-5407-4D61-AC85-1876E91FB1E5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2559-BF78-460F-908E-3B7C9BE31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41CB-5407-4D61-AC85-1876E91FB1E5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2559-BF78-460F-908E-3B7C9BE31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41CB-5407-4D61-AC85-1876E91FB1E5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2559-BF78-460F-908E-3B7C9BE318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41CB-5407-4D61-AC85-1876E91FB1E5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2559-BF78-460F-908E-3B7C9BE3188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41CB-5407-4D61-AC85-1876E91FB1E5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2559-BF78-460F-908E-3B7C9BE3188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AC641CB-5407-4D61-AC85-1876E91FB1E5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4EE2559-BF78-460F-908E-3B7C9BE3188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440159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Winter </a:t>
            </a:r>
            <a:r>
              <a:rPr lang="en-US" sz="6000" dirty="0" err="1" smtClean="0"/>
              <a:t>kommt</a:t>
            </a:r>
            <a:r>
              <a:rPr lang="en-US" sz="6000" dirty="0" smtClean="0"/>
              <a:t>!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636912"/>
            <a:ext cx="5637010" cy="3297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www.drop-a-line.de/wp-content/uploads/2010/12/winter_scene_hd_widescreen_wallpapers_1280x800-180x1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5112568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5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2276872"/>
            <a:ext cx="8064896" cy="4248472"/>
          </a:xfrm>
        </p:spPr>
        <p:txBody>
          <a:bodyPr/>
          <a:lstStyle/>
          <a:p>
            <a:r>
              <a:rPr lang="en-US" dirty="0" err="1"/>
              <a:t>Es</a:t>
            </a:r>
            <a:r>
              <a:rPr lang="en-US" dirty="0"/>
              <a:t> war </a:t>
            </a:r>
            <a:r>
              <a:rPr lang="en-US" dirty="0" err="1"/>
              <a:t>eine</a:t>
            </a:r>
            <a:r>
              <a:rPr lang="en-US" dirty="0"/>
              <a:t> Mutter, </a:t>
            </a:r>
            <a:endParaRPr lang="en-US" dirty="0" smtClean="0"/>
          </a:p>
          <a:p>
            <a:r>
              <a:rPr lang="en-US" dirty="0" smtClean="0"/>
              <a:t>die </a:t>
            </a:r>
            <a:r>
              <a:rPr lang="en-US" dirty="0" err="1"/>
              <a:t>hatte</a:t>
            </a:r>
            <a:r>
              <a:rPr lang="en-US" dirty="0"/>
              <a:t> </a:t>
            </a:r>
            <a:r>
              <a:rPr lang="en-US" dirty="0" err="1"/>
              <a:t>vier</a:t>
            </a:r>
            <a:r>
              <a:rPr lang="en-US" dirty="0"/>
              <a:t> Kinder,</a:t>
            </a:r>
            <a:endParaRPr lang="ru-RU" dirty="0"/>
          </a:p>
          <a:p>
            <a:r>
              <a:rPr lang="en-US" dirty="0"/>
              <a:t>den </a:t>
            </a:r>
            <a:r>
              <a:rPr lang="en-US" dirty="0" err="1"/>
              <a:t>Frühling</a:t>
            </a:r>
            <a:r>
              <a:rPr lang="en-US" dirty="0"/>
              <a:t>, den </a:t>
            </a:r>
            <a:r>
              <a:rPr lang="en-US" dirty="0" err="1"/>
              <a:t>Sommer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den </a:t>
            </a:r>
            <a:r>
              <a:rPr lang="en-US" dirty="0" err="1"/>
              <a:t>Herbst</a:t>
            </a:r>
            <a:r>
              <a:rPr lang="en-US" dirty="0"/>
              <a:t> und den Winter.</a:t>
            </a:r>
            <a:endParaRPr lang="ru-RU" dirty="0"/>
          </a:p>
          <a:p>
            <a:r>
              <a:rPr lang="en-US" dirty="0" smtClean="0"/>
              <a:t>Der </a:t>
            </a:r>
            <a:r>
              <a:rPr lang="en-US" dirty="0" err="1"/>
              <a:t>Frühling</a:t>
            </a:r>
            <a:r>
              <a:rPr lang="en-US" dirty="0"/>
              <a:t> </a:t>
            </a:r>
            <a:r>
              <a:rPr lang="en-US" dirty="0" err="1"/>
              <a:t>bringt</a:t>
            </a:r>
            <a:r>
              <a:rPr lang="en-US" dirty="0"/>
              <a:t> </a:t>
            </a:r>
            <a:r>
              <a:rPr lang="en-US" dirty="0" err="1"/>
              <a:t>Blumen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der </a:t>
            </a:r>
            <a:r>
              <a:rPr lang="en-US" dirty="0" err="1"/>
              <a:t>Sommer</a:t>
            </a:r>
            <a:r>
              <a:rPr lang="en-US" dirty="0"/>
              <a:t> den Klee.</a:t>
            </a:r>
            <a:endParaRPr lang="ru-RU" dirty="0"/>
          </a:p>
          <a:p>
            <a:r>
              <a:rPr lang="en-US" dirty="0" smtClean="0"/>
              <a:t>Der </a:t>
            </a:r>
            <a:r>
              <a:rPr lang="en-US" dirty="0" err="1"/>
              <a:t>Herbst</a:t>
            </a:r>
            <a:r>
              <a:rPr lang="en-US" dirty="0"/>
              <a:t> </a:t>
            </a:r>
            <a:r>
              <a:rPr lang="en-US" dirty="0" err="1"/>
              <a:t>bringt</a:t>
            </a:r>
            <a:r>
              <a:rPr lang="en-US" dirty="0"/>
              <a:t> die </a:t>
            </a:r>
            <a:r>
              <a:rPr lang="en-US" dirty="0" err="1"/>
              <a:t>Trauben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der </a:t>
            </a:r>
            <a:r>
              <a:rPr lang="en-US" dirty="0"/>
              <a:t>Winter den </a:t>
            </a:r>
            <a:r>
              <a:rPr lang="en-US" dirty="0" err="1"/>
              <a:t>Schnee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</a:t>
            </a:r>
            <a:r>
              <a:rPr lang="en-US" dirty="0" smtClean="0"/>
              <a:t> war </a:t>
            </a:r>
            <a:r>
              <a:rPr lang="en-US" dirty="0" err="1" smtClean="0"/>
              <a:t>eine</a:t>
            </a:r>
            <a:r>
              <a:rPr lang="en-US" dirty="0" smtClean="0"/>
              <a:t> Mutter</a:t>
            </a:r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3108879" cy="310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0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420889"/>
            <a:ext cx="8136903" cy="418596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A, a, a, der Winter, der </a:t>
            </a:r>
            <a:r>
              <a:rPr lang="en-US" dirty="0" err="1" smtClean="0"/>
              <a:t>ist</a:t>
            </a:r>
            <a:r>
              <a:rPr lang="en-US" dirty="0" smtClean="0"/>
              <a:t>  …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da.</a:t>
            </a:r>
            <a:endParaRPr lang="ru-RU" dirty="0"/>
          </a:p>
          <a:p>
            <a:r>
              <a:rPr lang="en-US" dirty="0" smtClean="0"/>
              <a:t>E</a:t>
            </a:r>
            <a:r>
              <a:rPr lang="en-US" dirty="0"/>
              <a:t>, e, e, </a:t>
            </a:r>
            <a:r>
              <a:rPr lang="en-US" dirty="0" err="1"/>
              <a:t>überall</a:t>
            </a:r>
            <a:r>
              <a:rPr lang="en-US" dirty="0"/>
              <a:t> </a:t>
            </a:r>
            <a:r>
              <a:rPr lang="en-US" dirty="0" err="1" smtClean="0"/>
              <a:t>liegt</a:t>
            </a:r>
            <a:r>
              <a:rPr lang="en-US" dirty="0" smtClean="0"/>
              <a:t>  …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</a:t>
            </a:r>
            <a:r>
              <a:rPr lang="en-US" dirty="0" err="1" smtClean="0"/>
              <a:t>Schnee</a:t>
            </a:r>
            <a:r>
              <a:rPr lang="en-US" dirty="0" smtClean="0"/>
              <a:t>.</a:t>
            </a:r>
            <a:endParaRPr lang="ru-RU" dirty="0"/>
          </a:p>
          <a:p>
            <a:r>
              <a:rPr lang="en-US" dirty="0" smtClean="0"/>
              <a:t>I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rodeln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 …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</a:t>
            </a:r>
            <a:r>
              <a:rPr lang="en-US" dirty="0" err="1" smtClean="0"/>
              <a:t>nie</a:t>
            </a:r>
            <a:r>
              <a:rPr lang="en-US" dirty="0" smtClean="0"/>
              <a:t>.</a:t>
            </a:r>
            <a:endParaRPr lang="ru-RU" dirty="0"/>
          </a:p>
          <a:p>
            <a:r>
              <a:rPr lang="en-US" dirty="0" smtClean="0"/>
              <a:t>O</a:t>
            </a:r>
            <a:r>
              <a:rPr lang="en-US" dirty="0"/>
              <a:t>, o, o,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smtClean="0"/>
              <a:t>Kinder  …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</a:t>
            </a:r>
            <a:r>
              <a:rPr lang="en-US" dirty="0" err="1" smtClean="0"/>
              <a:t>froh</a:t>
            </a:r>
            <a:r>
              <a:rPr lang="en-US" dirty="0" smtClean="0"/>
              <a:t>.</a:t>
            </a:r>
            <a:endParaRPr lang="ru-RU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Reime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72538"/>
            <a:ext cx="1584176" cy="145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68" y="4588520"/>
            <a:ext cx="1863080" cy="201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72448" y="5597688"/>
            <a:ext cx="481983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73E87"/>
                </a:solidFill>
              </a:rPr>
              <a:t>froh</a:t>
            </a:r>
            <a:r>
              <a:rPr lang="en-US" sz="2000" dirty="0">
                <a:solidFill>
                  <a:srgbClr val="073E87"/>
                </a:solidFill>
              </a:rPr>
              <a:t>         </a:t>
            </a:r>
            <a:r>
              <a:rPr lang="en-US" sz="2000" dirty="0" err="1">
                <a:solidFill>
                  <a:srgbClr val="073E87"/>
                </a:solidFill>
              </a:rPr>
              <a:t>nie</a:t>
            </a:r>
            <a:r>
              <a:rPr lang="en-US" sz="2000" dirty="0">
                <a:solidFill>
                  <a:srgbClr val="073E87"/>
                </a:solidFill>
              </a:rPr>
              <a:t>         da        </a:t>
            </a:r>
            <a:r>
              <a:rPr lang="en-US" sz="2000" dirty="0" err="1">
                <a:solidFill>
                  <a:srgbClr val="073E87"/>
                </a:solidFill>
              </a:rPr>
              <a:t>Schnee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1490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88840"/>
            <a:ext cx="8208911" cy="4608512"/>
          </a:xfrm>
        </p:spPr>
        <p:txBody>
          <a:bodyPr/>
          <a:lstStyle/>
          <a:p>
            <a:r>
              <a:rPr lang="en-US" dirty="0" smtClean="0"/>
              <a:t>Du </a:t>
            </a:r>
            <a:r>
              <a:rPr lang="en-US" dirty="0" err="1" smtClean="0"/>
              <a:t>liebe</a:t>
            </a:r>
            <a:r>
              <a:rPr lang="en-US" dirty="0" smtClean="0"/>
              <a:t> </a:t>
            </a:r>
            <a:r>
              <a:rPr lang="en-US" dirty="0" err="1" smtClean="0"/>
              <a:t>Zeit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schneit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 smtClean="0"/>
              <a:t>schneit</a:t>
            </a:r>
            <a:r>
              <a:rPr lang="en-US" dirty="0" smtClean="0"/>
              <a:t>!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Flocken</a:t>
            </a:r>
            <a:r>
              <a:rPr lang="en-US" dirty="0" smtClean="0"/>
              <a:t> </a:t>
            </a:r>
            <a:r>
              <a:rPr lang="en-US" dirty="0" err="1" smtClean="0"/>
              <a:t>fliegen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und </a:t>
            </a:r>
            <a:r>
              <a:rPr lang="en-US" dirty="0" err="1" smtClean="0"/>
              <a:t>bleiben</a:t>
            </a:r>
            <a:r>
              <a:rPr lang="en-US" dirty="0" smtClean="0"/>
              <a:t> </a:t>
            </a:r>
            <a:r>
              <a:rPr lang="en-US" dirty="0" err="1" smtClean="0"/>
              <a:t>liegen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bitte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mehr</a:t>
            </a:r>
            <a:r>
              <a:rPr lang="en-US" dirty="0" smtClean="0"/>
              <a:t>, 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 smtClean="0"/>
              <a:t>mehr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Gedichte</a:t>
            </a:r>
            <a:endParaRPr lang="ru-RU" dirty="0"/>
          </a:p>
        </p:txBody>
      </p:sp>
      <p:pic>
        <p:nvPicPr>
          <p:cNvPr id="4" name="Объект 3" descr="http://www.buecherundbilder.de/images/schneefall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4320480" cy="3456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78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8709" y="1880748"/>
            <a:ext cx="8568951" cy="4824536"/>
          </a:xfrm>
        </p:spPr>
        <p:txBody>
          <a:bodyPr/>
          <a:lstStyle/>
          <a:p>
            <a:r>
              <a:rPr lang="en-US" dirty="0" err="1" smtClean="0"/>
              <a:t>Laufen</a:t>
            </a:r>
            <a:r>
              <a:rPr lang="en-US" dirty="0" smtClean="0"/>
              <a:t> die Kinder Ski?</a:t>
            </a:r>
          </a:p>
          <a:p>
            <a:r>
              <a:rPr lang="en-US" dirty="0" smtClean="0"/>
              <a:t>Machen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Schneeballschlacht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en-US" dirty="0" err="1" smtClean="0"/>
              <a:t>Rodeln</a:t>
            </a:r>
            <a:r>
              <a:rPr lang="en-US" dirty="0" smtClean="0"/>
              <a:t> die Kinder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Bauen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Schneemann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en-US" dirty="0" err="1"/>
              <a:t>Laufen</a:t>
            </a:r>
            <a:r>
              <a:rPr lang="en-US" dirty="0"/>
              <a:t> die </a:t>
            </a:r>
            <a:r>
              <a:rPr lang="en-US" dirty="0" smtClean="0"/>
              <a:t>Kinder</a:t>
            </a:r>
            <a:r>
              <a:rPr lang="ru-RU" dirty="0" smtClean="0"/>
              <a:t> </a:t>
            </a:r>
            <a:r>
              <a:rPr lang="en-US" dirty="0" err="1" smtClean="0"/>
              <a:t>Schlittschuh</a:t>
            </a:r>
            <a:r>
              <a:rPr lang="en-US" dirty="0" smtClean="0"/>
              <a:t>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en-US" dirty="0" err="1" smtClean="0"/>
              <a:t>Fragen</a:t>
            </a:r>
            <a:r>
              <a:rPr lang="en-US" dirty="0" smtClean="0"/>
              <a:t>  </a:t>
            </a:r>
            <a:r>
              <a:rPr lang="en-US" dirty="0" err="1" smtClean="0"/>
              <a:t>stellen</a:t>
            </a:r>
            <a:endParaRPr lang="ru-RU" dirty="0"/>
          </a:p>
        </p:txBody>
      </p:sp>
      <p:pic>
        <p:nvPicPr>
          <p:cNvPr id="4" name="Рисунок 3" descr="https://encrypted-tbn2.gstatic.com/images?q=tbn:ANd9GcR_R4hnQVVimeO_uPPG9kewcYR7m_jxRR5HwJ0hosuekW2HKXlwQ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49" y="5013176"/>
            <a:ext cx="2287715" cy="1628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bosichkom.com/sites/bosichkom.com/files/field/image/detskaya-igra-snezhk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54" y="3082413"/>
            <a:ext cx="2561077" cy="167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50" y="1211499"/>
            <a:ext cx="2456910" cy="161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2481064" cy="18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97670"/>
            <a:ext cx="2289043" cy="171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2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9831" y="1689817"/>
            <a:ext cx="8208912" cy="4752528"/>
          </a:xfrm>
        </p:spPr>
        <p:txBody>
          <a:bodyPr/>
          <a:lstStyle/>
          <a:p>
            <a:r>
              <a:rPr lang="en-US" dirty="0" smtClean="0"/>
              <a:t>der </a:t>
            </a:r>
            <a:r>
              <a:rPr lang="en-US" dirty="0" err="1" smtClean="0"/>
              <a:t>Adventskalender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er </a:t>
            </a:r>
            <a:r>
              <a:rPr lang="en-US" dirty="0" err="1" smtClean="0"/>
              <a:t>Adventskranz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er </a:t>
            </a:r>
            <a:r>
              <a:rPr lang="en-US" dirty="0" err="1" smtClean="0"/>
              <a:t>Nussknacker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er Stern </a:t>
            </a:r>
          </a:p>
          <a:p>
            <a:r>
              <a:rPr lang="en-US" dirty="0"/>
              <a:t>d</a:t>
            </a:r>
            <a:r>
              <a:rPr lang="en-US" dirty="0" smtClean="0"/>
              <a:t>er </a:t>
            </a:r>
            <a:r>
              <a:rPr lang="en-US" dirty="0" err="1" smtClean="0"/>
              <a:t>Stiefel</a:t>
            </a:r>
            <a:r>
              <a:rPr lang="en-US" dirty="0" smtClean="0"/>
              <a:t>   </a:t>
            </a:r>
          </a:p>
          <a:p>
            <a:r>
              <a:rPr lang="en-US" dirty="0"/>
              <a:t>d</a:t>
            </a:r>
            <a:r>
              <a:rPr lang="en-US" dirty="0" smtClean="0"/>
              <a:t>ie </a:t>
            </a:r>
            <a:r>
              <a:rPr lang="en-US" dirty="0" err="1" smtClean="0"/>
              <a:t>Weihnachtspyramiede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er </a:t>
            </a:r>
            <a:r>
              <a:rPr lang="en-US" dirty="0" err="1" smtClean="0"/>
              <a:t>Tannenbaum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Weihnachtssymbole</a:t>
            </a:r>
            <a:endParaRPr lang="ru-RU" dirty="0"/>
          </a:p>
        </p:txBody>
      </p:sp>
      <p:pic>
        <p:nvPicPr>
          <p:cNvPr id="5" name="Рисунок 4" descr="https://encrypted-tbn1.gstatic.com/images?q=tbn:ANd9GcSg7f9yewp5daKjaRRB3tS2yDB57XnTtzakGOVnNkXvPvnJ0uG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0173"/>
            <a:ext cx="1322361" cy="134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сапо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2566520"/>
            <a:ext cx="1476604" cy="149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https://encrypted-tbn0.gstatic.com/images?q=tbn:ANd9GcQkBUZ_XTAnquGPYT6Wfw9puGTepZtoYf3hNdPLd2G0hJdCNyzu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115" y="4318324"/>
            <a:ext cx="1039123" cy="192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 descr="adventkalendar_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09" y="5033975"/>
            <a:ext cx="1008112" cy="136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звезд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545" y="2550173"/>
            <a:ext cx="1498946" cy="149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щелкунчи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240" y="4318324"/>
            <a:ext cx="907799" cy="202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Aaa, der Winter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44100"/>
            <a:ext cx="1464349" cy="2068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15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420889"/>
            <a:ext cx="8064895" cy="4176464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err="1" smtClean="0"/>
              <a:t>Welcher</a:t>
            </a:r>
            <a:r>
              <a:rPr lang="en-US" sz="3000" dirty="0" smtClean="0"/>
              <a:t> </a:t>
            </a:r>
            <a:r>
              <a:rPr lang="en-US" sz="3000" dirty="0"/>
              <a:t>Baum hat </a:t>
            </a:r>
            <a:r>
              <a:rPr lang="en-US" sz="3000" dirty="0" err="1"/>
              <a:t>keine</a:t>
            </a:r>
            <a:r>
              <a:rPr lang="en-US" sz="3000" dirty="0"/>
              <a:t> </a:t>
            </a:r>
            <a:r>
              <a:rPr lang="en-US" sz="3000" dirty="0" err="1"/>
              <a:t>Blätter</a:t>
            </a:r>
            <a:r>
              <a:rPr lang="en-US" sz="3000" dirty="0"/>
              <a:t>?</a:t>
            </a:r>
            <a:endParaRPr lang="ru-RU" sz="3000" dirty="0"/>
          </a:p>
          <a:p>
            <a:pPr marL="0" indent="0">
              <a:buNone/>
            </a:pPr>
            <a:r>
              <a:rPr lang="en-US" sz="3000" i="1" dirty="0" smtClean="0"/>
              <a:t>                                                                 </a:t>
            </a:r>
            <a:r>
              <a:rPr lang="en-US" sz="2600" i="1" dirty="0" smtClean="0"/>
              <a:t>(</a:t>
            </a:r>
            <a:r>
              <a:rPr lang="en-US" sz="2600" i="1" dirty="0"/>
              <a:t>Der </a:t>
            </a:r>
            <a:r>
              <a:rPr lang="en-US" sz="2600" i="1" dirty="0" err="1"/>
              <a:t>Tannenbaum</a:t>
            </a:r>
            <a:r>
              <a:rPr lang="en-US" sz="2600" i="1" dirty="0" smtClean="0"/>
              <a:t>)</a:t>
            </a:r>
          </a:p>
          <a:p>
            <a:r>
              <a:rPr lang="en-US" sz="3000" dirty="0" err="1"/>
              <a:t>Welche</a:t>
            </a:r>
            <a:r>
              <a:rPr lang="en-US" sz="3000" dirty="0"/>
              <a:t> </a:t>
            </a:r>
            <a:r>
              <a:rPr lang="en-US" sz="3000" dirty="0" err="1"/>
              <a:t>Nadeln</a:t>
            </a:r>
            <a:r>
              <a:rPr lang="en-US" sz="3000" dirty="0"/>
              <a:t> </a:t>
            </a:r>
            <a:r>
              <a:rPr lang="en-US" sz="3000" dirty="0" err="1" smtClean="0"/>
              <a:t>taugen</a:t>
            </a:r>
            <a:r>
              <a:rPr lang="en-US" sz="3000" dirty="0" smtClean="0"/>
              <a:t> </a:t>
            </a:r>
            <a:r>
              <a:rPr lang="en-US" sz="3000" dirty="0" err="1" smtClean="0"/>
              <a:t>nicht</a:t>
            </a:r>
            <a:r>
              <a:rPr lang="en-US" sz="3000" dirty="0" smtClean="0"/>
              <a:t> </a:t>
            </a:r>
            <a:r>
              <a:rPr lang="en-US" sz="3000" dirty="0" err="1" smtClean="0"/>
              <a:t>zum</a:t>
            </a:r>
            <a:r>
              <a:rPr lang="en-US" sz="3000" dirty="0" smtClean="0"/>
              <a:t> </a:t>
            </a:r>
            <a:r>
              <a:rPr lang="en-US" sz="3000" dirty="0" err="1"/>
              <a:t>Nähen</a:t>
            </a:r>
            <a:r>
              <a:rPr lang="en-US" sz="3000" dirty="0"/>
              <a:t>?</a:t>
            </a:r>
            <a:r>
              <a:rPr lang="en-US" sz="3000" i="1" dirty="0"/>
              <a:t>   </a:t>
            </a:r>
            <a:endParaRPr lang="en-US" sz="3000" i="1" dirty="0" smtClean="0"/>
          </a:p>
          <a:p>
            <a:pPr marL="0" indent="0">
              <a:buNone/>
            </a:pPr>
            <a:r>
              <a:rPr lang="en-US" sz="3000" i="1" dirty="0" smtClean="0"/>
              <a:t>                                                                </a:t>
            </a:r>
            <a:r>
              <a:rPr lang="en-US" sz="2600" i="1" dirty="0" smtClean="0"/>
              <a:t>(Die </a:t>
            </a:r>
            <a:r>
              <a:rPr lang="en-US" sz="2600" i="1" dirty="0" err="1" smtClean="0"/>
              <a:t>Tannennadeln</a:t>
            </a:r>
            <a:r>
              <a:rPr lang="en-US" sz="2600" i="1" dirty="0" smtClean="0"/>
              <a:t>)</a:t>
            </a:r>
          </a:p>
          <a:p>
            <a:pPr marL="0" indent="0">
              <a:buNone/>
            </a:pPr>
            <a:r>
              <a:rPr lang="en-US" i="1" dirty="0" smtClean="0"/>
              <a:t>      </a:t>
            </a:r>
            <a:endParaRPr lang="ru-RU" dirty="0" smtClean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                                                                      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Rätsel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7"/>
            <a:ext cx="2088232" cy="277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81128"/>
            <a:ext cx="275358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03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348880"/>
            <a:ext cx="8208911" cy="3888432"/>
          </a:xfrm>
        </p:spPr>
        <p:txBody>
          <a:bodyPr/>
          <a:lstStyle/>
          <a:p>
            <a:r>
              <a:rPr lang="en-US" dirty="0" err="1" smtClean="0"/>
              <a:t>Welcher</a:t>
            </a:r>
            <a:r>
              <a:rPr lang="en-US" dirty="0" smtClean="0"/>
              <a:t> Mann hat Angst </a:t>
            </a:r>
            <a:r>
              <a:rPr lang="en-US" dirty="0" err="1" smtClean="0"/>
              <a:t>vor</a:t>
            </a:r>
            <a:r>
              <a:rPr lang="en-US" dirty="0" smtClean="0"/>
              <a:t> der </a:t>
            </a:r>
            <a:r>
              <a:rPr lang="en-US" dirty="0" err="1" smtClean="0"/>
              <a:t>Sonne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</a:t>
            </a:r>
            <a:r>
              <a:rPr lang="ru-RU" dirty="0" smtClean="0"/>
              <a:t>                </a:t>
            </a:r>
            <a:r>
              <a:rPr lang="en-US" sz="2000" dirty="0" smtClean="0"/>
              <a:t>(der </a:t>
            </a:r>
            <a:r>
              <a:rPr lang="en-US" sz="2000" dirty="0" err="1" smtClean="0"/>
              <a:t>Schneemann</a:t>
            </a:r>
            <a:r>
              <a:rPr lang="en-US" sz="2000" dirty="0" smtClean="0"/>
              <a:t>)</a:t>
            </a:r>
          </a:p>
          <a:p>
            <a:r>
              <a:rPr lang="en-US" dirty="0" err="1" smtClean="0"/>
              <a:t>Wann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man das </a:t>
            </a:r>
            <a:r>
              <a:rPr lang="en-US" dirty="0" err="1" smtClean="0"/>
              <a:t>Wasser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Sieb</a:t>
            </a:r>
            <a:r>
              <a:rPr lang="en-US" dirty="0" smtClean="0"/>
              <a:t> </a:t>
            </a:r>
            <a:r>
              <a:rPr lang="en-US" dirty="0" err="1" smtClean="0"/>
              <a:t>tragen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</a:t>
            </a:r>
            <a:r>
              <a:rPr lang="ru-RU" smtClean="0"/>
              <a:t>      </a:t>
            </a:r>
            <a:r>
              <a:rPr lang="en-US" sz="2000" dirty="0" smtClean="0"/>
              <a:t>(</a:t>
            </a:r>
            <a:r>
              <a:rPr lang="en-US" sz="2000" dirty="0" err="1" smtClean="0"/>
              <a:t>im</a:t>
            </a:r>
            <a:r>
              <a:rPr lang="en-US" sz="2000" dirty="0" smtClean="0"/>
              <a:t> Winter)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Rätsel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85" y="4005064"/>
            <a:ext cx="211319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007" y="4005063"/>
            <a:ext cx="1946441" cy="245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1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132856"/>
            <a:ext cx="8334671" cy="4429862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</a:t>
            </a:r>
            <a:r>
              <a:rPr lang="en-US" dirty="0" err="1" smtClean="0"/>
              <a:t>Kleine</a:t>
            </a:r>
            <a:r>
              <a:rPr lang="en-US" dirty="0" smtClean="0"/>
              <a:t> </a:t>
            </a:r>
            <a:r>
              <a:rPr lang="en-US" dirty="0" err="1"/>
              <a:t>Nussknacker</a:t>
            </a:r>
            <a:r>
              <a:rPr lang="en-US" dirty="0"/>
              <a:t> </a:t>
            </a:r>
            <a:r>
              <a:rPr lang="en-US" dirty="0" err="1"/>
              <a:t>knacken</a:t>
            </a:r>
            <a:r>
              <a:rPr lang="en-US" dirty="0"/>
              <a:t> </a:t>
            </a:r>
            <a:r>
              <a:rPr lang="en-US" dirty="0" err="1"/>
              <a:t>knackig</a:t>
            </a:r>
            <a:r>
              <a:rPr lang="en-US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</a:t>
            </a:r>
            <a:r>
              <a:rPr lang="en-US" dirty="0" err="1" smtClean="0"/>
              <a:t>Knackiger</a:t>
            </a:r>
            <a:r>
              <a:rPr lang="en-US" dirty="0" smtClean="0"/>
              <a:t> </a:t>
            </a:r>
            <a:r>
              <a:rPr lang="en-US" dirty="0" err="1"/>
              <a:t>knacken</a:t>
            </a:r>
            <a:r>
              <a:rPr lang="en-US" dirty="0"/>
              <a:t> </a:t>
            </a:r>
            <a:r>
              <a:rPr lang="en-US" dirty="0" err="1"/>
              <a:t>große</a:t>
            </a:r>
            <a:r>
              <a:rPr lang="en-US" dirty="0"/>
              <a:t> </a:t>
            </a:r>
            <a:r>
              <a:rPr lang="en-US" dirty="0" err="1"/>
              <a:t>Nussknacker</a:t>
            </a:r>
            <a:r>
              <a:rPr lang="en-US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en-US" dirty="0" err="1"/>
              <a:t>Mondschein</a:t>
            </a:r>
            <a:r>
              <a:rPr lang="en-US" dirty="0"/>
              <a:t> </a:t>
            </a:r>
            <a:r>
              <a:rPr lang="en-US" dirty="0" err="1"/>
              <a:t>schien</a:t>
            </a:r>
            <a:r>
              <a:rPr lang="en-US" dirty="0"/>
              <a:t> </a:t>
            </a:r>
            <a:r>
              <a:rPr lang="en-US" dirty="0" err="1"/>
              <a:t>schon</a:t>
            </a:r>
            <a:r>
              <a:rPr lang="en-US" dirty="0"/>
              <a:t> </a:t>
            </a:r>
            <a:r>
              <a:rPr lang="en-US" dirty="0" err="1"/>
              <a:t>schön</a:t>
            </a:r>
            <a:r>
              <a:rPr lang="en-US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en-US" dirty="0" err="1" smtClean="0"/>
              <a:t>schön</a:t>
            </a:r>
            <a:r>
              <a:rPr lang="en-US" dirty="0" smtClean="0"/>
              <a:t> </a:t>
            </a:r>
            <a:r>
              <a:rPr lang="en-US" dirty="0" err="1"/>
              <a:t>schien</a:t>
            </a:r>
            <a:r>
              <a:rPr lang="en-US" dirty="0"/>
              <a:t> </a:t>
            </a:r>
            <a:r>
              <a:rPr lang="en-US" dirty="0" err="1"/>
              <a:t>schon</a:t>
            </a:r>
            <a:r>
              <a:rPr lang="en-US" dirty="0"/>
              <a:t> </a:t>
            </a:r>
            <a:r>
              <a:rPr lang="en-US" dirty="0" err="1"/>
              <a:t>Mondschein</a:t>
            </a:r>
            <a:r>
              <a:rPr lang="en-US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                                     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/>
              <a:t>Weihnachten</a:t>
            </a:r>
            <a:r>
              <a:rPr lang="en-US" dirty="0"/>
              <a:t> </a:t>
            </a:r>
            <a:r>
              <a:rPr lang="en-US" dirty="0" err="1"/>
              <a:t>wirbeln</a:t>
            </a:r>
            <a:r>
              <a:rPr lang="en-US" dirty="0"/>
              <a:t> </a:t>
            </a:r>
            <a:r>
              <a:rPr lang="en-US" dirty="0" err="1"/>
              <a:t>wunderschöne</a:t>
            </a:r>
            <a:r>
              <a:rPr lang="en-US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</a:t>
            </a:r>
            <a:r>
              <a:rPr lang="en-US" dirty="0" err="1" smtClean="0"/>
              <a:t>weiße</a:t>
            </a:r>
            <a:r>
              <a:rPr lang="en-US" dirty="0" smtClean="0"/>
              <a:t> </a:t>
            </a:r>
            <a:r>
              <a:rPr lang="en-US" dirty="0" err="1"/>
              <a:t>Schneeflocken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 smtClean="0"/>
              <a:t>weiche</a:t>
            </a:r>
            <a:r>
              <a:rPr lang="en-US" dirty="0" smtClean="0"/>
              <a:t>  </a:t>
            </a:r>
            <a:r>
              <a:rPr lang="en-US" dirty="0" err="1" smtClean="0"/>
              <a:t>Watte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en-US" b="1" dirty="0" err="1"/>
              <a:t>Zungenbrecher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0" r="9189"/>
          <a:stretch/>
        </p:blipFill>
        <p:spPr bwMode="auto">
          <a:xfrm>
            <a:off x="929557" y="1124744"/>
            <a:ext cx="166826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92996"/>
            <a:ext cx="2232248" cy="139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57" y="4780796"/>
            <a:ext cx="2301857" cy="17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04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441</TotalTime>
  <Words>273</Words>
  <Application>Microsoft Office PowerPoint</Application>
  <PresentationFormat>Экран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Winter kommt!</vt:lpstr>
      <vt:lpstr>Es war eine Mutter</vt:lpstr>
      <vt:lpstr>Reime</vt:lpstr>
      <vt:lpstr>Gedichte</vt:lpstr>
      <vt:lpstr>Fragen  stellen</vt:lpstr>
      <vt:lpstr>Weihnachtssymbole</vt:lpstr>
      <vt:lpstr>Rätsel</vt:lpstr>
      <vt:lpstr>Rätsel</vt:lpstr>
      <vt:lpstr>Zungenbrecher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</dc:title>
  <dc:creator>Sony</dc:creator>
  <cp:lastModifiedBy>Sony</cp:lastModifiedBy>
  <cp:revision>78</cp:revision>
  <dcterms:created xsi:type="dcterms:W3CDTF">2015-01-10T13:32:15Z</dcterms:created>
  <dcterms:modified xsi:type="dcterms:W3CDTF">2015-01-23T19:08:02Z</dcterms:modified>
</cp:coreProperties>
</file>