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6" r:id="rId7"/>
    <p:sldId id="265" r:id="rId8"/>
    <p:sldId id="267" r:id="rId9"/>
    <p:sldId id="268" r:id="rId10"/>
    <p:sldId id="271" r:id="rId11"/>
    <p:sldId id="273" r:id="rId12"/>
    <p:sldId id="272" r:id="rId13"/>
    <p:sldId id="269" r:id="rId14"/>
    <p:sldId id="270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B0"/>
    <a:srgbClr val="015302"/>
    <a:srgbClr val="000000"/>
    <a:srgbClr val="FFFF66"/>
    <a:srgbClr val="009900"/>
    <a:srgbClr val="006600"/>
    <a:srgbClr val="69E13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660"/>
  </p:normalViewPr>
  <p:slideViewPr>
    <p:cSldViewPr>
      <p:cViewPr varScale="1">
        <p:scale>
          <a:sx n="87" d="100"/>
          <a:sy n="87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6915-9476-46E1-93F4-FD501DFBCC3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D39B-2065-4C8D-B16D-7D9723E54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4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6915-9476-46E1-93F4-FD501DFBCC3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D39B-2065-4C8D-B16D-7D9723E54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4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6915-9476-46E1-93F4-FD501DFBCC3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D39B-2065-4C8D-B16D-7D9723E54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6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6915-9476-46E1-93F4-FD501DFBCC3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D39B-2065-4C8D-B16D-7D9723E54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8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6915-9476-46E1-93F4-FD501DFBCC3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D39B-2065-4C8D-B16D-7D9723E54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1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6915-9476-46E1-93F4-FD501DFBCC3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D39B-2065-4C8D-B16D-7D9723E54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1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6915-9476-46E1-93F4-FD501DFBCC3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D39B-2065-4C8D-B16D-7D9723E54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6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6915-9476-46E1-93F4-FD501DFBCC3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D39B-2065-4C8D-B16D-7D9723E54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5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6915-9476-46E1-93F4-FD501DFBCC3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D39B-2065-4C8D-B16D-7D9723E54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61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6915-9476-46E1-93F4-FD501DFBCC3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D39B-2065-4C8D-B16D-7D9723E54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65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6915-9476-46E1-93F4-FD501DFBCC3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D39B-2065-4C8D-B16D-7D9723E54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0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C6915-9476-46E1-93F4-FD501DFBCC3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DD39B-2065-4C8D-B16D-7D9723E54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3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esktop\&#1062;&#1074;&#1077;&#1090;&#1086;&#1074;&#1077;&#1076;&#1077;&#1085;&#1080;&#1077;%206%20&#1082;&#1083;&#1072;&#1089;&#1089;\12307012_Aleksey_Ribnikov_-_Mecti_Tat-jni_-Sla_sobaka_po_rojlu-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ЦВЕТОВЕДЕНИЕ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900289"/>
            <a:ext cx="68407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</a:t>
            </a:r>
            <a:r>
              <a:rPr lang="ru-RU" sz="2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разделение вещей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явлений на разновидности ,</a:t>
            </a:r>
            <a:b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согласно 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каким-либо  </a:t>
            </a:r>
            <a:r>
              <a:rPr lang="ru-RU" sz="2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важным признакам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ru-RU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158698"/>
            <a:ext cx="78545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i="1" u="sng" dirty="0">
                <a:solidFill>
                  <a:srgbClr val="003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Цветоведение</a:t>
            </a:r>
            <a:r>
              <a:rPr lang="ru-RU" sz="3000" b="1" dirty="0">
                <a:solidFill>
                  <a:srgbClr val="003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000" dirty="0">
                <a:solidFill>
                  <a:srgbClr val="003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наука , занимающаяся </a:t>
            </a:r>
          </a:p>
          <a:p>
            <a:pPr algn="ctr"/>
            <a:r>
              <a:rPr lang="ru-RU" sz="3000" dirty="0">
                <a:solidFill>
                  <a:srgbClr val="003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классификацией </a:t>
            </a:r>
            <a:r>
              <a:rPr lang="ru-RU" sz="3000" dirty="0" smtClean="0">
                <a:solidFill>
                  <a:srgbClr val="003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цвета.</a:t>
            </a:r>
            <a:endParaRPr lang="ru-RU" sz="3000" dirty="0">
              <a:solidFill>
                <a:srgbClr val="003B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5708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Практическое задание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3BB0"/>
                </a:solidFill>
              </a:rPr>
              <a:t>1.Определить  свой  цветотип человека по цвету глаз, волос, кожи.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3BB0"/>
                </a:solidFill>
              </a:rPr>
              <a:t>2.Подобрать цветовую гамму одежды, соответствующую своему цветотипу</a:t>
            </a:r>
            <a:r>
              <a:rPr lang="ru-RU" sz="2800" b="1" dirty="0" smtClean="0">
                <a:solidFill>
                  <a:srgbClr val="003BB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756570"/>
            <a:ext cx="2087313" cy="310245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3212976"/>
            <a:ext cx="1871595" cy="2646048"/>
          </a:xfrm>
          <a:prstGeom prst="rect">
            <a:avLst/>
          </a:prstGeom>
          <a:ln w="38100" cap="sq">
            <a:solidFill>
              <a:srgbClr val="01530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музы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1521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2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Практическое задание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3BB0"/>
                </a:solidFill>
              </a:rPr>
              <a:t>1.Определить  свой  цветотип человека по цвету глаз, волос, кожи.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3BB0"/>
                </a:solidFill>
              </a:rPr>
              <a:t>2.Подобрать цветовую гамму одежды, соответствующую своему цветотипу</a:t>
            </a:r>
            <a:r>
              <a:rPr lang="ru-RU" sz="2800" b="1" dirty="0" smtClean="0">
                <a:solidFill>
                  <a:srgbClr val="003BB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E:\DCIM\100OLYMP\PC1001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"/>
          <a:stretch/>
        </p:blipFill>
        <p:spPr bwMode="auto">
          <a:xfrm>
            <a:off x="971600" y="2636912"/>
            <a:ext cx="2183135" cy="3036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E:\DCIM\100OLYMP\PC1001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8" y="2492896"/>
            <a:ext cx="2399159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27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Практическое задание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3BB0"/>
                </a:solidFill>
              </a:rPr>
              <a:t>1.Определить  свой  цветотип человека по цвету глаз, волос, кожи.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3BB0"/>
                </a:solidFill>
              </a:rPr>
              <a:t>2.Подобрать цветовую гамму одежды, соответствующую своему цветотипу</a:t>
            </a:r>
            <a:r>
              <a:rPr lang="ru-RU" sz="2800" b="1" dirty="0" smtClean="0">
                <a:solidFill>
                  <a:srgbClr val="003BB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E:\DCIM\100OLYMP\PC1001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2756570"/>
            <a:ext cx="1976636" cy="3076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E:\DCIM\100OLYMP\PC10013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2348880"/>
            <a:ext cx="2520280" cy="3652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37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9E13F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Возможные варианты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сочетаемости  цветов в одежде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12307012_Aleksey_Ribnikov_-_Mecti_Tat-jni_-Sla_sobaka_po_rojlu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6237312"/>
            <a:ext cx="304800" cy="304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509" t="1824" r="4404" b="1465"/>
          <a:stretch/>
        </p:blipFill>
        <p:spPr>
          <a:xfrm>
            <a:off x="687804" y="4281671"/>
            <a:ext cx="2213488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441" y="4361402"/>
            <a:ext cx="2163117" cy="22387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778" r="5510"/>
          <a:stretch/>
        </p:blipFill>
        <p:spPr>
          <a:xfrm>
            <a:off x="6228184" y="4356790"/>
            <a:ext cx="2305393" cy="22357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6028" t="7608" r="31396" b="7553"/>
          <a:stretch/>
        </p:blipFill>
        <p:spPr>
          <a:xfrm>
            <a:off x="3239851" y="1583085"/>
            <a:ext cx="2664296" cy="25939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Фон (шаблон) для презентаций </a:t>
            </a:r>
            <a:br>
              <a:rPr lang="ru-RU" sz="3200" dirty="0" smtClean="0"/>
            </a:br>
            <a:r>
              <a:rPr lang="ru-RU" sz="3200" dirty="0" smtClean="0"/>
              <a:t>принадлежит сайту </a:t>
            </a:r>
            <a:r>
              <a:rPr lang="ru-RU" sz="3200" dirty="0" err="1" smtClean="0"/>
              <a:t>fon.presen.ru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http://yandex.ru/images/search?img_url=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8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Ахроматические</a:t>
            </a:r>
            <a:endParaRPr lang="ru-RU" b="1" spc="30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&amp;CHcy;&amp;icy;&amp;tcy;&amp;acy;&amp;tcy;&amp;softcy; &quot;&amp;Ocy;&amp;scy;&amp;ncy;&amp;ocy;&amp;vcy;&amp;ycy; &amp;gcy;&amp;rcy;&amp;acy;&amp;fcy;&amp;icy;&amp;chcy;&amp;iecy;&amp;scy;&amp;kcy;&amp;ocy;&amp;gcy;&amp;ocy; &amp;dcy;&amp;icy;&amp;zcy;&amp;acy;&amp;jcy;&amp;ncy;&amp;acy; &amp;ncy;&amp;acy; &amp;bcy;&amp;acy;&amp;zcy;&amp;iecy; &amp;kcy;&amp;ocy;&amp;mcy;&amp;pcy;&amp;softcy;&amp;yucy;&amp;tcy;&amp;iecy;&amp;rcy;&amp;ncy;&amp;ycy;&amp;khcy; &amp;tcy;&amp;iecy;&amp;khcy;&amp;ncy;&amp;ocy;&amp;lcy;&amp;ocy;&amp;gcy;&amp;icy;&amp;jcy;&quot; - &amp;YAcy;&amp;tscy;&amp;yucy;&amp;kcy; &amp;Ocy;&amp;lcy;&amp;softcy;&amp;gcy;&amp;acy; &amp;Gcy;&amp;rcy;&amp;icy;&amp;gcy;&amp;ocy;&amp;rcy;&amp;softcy;&amp;iecy;&amp;vcy;&amp;ncy;&amp;acy; - &amp;Scy;&amp;tcy;&amp;rcy;&amp;acy;&amp;ncy;&amp;icy;&amp;tscy;&amp;acy; 13 - Litmir.net"/>
          <p:cNvPicPr/>
          <p:nvPr/>
        </p:nvPicPr>
        <p:blipFill>
          <a:blip r:embed="rId3" cstate="print"/>
          <a:srcRect b="58889"/>
          <a:stretch>
            <a:fillRect/>
          </a:stretch>
        </p:blipFill>
        <p:spPr bwMode="auto">
          <a:xfrm>
            <a:off x="1907704" y="1556792"/>
            <a:ext cx="31813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CHcy;&amp;icy;&amp;tcy;&amp;acy;&amp;tcy;&amp;softcy; &quot;&amp;Ocy;&amp;scy;&amp;ncy;&amp;ocy;&amp;vcy;&amp;ycy; &amp;gcy;&amp;rcy;&amp;acy;&amp;fcy;&amp;icy;&amp;chcy;&amp;iecy;&amp;scy;&amp;kcy;&amp;ocy;&amp;gcy;&amp;ocy; &amp;dcy;&amp;icy;&amp;zcy;&amp;acy;&amp;jcy;&amp;ncy;&amp;acy; &amp;ncy;&amp;acy; &amp;bcy;&amp;acy;&amp;zcy;&amp;iecy; &amp;kcy;&amp;ocy;&amp;mcy;&amp;pcy;&amp;softcy;&amp;yucy;&amp;tcy;&amp;iecy;&amp;rcy;&amp;ncy;&amp;ycy;&amp;khcy; &amp;tcy;&amp;iecy;&amp;khcy;&amp;ncy;&amp;ocy;&amp;lcy;&amp;ocy;&amp;gcy;&amp;icy;&amp;jcy;&quot; - &amp;YAcy;&amp;tscy;&amp;yucy;&amp;kcy; &amp;Ocy;&amp;lcy;&amp;softcy;&amp;gcy;&amp;acy; &amp;Gcy;&amp;rcy;&amp;icy;&amp;gcy;&amp;ocy;&amp;rcy;&amp;softcy;&amp;iecy;&amp;vcy;&amp;ncy;&amp;acy; - &amp;Scy;&amp;tcy;&amp;rcy;&amp;acy;&amp;ncy;&amp;icy;&amp;tscy;&amp;acy; 13 - Litmir.net"/>
          <p:cNvPicPr/>
          <p:nvPr/>
        </p:nvPicPr>
        <p:blipFill>
          <a:blip r:embed="rId3" cstate="print"/>
          <a:srcRect l="13581" t="59383" r="29833" b="-494"/>
          <a:stretch>
            <a:fillRect/>
          </a:stretch>
        </p:blipFill>
        <p:spPr bwMode="auto">
          <a:xfrm>
            <a:off x="5076056" y="1556792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Pcy;&amp;ocy;&amp;lcy;&amp;ocy;&amp;scy;&amp;acy;&amp;tcy;&amp;ycy;&amp;jcy; &amp;pcy;&amp;rcy;&amp;icy;&amp;ncy;&amp;tcy; &amp;dcy;&amp;lcy;&amp;yacy; &amp;ecy;&amp;tcy;&amp;ocy;&amp;gcy;&amp;ocy; &amp;scy;&amp;iecy;&amp;zcy;&amp;ocy;&amp;ncy;&amp;acy; Fashion-Defil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068960"/>
            <a:ext cx="43204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Хроматические</a:t>
            </a:r>
            <a:endParaRPr lang="ru-RU" b="1" spc="30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&amp;TScy;&amp;vcy;&amp;iecy;&amp;tcy;&amp;ocy;&amp;mcy;&amp;iecy;&amp;tcy;&amp;rcy;&amp;icy;&amp;ya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509120"/>
            <a:ext cx="2265040" cy="21661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&amp;TScy;&amp;vcy;&amp;iecy;&amp;tcy;&amp;ocy;&amp;vcy;&amp;iecy;&amp;dcy;&amp;iecy;&amp;ncy;&amp;icy;&amp;iecy; &amp;icy; &amp;tscy;&amp;vcy;&amp;iecy;&amp;tcy; &amp;vcy; &amp;ocy;&amp;dcy;&amp;iecy;&amp;zhcy;&amp;dcy;&amp;iecy;"/>
          <p:cNvPicPr/>
          <p:nvPr/>
        </p:nvPicPr>
        <p:blipFill>
          <a:blip r:embed="rId4" cstate="print"/>
          <a:srcRect t="13440"/>
          <a:stretch>
            <a:fillRect/>
          </a:stretch>
        </p:blipFill>
        <p:spPr bwMode="auto">
          <a:xfrm>
            <a:off x="539552" y="2420888"/>
            <a:ext cx="5616624" cy="407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Хроматические цвета основные</a:t>
            </a:r>
            <a:endParaRPr lang="ru-RU" sz="4000" b="1" spc="30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3356992"/>
            <a:ext cx="2808312" cy="1728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87824" y="4077072"/>
            <a:ext cx="2808312" cy="172819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68144" y="4797152"/>
            <a:ext cx="2808312" cy="17281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Хроматические цвета составные</a:t>
            </a:r>
            <a:endParaRPr lang="ru-RU" sz="3600" b="1" spc="30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GIMP - &amp;Scy;&amp;mcy;&amp;iecy;&amp;shcy;&amp;icy;&amp;vcy;&amp;acy;&amp;ncy;&amp;icy;&amp;iecy; &amp;kcy;&amp;rcy;&amp;acy;&amp;scy;&amp;ocy;&amp;k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429000"/>
            <a:ext cx="5328592" cy="271462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Цвета тёплые и холодные</a:t>
            </a:r>
            <a:endParaRPr lang="ru-RU" b="1" spc="30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&amp;pcy;&amp;acy;&amp;lcy;&amp;icy;&amp;tcy;&amp;rcy;&amp;acy; &amp;khcy;&amp;ocy;&amp;lcy;&amp;ocy;&amp;dcy;&amp;ncy;&amp;ycy;&amp;khcy; &amp;tscy;&amp;vcy;&amp;iecy;&amp;tcy;&amp;ocy;&amp;vcy;"/>
          <p:cNvPicPr/>
          <p:nvPr/>
        </p:nvPicPr>
        <p:blipFill>
          <a:blip r:embed="rId3" cstate="print"/>
          <a:srcRect t="50017"/>
          <a:stretch>
            <a:fillRect/>
          </a:stretch>
        </p:blipFill>
        <p:spPr bwMode="auto">
          <a:xfrm>
            <a:off x="4499992" y="3717032"/>
            <a:ext cx="429495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pcy;&amp;acy;&amp;lcy;&amp;icy;&amp;tcy;&amp;rcy;&amp;acy; &amp;khcy;&amp;ocy;&amp;lcy;&amp;ocy;&amp;dcy;&amp;ncy;&amp;ycy;&amp;khcy; &amp;tscy;&amp;vcy;&amp;iecy;&amp;tcy;&amp;ocy;&amp;vcy;"/>
          <p:cNvPicPr/>
          <p:nvPr/>
        </p:nvPicPr>
        <p:blipFill>
          <a:blip r:embed="rId3" cstate="print"/>
          <a:srcRect b="54234"/>
          <a:stretch>
            <a:fillRect/>
          </a:stretch>
        </p:blipFill>
        <p:spPr bwMode="auto">
          <a:xfrm>
            <a:off x="251520" y="3645024"/>
            <a:ext cx="38884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Цвета, находящиеся напротив друг друга в цветовом круге,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называются </a:t>
            </a:r>
            <a:r>
              <a:rPr lang="ru-R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дополнительными.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расположении рядом взаимно усиливают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насыщенность  друг друга.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&amp;TScy;&amp;vcy;&amp;iecy;&amp;tcy;&amp;ocy;&amp;vcy;&amp;ocy;&amp;jcy; &amp;kcy;&amp;rcy;&amp;ucy;&amp;gcy;: &amp;gcy;&amp;acy;&amp;rcy;&amp;mcy;&amp;ocy;&amp;ncy;&amp;icy;&amp;chcy;&amp;ncy;&amp;ycy;&amp;iecy; &amp;scy;&amp;ocy;&amp;chcy;&amp;iecy;&amp;tcy;&amp;acy;&amp;ncy;&amp;icy;&amp;yacy; &amp;tscy;&amp;vcy;&amp;iecy;&amp;tcy;&amp;ocy;&amp;vcy; DressHelp.ru"/>
          <p:cNvPicPr/>
          <p:nvPr/>
        </p:nvPicPr>
        <p:blipFill>
          <a:blip r:embed="rId3" cstate="print"/>
          <a:srcRect l="45275"/>
          <a:stretch>
            <a:fillRect/>
          </a:stretch>
        </p:blipFill>
        <p:spPr bwMode="auto">
          <a:xfrm>
            <a:off x="3635896" y="1844824"/>
            <a:ext cx="5004048" cy="440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TScy;&amp;vcy;&amp;iecy;&amp;tcy;&amp;ocy;&amp;vcy;&amp;ocy;&amp;iecy; &amp;rcy;&amp;iecy;&amp;shcy;&amp;iecy;&amp;ncy;&amp;icy;&amp;iecy; &amp;Scy;&amp;acy;&amp;mcy; &amp;scy;&amp;iecy;&amp;bcy;&amp;iecy; &amp;scy;&amp;acy;&amp;jcy;&amp;tcy;"/>
          <p:cNvPicPr/>
          <p:nvPr/>
        </p:nvPicPr>
        <p:blipFill>
          <a:blip r:embed="rId4" cstate="print"/>
          <a:srcRect l="69428" b="58849"/>
          <a:stretch>
            <a:fillRect/>
          </a:stretch>
        </p:blipFill>
        <p:spPr bwMode="auto">
          <a:xfrm>
            <a:off x="395536" y="3356992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Цвета, расположенные в любой четверти цветового круга, называются  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аналогичными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родственными.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&amp;TScy;&amp;vcy;&amp;iecy;&amp;tcy;&amp;ocy;&amp;vcy;&amp;ocy;&amp;iecy; &amp;rcy;&amp;iecy;&amp;shcy;&amp;iecy;&amp;ncy;&amp;icy;&amp;iecy; &amp;Scy;&amp;acy;&amp;mcy; &amp;scy;&amp;iecy;&amp;bcy;&amp;iecy; &amp;scy;&amp;acy;&amp;jcy;&amp;tcy;"/>
          <p:cNvPicPr/>
          <p:nvPr/>
        </p:nvPicPr>
        <p:blipFill>
          <a:blip r:embed="rId3" cstate="print"/>
          <a:srcRect l="34242" t="3578" r="34242" b="59348"/>
          <a:stretch>
            <a:fillRect/>
          </a:stretch>
        </p:blipFill>
        <p:spPr bwMode="auto">
          <a:xfrm>
            <a:off x="323528" y="3933056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&amp;Scy;&amp;kcy;&amp;acy;&amp;chcy;&amp;acy;&amp;tcy;&amp;softcy; &amp;pcy;&amp;ocy;&amp;dcy;&amp;bcy;&amp;ocy;&amp;rcy;&amp;kcy;&amp;ucy; &amp;dcy;&amp;lcy;&amp;yacy; &amp;fcy;&amp;ocy;&amp;tcy;&amp;ocy;&amp;mcy;&amp;ocy;&amp;ncy;&amp;tcy;&amp;acy;&amp;zhcy;&amp;acy; &amp;ZHcy;&amp;iecy;&amp;ncy;&amp;scy;&amp;kcy;&amp;icy;&amp;iecy; &amp;pcy;&amp;rcy;&amp;icy;&amp;chcy;&amp;iecy;&amp;scy;&amp;kcy;&amp;icy; &amp;ncy;&amp;acy; &amp;lcy;&amp;yucy;&amp;bcy;&amp;ocy;&amp;jcy;. - 15 &amp;Mcy;&amp;acy;&amp;rcy;&amp;tcy;&amp;acy; 2014 - Blog - Fournier-cie"/>
          <p:cNvPicPr>
            <a:picLocks noChangeAspect="1" noChangeArrowheads="1"/>
          </p:cNvPicPr>
          <p:nvPr/>
        </p:nvPicPr>
        <p:blipFill>
          <a:blip r:embed="rId4" cstate="print"/>
          <a:srcRect b="5136"/>
          <a:stretch>
            <a:fillRect/>
          </a:stretch>
        </p:blipFill>
        <p:spPr bwMode="auto">
          <a:xfrm>
            <a:off x="3275856" y="1988840"/>
            <a:ext cx="5538374" cy="453586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9E13F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Цвета, расположенные  в  секторе одного  цвета  цветового круга, называются  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одноцветными .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&amp;TScy;&amp;vcy;&amp;iecy;&amp;tcy;&amp;ocy;&amp;vcy;&amp;ocy;&amp;iecy; &amp;rcy;&amp;iecy;&amp;shcy;&amp;iecy;&amp;ncy;&amp;icy;&amp;iecy; &amp;Scy;&amp;acy;&amp;mcy; &amp;scy;&amp;iecy;&amp;bcy;&amp;iecy; &amp;scy;&amp;acy;&amp;jcy;&amp;tcy;"/>
          <p:cNvPicPr/>
          <p:nvPr/>
        </p:nvPicPr>
        <p:blipFill>
          <a:blip r:embed="rId3" cstate="print"/>
          <a:srcRect l="2725" t="1966" r="69395" b="59348"/>
          <a:stretch>
            <a:fillRect/>
          </a:stretch>
        </p:blipFill>
        <p:spPr bwMode="auto">
          <a:xfrm>
            <a:off x="251520" y="4293096"/>
            <a:ext cx="20882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Tanya Golubkov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132856"/>
            <a:ext cx="6228457" cy="437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497711b35628ab9b05a48e950bedbab2534ce"/>
</p:tagLst>
</file>

<file path=ppt/theme/theme1.xml><?xml version="1.0" encoding="utf-8"?>
<a:theme xmlns:a="http://schemas.openxmlformats.org/drawingml/2006/main" name="Спектр на темном фоне 130209182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Спектр на темном фоне 1302091820</Template>
  <TotalTime>391</TotalTime>
  <Words>146</Words>
  <Application>Microsoft Office PowerPoint</Application>
  <PresentationFormat>Экран (4:3)</PresentationFormat>
  <Paragraphs>24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Спектр на темном фоне 1302091820</vt:lpstr>
      <vt:lpstr>ЦВЕТОВЕДЕНИЕ</vt:lpstr>
      <vt:lpstr>Ахроматические</vt:lpstr>
      <vt:lpstr>Хроматические</vt:lpstr>
      <vt:lpstr>Хроматические цвета основные</vt:lpstr>
      <vt:lpstr>Хроматические цвета составные</vt:lpstr>
      <vt:lpstr>Цвета тёплые и холодные</vt:lpstr>
      <vt:lpstr>Цвета, находящиеся напротив друг друга в цветовом круге,  называются дополнительными.  При расположении рядом взаимно усиливают  насыщенность  друг друга.</vt:lpstr>
      <vt:lpstr>Цвета, расположенные в любой четверти цветового круга, называются  аналогичными или родственными.</vt:lpstr>
      <vt:lpstr>Цвета, расположенные  в  секторе одного  цвета  цветового круга, называются  одноцветными .</vt:lpstr>
      <vt:lpstr>Практическое задание</vt:lpstr>
      <vt:lpstr>Практическое задание</vt:lpstr>
      <vt:lpstr>Практическое задание</vt:lpstr>
      <vt:lpstr>Возможные варианты  сочетаемости  цветов в одежде</vt:lpstr>
      <vt:lpstr>Фон (шаблон) для презентаций  принадлежит сайту fon.presen.ru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Спектр на темном фоне 1302091820</dc:title>
  <dc:creator>1</dc:creator>
  <cp:lastModifiedBy>mvideo</cp:lastModifiedBy>
  <cp:revision>32</cp:revision>
  <dcterms:created xsi:type="dcterms:W3CDTF">2014-10-18T12:28:58Z</dcterms:created>
  <dcterms:modified xsi:type="dcterms:W3CDTF">2015-01-08T16:08:39Z</dcterms:modified>
</cp:coreProperties>
</file>