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CE6BE-E366-49FC-8E32-E539CD843C63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B48A7-A536-4A95-BA1D-4FFE68B33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3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B48A7-A536-4A95-BA1D-4FFE68B337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14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7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4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2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2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3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2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F43DB7-3BFB-486B-BAEB-639848EE1342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11742B-23C0-4316-9C17-23ADA5BCA2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6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u.jimdo.com/www15/o/s654dda41c71d4c3b/img/i4187d7a2d3da3a17/1336897273/std/image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u.jimdo.com/www15/o/s654dda41c71d4c3b/img/i9c26a27f68520ed8/1336897826/std/imag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u.jimdo.com/www15/o/s654dda41c71d4c3b/img/iada5363b23ac479c/1336899326/std/image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ткани к раскрою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817313"/>
            <a:ext cx="9143999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Подготовка ткани к раскрою.</a:t>
            </a:r>
          </a:p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Раскрой изделия.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6 класс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440680"/>
            <a:ext cx="914399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Калинкина Н.М., учитель технологии  высшей квалификационной категории,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«Давыдовская гимназия», Орехово-Зуевский район,  Московская область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444867"/>
            <a:ext cx="9144000" cy="413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31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64840" y="235470"/>
            <a:ext cx="9144000" cy="4799567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900" dirty="0" smtClean="0">
                <a:latin typeface="Arial" panose="020B0604020202020204" pitchFamily="34" charset="0"/>
              </a:rPr>
              <a:t>	</a:t>
            </a:r>
            <a:r>
              <a:rPr lang="ru-RU" altLang="ru-RU" sz="31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цифрами  правильную последовательность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31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операций при раскрое швейного изделия</a:t>
            </a:r>
            <a:r>
              <a:rPr lang="ru-RU" altLang="ru-RU" sz="31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altLang="ru-RU" sz="23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А.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Сколоть ткань булавками. 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Б.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Разметить припуски на обработку. 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В.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Определить лицевую сторону ткани. 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Г.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Нанести контрольные линии и точки.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Д.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Обвести детали по контуру. 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Е.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Вырезать детали изделия из ткани. 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Ж.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Определить долевую нить. 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Приколоть крупные и мелкие детали. 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		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И.</a:t>
            </a:r>
            <a:r>
              <a:rPr lang="ru-RU" altLang="ru-RU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Разложить крупные и мелкие детали. </a:t>
            </a:r>
          </a:p>
        </p:txBody>
      </p:sp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422834"/>
            <a:ext cx="9144000" cy="4351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713351" y="1659372"/>
            <a:ext cx="302960" cy="292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13351" y="1232667"/>
            <a:ext cx="302960" cy="292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13351" y="2058427"/>
            <a:ext cx="302960" cy="292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13351" y="2461666"/>
            <a:ext cx="302960" cy="292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13351" y="4620925"/>
            <a:ext cx="302960" cy="2606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3351" y="2907548"/>
            <a:ext cx="302960" cy="292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13351" y="3309754"/>
            <a:ext cx="302960" cy="292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13351" y="3737935"/>
            <a:ext cx="302960" cy="3237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13351" y="4174870"/>
            <a:ext cx="302960" cy="292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85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30" y="242902"/>
            <a:ext cx="8103869" cy="900684"/>
          </a:xfrm>
        </p:spPr>
        <p:txBody>
          <a:bodyPr>
            <a:noAutofit/>
          </a:bodyPr>
          <a:lstStyle/>
          <a:p>
            <a:pPr lvl="0" algn="ctr"/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1.Раскладка выкройки  клиньевой юбки </a:t>
            </a:r>
            <a:b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косой нити в ткани</a:t>
            </a:r>
            <a: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c-m-imagesubtitle-image-5612792617" descr="http://u.jimdo.com/www15/o/s654dda41c71d4c3b/img/i6a688bdd2a45838d/1336901097/std/im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5959" y="1017270"/>
            <a:ext cx="51092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1888" y="3287192"/>
            <a:ext cx="4702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Раскладка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выкройки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клиньевой юбки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нити основы (по долевой нити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c-m-imagesubtitle-image-5612793517" descr="http://u.jimdo.com/www15/o/s654dda41c71d4c3b/img/i53b1a793f583623a/1336901113/std/imag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8830" y="4183380"/>
            <a:ext cx="5233352" cy="215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1"/>
          <a:stretch/>
        </p:blipFill>
        <p:spPr bwMode="auto">
          <a:xfrm>
            <a:off x="0" y="0"/>
            <a:ext cx="517793" cy="684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9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55" y="331470"/>
            <a:ext cx="7290054" cy="74295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Раскладка выкройки прямой юбки на ткани с односторонним</a:t>
            </a:r>
            <a:r>
              <a:rPr lang="ru-RU" sz="2000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рисунком</a:t>
            </a:r>
            <a: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cap="none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c-m-imagesubtitle-image-5612790717" descr="http://u.jimdo.com/www15/o/s654dda41c71d4c3b/img/ifa2a796f8020ee5e/1336900817/std/imag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1354455"/>
            <a:ext cx="5406390" cy="20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lib2.podelise.ru/tw_files2/urls_67/20/d-19387/7z-docs/1_html_m64a947b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2043" b="19014"/>
          <a:stretch/>
        </p:blipFill>
        <p:spPr bwMode="auto">
          <a:xfrm>
            <a:off x="1657350" y="4266247"/>
            <a:ext cx="603504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3"/>
          <a:stretch/>
        </p:blipFill>
        <p:spPr bwMode="auto">
          <a:xfrm>
            <a:off x="0" y="0"/>
            <a:ext cx="550843" cy="684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4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55" y="388620"/>
            <a:ext cx="7290054" cy="74295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>
                <a:latin typeface="Comic Sans MS" panose="030F0702030302020204" pitchFamily="66" charset="0"/>
              </a:rPr>
              <a:t/>
            </a:r>
            <a:br>
              <a:rPr lang="ru-RU" sz="2000" b="1" i="1" cap="none" dirty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Раскладка выкройки прямой юбки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ткани </a:t>
            </a:r>
            <a:b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шириной 140см без шва на заднем полотнище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cap="none" dirty="0" smtClean="0">
                <a:latin typeface="Comic Sans MS" panose="030F0702030302020204" pitchFamily="66" charset="0"/>
              </a:rPr>
              <a:t/>
            </a:r>
            <a:br>
              <a:rPr lang="ru-RU" sz="2000" cap="none" dirty="0" smtClean="0">
                <a:latin typeface="Comic Sans MS" panose="030F0702030302020204" pitchFamily="66" charset="0"/>
              </a:rPr>
            </a:br>
            <a:endParaRPr lang="ru-RU" sz="2000" cap="none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4"/>
          <a:stretch/>
        </p:blipFill>
        <p:spPr bwMode="auto">
          <a:xfrm>
            <a:off x="1" y="0"/>
            <a:ext cx="429658" cy="684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c-m-imagesubtitle-image-5612791017" descr="http://u.jimdo.com/www15/o/s654dda41c71d4c3b/img/i0cc2b50c11f33ef8/1336900955/std/imag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1740" y="1908809"/>
            <a:ext cx="4514850" cy="40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25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55" y="388620"/>
            <a:ext cx="7290054" cy="74295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>
                <a:latin typeface="Comic Sans MS" panose="030F0702030302020204" pitchFamily="66" charset="0"/>
              </a:rPr>
              <a:t/>
            </a:r>
            <a:br>
              <a:rPr lang="ru-RU" sz="2000" b="1" i="1" cap="none" dirty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Раскладка выкройки прямой юбки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ткани </a:t>
            </a:r>
            <a:b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шириной 140см со швом на заднем полотнище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cap="none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"/>
          <a:stretch/>
        </p:blipFill>
        <p:spPr bwMode="auto">
          <a:xfrm>
            <a:off x="1" y="0"/>
            <a:ext cx="451692" cy="684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c-m-imagesubtitle-image-5612791917" descr="http://u.jimdo.com/www15/o/s654dda41c71d4c3b/img/i7882ed03bb189176/1336900985/std/imag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1800" y="1931670"/>
            <a:ext cx="4160520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14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55" y="388620"/>
            <a:ext cx="7290054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>
                <a:latin typeface="Comic Sans MS" panose="030F0702030302020204" pitchFamily="66" charset="0"/>
              </a:rPr>
              <a:t/>
            </a:r>
            <a:br>
              <a:rPr lang="ru-RU" sz="2000" b="1" i="1" cap="none" dirty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Раскладка выкройки одношовной конической  юбки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ткани,</a:t>
            </a:r>
            <a:r>
              <a:rPr lang="ru-RU" sz="2000" b="1" i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разложенной всгиб.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cap="none" dirty="0" smtClean="0">
                <a:latin typeface="Comic Sans MS" panose="030F0702030302020204" pitchFamily="66" charset="0"/>
              </a:rPr>
              <a:t/>
            </a:r>
            <a:br>
              <a:rPr lang="ru-RU" sz="2000" cap="none" dirty="0" smtClean="0">
                <a:latin typeface="Comic Sans MS" panose="030F0702030302020204" pitchFamily="66" charset="0"/>
              </a:rPr>
            </a:br>
            <a:endParaRPr lang="ru-RU" sz="2000" cap="none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r="-30005"/>
          <a:stretch/>
        </p:blipFill>
        <p:spPr bwMode="auto">
          <a:xfrm>
            <a:off x="0" y="0"/>
            <a:ext cx="484742" cy="684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c-m-imagesubtitle-image-5612793817" descr="http://u.jimdo.com/www15/o/s654dda41c71d4c3b/img/icd9dcc3b3f6d2fc6/1336901186/std/imag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3189" y="1623059"/>
            <a:ext cx="4171951" cy="40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64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55" y="388620"/>
            <a:ext cx="7290054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>
                <a:latin typeface="Comic Sans MS" panose="030F0702030302020204" pitchFamily="66" charset="0"/>
              </a:rPr>
              <a:t/>
            </a:r>
            <a:br>
              <a:rPr lang="ru-RU" sz="2000" b="1" i="1" cap="none" dirty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latin typeface="Comic Sans MS" panose="030F0702030302020204" pitchFamily="66" charset="0"/>
              </a:rPr>
              <a:t/>
            </a:r>
            <a:br>
              <a:rPr lang="ru-RU" sz="2000" b="1" i="1" cap="none" dirty="0" smtClean="0">
                <a:latin typeface="Comic Sans MS" panose="030F0702030302020204" pitchFamily="66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Раскладка выкройки одношовной конической  юбки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ткани,</a:t>
            </a:r>
            <a:r>
              <a:rPr lang="ru-RU" sz="2000" b="1" i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разложенной в разворот ткани.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cap="none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1"/>
          <a:stretch/>
        </p:blipFill>
        <p:spPr bwMode="auto">
          <a:xfrm>
            <a:off x="0" y="0"/>
            <a:ext cx="418641" cy="684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c-m-imagesubtitle-image-5612794617" descr="http://u.jimdo.com/www15/o/s654dda41c71d4c3b/img/i41f890d956df980e/1336901238/std/imag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3100" y="2103120"/>
            <a:ext cx="597789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065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766" y="11430"/>
            <a:ext cx="8730234" cy="1499616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br>
              <a:rPr lang="ru-RU" sz="24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«</a:t>
            </a:r>
            <a:r>
              <a:rPr lang="ru-RU" sz="2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Раскладка выкроек деталей юбки на ткани </a:t>
            </a:r>
            <a:br>
              <a:rPr lang="ru-RU" sz="2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раскрой изделия</a:t>
            </a:r>
            <a:r>
              <a:rPr lang="ru-RU" sz="2200" b="1" i="1" cap="none" dirty="0" smtClean="0">
                <a:solidFill>
                  <a:srgbClr val="002060"/>
                </a:solidFill>
              </a:rPr>
              <a:t>»</a:t>
            </a:r>
            <a:endParaRPr lang="ru-RU" sz="2200" b="1" i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9961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раскроя изделия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Выбрать рациональную раскладку выкроек на ткани.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Разложить выкройки на ткани: сначала крупные, затем мелкие.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3.Приколоть булавками  выкройки к ткани, остриём в одном направлении.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Обвести мелом (карандашом) контуры выкроек деталей кроя изделия.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Отметить мелом (карандашом) припуски на швы.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Выкраивать по нанесённым меловым линиям припусков на швы.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Сколоть булавками готовые детали кроя, сложить в рабочую коробку.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Остатки ткани сложить отдельно.</a:t>
            </a:r>
          </a:p>
          <a:p>
            <a:pPr>
              <a:lnSpc>
                <a:spcPct val="150000"/>
              </a:lnSpc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59277"/>
            <a:ext cx="9144000" cy="79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42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c-m-textwithimage-image-5612770317" descr="http://u.jimdo.com/www15/o/s654dda41c71d4c3b/img/i4187d7a2d3da3a17/1336897273/std/image.gif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55" y="1464691"/>
            <a:ext cx="4513197" cy="3790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03504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8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Декатировка ткани</a:t>
            </a:r>
            <a:endParaRPr lang="ru-RU" sz="2800" b="1" i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444867"/>
            <a:ext cx="9144000" cy="413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7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216"/>
            <a:ext cx="9144000" cy="1499616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latin typeface="Comic Sans MS" panose="030F0702030302020204" pitchFamily="66" charset="0"/>
              </a:rPr>
              <a:t>     </a:t>
            </a:r>
            <a:r>
              <a:rPr lang="ru-RU" sz="28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лицевой стороны ткани.</a:t>
            </a:r>
            <a:br>
              <a:rPr lang="ru-RU" sz="28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7340"/>
            <a:ext cx="915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" name="cc-m-textwithimage-image-5612770817" descr="http://u.jimdo.com/www15/o/s654dda41c71d4c3b/img/i9c26a27f68520ed8/1336897826/std/image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23" y="1860864"/>
            <a:ext cx="4153359" cy="2640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444867"/>
            <a:ext cx="9144000" cy="413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40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7762"/>
            <a:ext cx="9144000" cy="607093"/>
          </a:xfrm>
        </p:spPr>
        <p:txBody>
          <a:bodyPr>
            <a:normAutofit fontScale="90000"/>
          </a:bodyPr>
          <a:lstStyle/>
          <a:p>
            <a:r>
              <a:rPr lang="ru-RU" sz="3200" b="1" cap="none" dirty="0" smtClean="0">
                <a:latin typeface="Comic Sans MS" panose="030F0702030302020204" pitchFamily="66" charset="0"/>
              </a:rPr>
              <a:t>      </a:t>
            </a:r>
            <a:r>
              <a:rPr lang="ru-RU" sz="31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ткани на наличие дефектов</a:t>
            </a:r>
            <a:r>
              <a:rPr lang="ru-RU" sz="31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6905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Дефекты ткани образуются при изготовлении ткани.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Они портят внешний вид ткани и при раскрое 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их приходится обходить.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1" y="6488935"/>
            <a:ext cx="9144000" cy="36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" y="2075917"/>
            <a:ext cx="1615903" cy="207794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41" y="3340871"/>
            <a:ext cx="1640264" cy="22296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41" y="2075917"/>
            <a:ext cx="2295521" cy="141860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58" y="4249881"/>
            <a:ext cx="2312644" cy="150120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8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33" y="2122485"/>
            <a:ext cx="1729648" cy="23331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4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295" y="471688"/>
            <a:ext cx="8109655" cy="602342"/>
          </a:xfrm>
        </p:spPr>
        <p:txBody>
          <a:bodyPr>
            <a:normAutofit fontScale="90000"/>
          </a:bodyPr>
          <a:lstStyle/>
          <a:p>
            <a:r>
              <a:rPr lang="ru-RU" sz="2800" b="1" cap="non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ru-RU" sz="31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направления долевой нити </a:t>
            </a:r>
            <a:r>
              <a:rPr lang="ru-RU" sz="2800" b="1" cap="non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800" b="1" cap="none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cap="non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</a:t>
            </a:r>
            <a:endParaRPr lang="ru-RU" sz="2800" b="1" cap="none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83" y="1268730"/>
            <a:ext cx="5154517" cy="411019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444867"/>
            <a:ext cx="9144000" cy="413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97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&amp;Ncy;&amp;ocy;&amp;vcy;&amp;ocy;&amp;scy;&amp;tcy;&amp;icy; - &amp;Tcy;&amp;kcy;&amp;acy;&amp;ncy;&amp;icy; &quot; &amp;Pcy;&amp;ocy;&amp;pcy;&amp;ucy;&amp;lcy;&amp;yacy;&amp;rcy;&amp;ncy;&amp;acy;&amp;ya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5" y="2303763"/>
            <a:ext cx="3405325" cy="25539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239" y="321424"/>
            <a:ext cx="562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направление рисунка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81" y="974039"/>
            <a:ext cx="6147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Если рисунок  на ткани направлен в одну сторону, то кроить изделия  нужно в одном направлении.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116" name="Picture 20" descr="http://www.diclib.com/Russian_BSE/0220130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9" y="4254149"/>
            <a:ext cx="3482921" cy="23405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&amp;Vcy;&amp;icy;&amp;rcy;&amp;tcy;&amp;ucy;&amp;acy;&amp;lcy;&amp;softcy;&amp;ncy;&amp;acy;&amp;yacy; &amp;lcy;&amp;acy;&amp;vcy;&amp;ocy;&amp;chcy;&amp;kcy;&amp;acy; &quot;&amp;Vcy;&amp;ucy;&amp;acy;&amp;lcy;&amp;softcy;&quot;. &amp;Pcy;&amp;rcy;&amp;iecy;&amp;dcy;&amp;lcy;&amp;acy;&amp;gcy;&amp;acy;&amp;iecy;&amp;mcy; &amp;tcy;&amp;kcy;&amp;acy;&amp;ncy;&amp;icy;. - &amp;Scy;&amp;tcy;&amp;rcy;&amp;acy;&amp;ncy;&amp;icy;&amp;tscy;&amp;acy; 86 - &amp;Fcy;&amp;ocy;&amp;rcy;&amp;ucy;&amp;mcy; &amp;tcy;&amp;acy;&amp;ncy;&amp;tscy;&amp;acy; &amp;zhcy;&amp;icy;&amp;vcy;&amp;ocy;&amp;tcy;&amp;a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4525" y="321425"/>
            <a:ext cx="1954046" cy="39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3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&amp;Tcy;&amp;kcy;&amp;acy;&amp;ncy;&amp;softcy; &amp;pcy;&amp;lcy;&amp;acy;&amp;tcy;&amp;iecy;&amp;lcy;&amp;softcy;&amp;ncy;&amp;acy;&amp;yacy; &amp;Gcy;&amp;ocy;&amp;rcy;&amp;ocy;&amp;khcy; &amp;kcy;&amp;rcy;&amp;ucy;&amp;pcy;&amp;ncy;&amp;ycy;&amp;jcy; &amp;dcy;&amp;vcy;&amp;ucy;&amp;khcy;&amp;tscy;&amp;vcy;&amp;iecy;&amp;tcy;&amp;ncy;&amp;y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91" y="2855932"/>
            <a:ext cx="3317496" cy="22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4953" y="227673"/>
            <a:ext cx="562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направление рисунка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85" y="689665"/>
            <a:ext cx="894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Если ткань в крупный горох, то центр выкройки переда и спинки изделия должен проходить по центру гороха.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&amp;Tcy;&amp;kcy;&amp;acy;&amp;ncy;&amp;softcy; &amp;Acy;&amp;tcy;&amp;lcy;&amp;acy;&amp;scy; &quot;&amp;Bcy;&amp;iecy;&amp;lcy;&amp;ycy;&amp;iecy; &amp;gcy;&amp;ocy;&amp;rcy;&amp;ocy;&amp;khcy;&amp;icy; &amp;ncy;&amp;acy; &amp;kcy;&amp;rcy;&amp;acy;&amp;scy;&amp;ncy;&amp;ocy;&amp;mcy;&quot; (&amp;kcy;&amp;rcy;&amp;ucy;&amp;pcy;&amp;ncy;&amp;ycy;&amp;iecy;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4886" y="2303016"/>
            <a:ext cx="2532895" cy="32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TScy;&amp;iecy;&amp;lcy;&amp;softcy;&amp;ncy;&amp;ocy;&amp;kcy;&amp;rcy;&amp;ocy;&amp;jcy;&amp;ncy;&amp;ocy;&amp;iecy; &amp;pcy;&amp;lcy;&amp;acy;&amp;tcy;&amp;softcy;&amp;iecy; &amp;vcy; &amp;kcy;&amp;rcy;&amp;ucy;&amp;pcy;&amp;ncy;&amp;ycy;&amp;jcy; &amp;gcy;&amp;ocy;&amp;rcy;&amp;ocy;&amp;shcy;&amp;iecy;&amp;kcy; ASOS 281777 &amp;kcy;&amp;ucy;&amp;pcy;&amp;icy;&amp;tcy;&amp;softcy; &amp;vcy; &amp;icy;&amp;ncy;&amp;tcy;&amp;iecy;&amp;rcy;&amp;ncy;&amp;iecy;&amp;tcy;-&amp;mcy;&amp;acy;&amp;gcy;&amp;acy;&amp;zcy;&amp;icy;&amp;ncy;&amp;iecy;, &amp;tscy;&amp;iecy;&amp;ncy;&amp;a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0458" y="1308397"/>
            <a:ext cx="2032633" cy="47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510969"/>
            <a:ext cx="9144000" cy="34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7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Tcy;&amp;rcy;&amp;icy;&amp;kcy;&amp;ocy;&amp;tcy;&amp;acy;&amp;zhcy; &amp;Icy;&amp;tcy;&amp;acy;&amp;lcy;&amp;icy;&amp;yacy; &amp;kcy;&amp;ocy;&amp;dcy; 44013 - &amp;Tcy;&amp;rcy;&amp;icy;&amp;kcy;&amp;ocy;&amp;tcy;&amp;acy;&amp;zh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4" y="1918317"/>
            <a:ext cx="2030440" cy="18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&amp;mcy;&amp;ocy;&amp;dcy;&amp;ncy;&amp;ycy;&amp;iecy; &amp;tcy;&amp;iecy;&amp;ncy;&amp;dcy;&amp;iecy;&amp;ncy;&amp;tscy;&amp;icy;&amp;icy; &amp;Zcy;&amp;acy;&amp;pcy;&amp;icy;&amp;scy;&amp;icy; &amp;vcy; &amp;rcy;&amp;ucy;&amp;bcy;&amp;rcy;&amp;icy;&amp;kcy;&amp;iecy; &amp;mcy;&amp;ocy;&amp;dcy;&amp;ncy;&amp;ycy;&amp;iecy; &amp;tcy;&amp;iecy;&amp;ncy;&amp;dcy;&amp;iecy;&amp;ncy;&amp;tscy;&amp;icy;&amp;icy; &amp;Dcy;&amp;ncy;&amp;iecy;&amp;vcy;&amp;ncy;&amp;icy;&amp;kcy; M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43" y="3972433"/>
            <a:ext cx="1635460" cy="22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6348" y="96828"/>
            <a:ext cx="562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направление рисунка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84" y="572885"/>
            <a:ext cx="894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 тканях в клетку или полоску нужно определить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симметричность клетки или полоски.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Если несимметричны, то кроить нужно в одном направлении.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174" name="Picture 6" descr="&amp;Pcy;&amp;ocy;&amp;lcy;&amp;ocy;&amp;scy;&amp;acy;&amp;tcy;&amp;ocy;&amp;iecy; &amp;pcy;&amp;lcy;&amp;acy;&amp;tcy;&amp;softcy;&amp;iecy; &amp;Gcy;&amp;lcy;&amp;ocy;&amp;rcy;&amp;icy;&amp;yacy; &amp;kcy;&amp;ucy;&amp;pcy;&amp;icy;&amp;tcy;&amp;softcy; &amp;ncy;&amp;iecy;&amp;dcy;&amp;ocy;&amp;rcy;&amp;ocy;&amp;gcy;&amp;ocy; &amp;vcy; &amp;icy;&amp;ncy;&amp;tcy;&amp;iecy;&amp;rcy;&amp;ncy;&amp;iecy;&amp;tcy; &amp;mcy;&amp;acy;&amp;gcy;&amp;acy;&amp;zcy;&amp;icy;&amp;ncy;&amp;iecy; &amp;zhcy;&amp;iecy;&amp;ncy;&amp;scy;&amp;kcy;&amp;ocy;&amp;jcy; &amp;ocy;&amp;dcy;&amp;iecy;&amp;zhcy;&amp;dcy;&amp;ycy; City-mo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0255" y="1831042"/>
            <a:ext cx="1776707" cy="299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&amp;Bcy;&amp;iecy;&amp;zhcy;&amp;iecy;&amp;vcy;&amp;ycy;&amp;jcy; &amp;shcy;&amp;acy;&amp;rcy;&amp;fcy; &amp;vcy; &amp;kcy;&amp;lcy;&amp;iecy;&amp;tcy;&amp;ocy;&amp;chcy;&amp;kcy;&amp;ucy; &amp;scy; &amp;bcy;&amp;acy;&amp;khcy;&amp;rcy;&amp;ocy;&amp;mcy;&amp;ocy;&amp;jcy; &amp;Kcy;&amp;ocy;&amp;lcy;&amp;lcy;&amp;iecy;&amp;kcy;&amp;tscy;&amp;icy;&amp;yacy; 2014: &amp;bcy;&amp;iecy;&amp;zhcy;&amp;iecy;&amp;vcy;&amp;ycy;&amp;jcy; &amp;shcy;…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92" y="1998876"/>
            <a:ext cx="1821355" cy="37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&amp;YAcy;&amp;rcy;&amp;kcy;&amp;acy;&amp;yacy; &amp;kcy;&amp;lcy;&amp;iecy;&amp;tcy;&amp;kcy;&amp;a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82" y="4133226"/>
            <a:ext cx="1915724" cy="19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460688"/>
            <a:ext cx="9144000" cy="39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9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&amp;CHcy;&amp;tcy;&amp;ocy; &amp;scy;&amp;shcy;&amp;icy;&amp;tcy;&amp;softcy; &amp;icy;&amp;zcy; &amp;tcy;&amp;kcy;&amp;acy;&amp;ncy;&amp;icy;? &amp;ZHcy;&amp;ucy;&amp;rcy;&amp;ncy;&amp;acy;&amp;lcy; &amp;Scy;&amp;tcy;&amp;icy;&amp;lcy;&amp;icy;&amp;scy;&amp;tcy;&amp;acy; &quot;&amp;Gcy;&amp;ocy;&amp;rcy;&amp;ocy;&amp;dcy; &amp;Mcy;&amp;ocy;&amp;d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" y="1398233"/>
            <a:ext cx="2236860" cy="16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2894" y="70827"/>
            <a:ext cx="562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направление рисунка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043" y="532536"/>
            <a:ext cx="772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Если ткань гладкая, 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то кроить изделия  нужно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любом  направлении, учитывая направление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долевой нити в ткани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&amp;Kcy;&amp;ucy;&amp;pcy;&amp;icy;&amp;tcy;&amp;softcy; &amp;vcy; &amp;rcy;&amp;ocy;&amp;zcy;&amp;ncy;&amp;icy;&amp;tscy;&amp;ucy; &amp;tcy;&amp;kcy;&amp;acy;&amp;ncy;&amp;bcy; &amp;dcy;&amp;lcy;&amp;yacy; &amp;scy;&amp;kcy;&amp;acy;&amp;tcy;&amp;iecy;&amp;r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51" y="4281548"/>
            <a:ext cx="3191378" cy="21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Lcy;&amp;iecy;&amp;ncy;&amp;tcy;&amp;yacy;&amp;jcy;&amp;kcy;&amp;acy; * &amp;vcy;&amp;icy;&amp;dcy;&amp;ycy; &amp;tcy;&amp;kcy;&amp;acy;&amp;ncy;&amp;ie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43" y="2182316"/>
            <a:ext cx="2407148" cy="24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Kcy;&amp;ocy;&amp;rcy;&amp;ocy;&amp;tcy;&amp;kcy;&amp;acy;&amp;yacy; &amp;rcy;&amp;acy;&amp;scy;&amp;kcy;&amp;lcy;&amp;iecy;&amp;shcy;&amp;iecy;&amp;ncy;&amp;ncy;&amp;acy;&amp;yacy; &amp;yucy;&amp;bcy;&amp;kcy;&amp;acy; &amp;scy; &amp;pcy;&amp;ocy;&amp;yacy;&amp;scy;&amp;ocy;&amp;mcy; &amp;icy; &amp;pcy;&amp;rcy;&amp;icy;&amp;ncy;&amp;tcy;&amp;ocy;&amp;mcy; &quot;&amp;kcy;&amp;ocy;&amp;ncy;&amp;fcy;&amp;iecy;&amp;tcy;&amp;ycy;&quot; Glamorous 273661 &amp;kcy;&amp;ucy;&amp;pcy;&amp;icy;&amp;tcy;&amp;softcy; &amp;vcy; &amp;icy;&amp;ncy;&amp;tcy;&amp;iecy;&amp;rcy;&amp;ncy;&amp;iecy;&amp;tcy;-&amp;mcy;&amp;acy;&amp;gcy;&amp;acy;&amp;zcy;&amp;icy;&amp;ncy;&amp;iecy;, &amp;tscy;&amp;iecy;&amp;ncy;&amp;acy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1038" y="911087"/>
            <a:ext cx="1923593" cy="31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&amp;Kcy;&amp;ocy;&amp;rcy;&amp;ocy;&amp;tcy;&amp;kcy;&amp;icy;&amp;iecy; &amp;scy;&amp;vcy;&amp;acy;&amp;dcy;&amp;iecy;&amp;bcy;&amp;ncy;&amp;ycy;&amp;iecy; &amp;pcy;&amp;lcy;&amp;acy;&amp;tcy;&amp;softcy;&amp;yacy; (5) - Wed-wear. &amp;Scy;&amp;vcy;&amp;acy;&amp;dcy;&amp;iecy;&amp;bcy;&amp;ncy;&amp;ycy;&amp;iecy; &amp;pcy;&amp;lcy;&amp;acy;&amp;tcy;&amp;softcy;&amp;yacy; &amp;icy;…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9136" y="3259632"/>
            <a:ext cx="1455638" cy="30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&amp;lcy;&amp;ocy;&amp;scy;&amp;kcy;&amp;ucy;&amp;tcy;&amp;ncy;&amp;ocy;&amp;iecy; &amp;shcy;&amp;icy;&amp;tcy;&amp;softcy;&amp;iecy; &amp;Icy;&amp;dcy;&amp;iecy;&amp;icy; &amp;dcy;&amp;lcy;&amp;yacy; &amp;dcy;&amp;ocy;&amp;mcy;&amp;acy; - Part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459676"/>
            <a:ext cx="9144000" cy="42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82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99CB38"/>
    </a:accent1>
    <a:accent2>
      <a:srgbClr val="63A537"/>
    </a:accent2>
    <a:accent3>
      <a:srgbClr val="E6D024"/>
    </a:accent3>
    <a:accent4>
      <a:srgbClr val="CC9700"/>
    </a:accent4>
    <a:accent5>
      <a:srgbClr val="4EB3CF"/>
    </a:accent5>
    <a:accent6>
      <a:srgbClr val="378DA6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300</Words>
  <Application>Microsoft Office PowerPoint</Application>
  <PresentationFormat>Экран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Интеграл</vt:lpstr>
      <vt:lpstr>Подготовка ткани к раскрою</vt:lpstr>
      <vt:lpstr>                 Декатировка ткани</vt:lpstr>
      <vt:lpstr>     Определение лицевой стороны ткани. </vt:lpstr>
      <vt:lpstr>      Осмотр ткани на наличие дефектов </vt:lpstr>
      <vt:lpstr>  Определение направления долевой нити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1.Раскладка выкройки  клиньевой юбки  по косой нити в ткани </vt:lpstr>
      <vt:lpstr>Раскладка выкройки прямой юбки на ткани с односторонним направлением рисунком </vt:lpstr>
      <vt:lpstr>   Раскладка выкройки прямой юбки  на ткани  шириной 140см без шва на заднем полотнище  </vt:lpstr>
      <vt:lpstr>   Раскладка выкройки прямой юбки  на ткани  шириной 140см со швом на заднем полотнище  </vt:lpstr>
      <vt:lpstr>   1. Раскладка выкройки одношовной конической  юбки   на ткани, разложенной всгиб.    </vt:lpstr>
      <vt:lpstr>   2. Раскладка выкройки одношовной конической  юбки   на ткани, разложенной в разворот ткани.    </vt:lpstr>
      <vt:lpstr>Практическая работа  «Раскладка выкроек деталей юбки на ткани  и раскрой изделия»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ткани к раскрою</dc:title>
  <dc:creator>mvideo</dc:creator>
  <cp:lastModifiedBy>mvideo</cp:lastModifiedBy>
  <cp:revision>35</cp:revision>
  <dcterms:created xsi:type="dcterms:W3CDTF">2014-11-15T16:47:27Z</dcterms:created>
  <dcterms:modified xsi:type="dcterms:W3CDTF">2015-01-08T16:23:58Z</dcterms:modified>
</cp:coreProperties>
</file>