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62" r:id="rId4"/>
    <p:sldId id="259" r:id="rId5"/>
    <p:sldId id="269" r:id="rId6"/>
    <p:sldId id="270" r:id="rId7"/>
    <p:sldId id="271" r:id="rId8"/>
    <p:sldId id="272" r:id="rId9"/>
    <p:sldId id="264" r:id="rId10"/>
    <p:sldId id="265" r:id="rId11"/>
    <p:sldId id="267" r:id="rId12"/>
    <p:sldId id="279" r:id="rId13"/>
    <p:sldId id="280" r:id="rId14"/>
    <p:sldId id="281" r:id="rId15"/>
    <p:sldId id="273" r:id="rId16"/>
    <p:sldId id="274" r:id="rId17"/>
    <p:sldId id="275" r:id="rId18"/>
    <p:sldId id="276" r:id="rId19"/>
    <p:sldId id="26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14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91B3-7AFC-4B86-AD92-ACE6D2789443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66D646-2122-4157-87FE-D4A48B214D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143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Нужно нажать на верный ответ: вилка.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D646-2122-4157-87FE-D4A48B214D1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73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Арестованные грабители будут выстраиваться в правильном порядке последовательным нажатием на «пробел».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D646-2122-4157-87FE-D4A48B214D1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336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Чтобы увидеть правильный ответ, нажмите на горку драгоценных камней.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D646-2122-4157-87FE-D4A48B214D1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879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Разрежем браслет нажатием на «пробел».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D646-2122-4157-87FE-D4A48B214D1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6955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Правильный ответ – золотое колечко – нажмите на него.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D646-2122-4157-87FE-D4A48B214D1B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0366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Верный ответ – пачка купюр по 6 долларов – нажмите на нее.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D646-2122-4157-87FE-D4A48B214D1B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6684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Нажимайте </a:t>
            </a:r>
            <a:r>
              <a:rPr lang="ru-RU" smtClean="0"/>
              <a:t>последовательно клавишу «пробел».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D646-2122-4157-87FE-D4A48B214D1B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28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Нажмите на главаря банды – Джека, а затем последовательно на каждого из бандитов.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D646-2122-4157-87FE-D4A48B214D1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46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Чтобы увидеть ответ, нажмите на найденную</a:t>
            </a:r>
            <a:r>
              <a:rPr lang="ru-RU" baseline="0" dirty="0" smtClean="0"/>
              <a:t> записку.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D646-2122-4157-87FE-D4A48B214D1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8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Карта заполняется по щелчку на пробел; найдя по адресу банк, нажмите на него; путь грабителей появляется последовательным нажатием на пробел.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D646-2122-4157-87FE-D4A48B214D1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180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Симметричные ключи обведем – нажмите на пробел.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D646-2122-4157-87FE-D4A48B214D1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595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Диктант по клеточкам – последовательное нажатие клавиши «пробел», отражение – еще раз «пробел».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D646-2122-4157-87FE-D4A48B214D1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656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Подходящий ключ – «пробел».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D646-2122-4157-87FE-D4A48B214D1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466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Стрелочка укажет верный домик – «пробел».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D646-2122-4157-87FE-D4A48B214D1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340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Разбросанные мешочки – последовательное нажатие клавиши «пробел».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D646-2122-4157-87FE-D4A48B214D1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073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DreamWolf\Мои документы\Мои рисунки\пиратский клипарт\16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8431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0166" y="2285992"/>
            <a:ext cx="6858048" cy="21431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4429132"/>
            <a:ext cx="685804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7" name="Picture 3" descr="C:\Documents and Settings\DreamWolf\Мои документы\Мои рисунки\пиратский клипарт\15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14282" y="2071678"/>
            <a:ext cx="3306015" cy="467677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1" y="4406900"/>
            <a:ext cx="57801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14611" y="2906713"/>
            <a:ext cx="57801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gi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3306" y="285728"/>
            <a:ext cx="5229204" cy="11430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43306" y="1600200"/>
            <a:ext cx="5043494" cy="45259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3643306" y="285728"/>
            <a:ext cx="5214974" cy="6143668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Содержимое 3" descr="Без имени-1.gif"/>
          <p:cNvPicPr>
            <a:picLocks noChangeAspect="1"/>
          </p:cNvPicPr>
          <p:nvPr userDrawn="1"/>
        </p:nvPicPr>
        <p:blipFill>
          <a:blip r:embed="rId11"/>
          <a:srcRect r="3099"/>
          <a:stretch>
            <a:fillRect/>
          </a:stretch>
        </p:blipFill>
        <p:spPr>
          <a:xfrm flipH="1">
            <a:off x="0" y="2214554"/>
            <a:ext cx="4467024" cy="464344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10496" y="2285992"/>
            <a:ext cx="6858048" cy="214314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Шпионские страсти</a:t>
            </a:r>
            <a:endParaRPr lang="ru-RU" sz="4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4860032" y="5085184"/>
            <a:ext cx="4074246" cy="13954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2000" b="1" kern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Урок информатики</a:t>
            </a:r>
          </a:p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2000" b="1" kern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 класс</a:t>
            </a:r>
          </a:p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2000" b="1" kern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Повторение и закрепление</a:t>
            </a:r>
          </a:p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2000" b="1" kern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пройденного материала</a:t>
            </a:r>
            <a:endParaRPr kumimoji="0" lang="ru-RU" sz="2000" b="1" i="0" u="none" strike="noStrike" kern="0" normalizeH="0" baseline="0" noProof="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959" t="3787" r="2985" b="4094"/>
          <a:stretch/>
        </p:blipFill>
        <p:spPr>
          <a:xfrm>
            <a:off x="0" y="-17135"/>
            <a:ext cx="9092829" cy="6875135"/>
          </a:xfrm>
          <a:prstGeom prst="rect">
            <a:avLst/>
          </a:prstGeom>
          <a:ln w="38100">
            <a:solidFill>
              <a:srgbClr val="0070C0"/>
            </a:solidFill>
          </a:ln>
          <a:effectLst>
            <a:softEdge rad="112500"/>
          </a:effectLst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3563888" y="3140968"/>
            <a:ext cx="1440160" cy="10801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446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126" t="3676" r="4689" b="4435"/>
          <a:stretch/>
        </p:blipFill>
        <p:spPr>
          <a:xfrm>
            <a:off x="-72008" y="116632"/>
            <a:ext cx="9216008" cy="6741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олилиния 2"/>
          <p:cNvSpPr/>
          <p:nvPr/>
        </p:nvSpPr>
        <p:spPr>
          <a:xfrm>
            <a:off x="541976" y="4394200"/>
            <a:ext cx="1324924" cy="1054100"/>
          </a:xfrm>
          <a:custGeom>
            <a:avLst/>
            <a:gdLst>
              <a:gd name="connsiteX0" fmla="*/ 1096324 w 1324924"/>
              <a:gd name="connsiteY0" fmla="*/ 241300 h 1054100"/>
              <a:gd name="connsiteX1" fmla="*/ 956624 w 1324924"/>
              <a:gd name="connsiteY1" fmla="*/ 215900 h 1054100"/>
              <a:gd name="connsiteX2" fmla="*/ 918524 w 1324924"/>
              <a:gd name="connsiteY2" fmla="*/ 190500 h 1054100"/>
              <a:gd name="connsiteX3" fmla="*/ 880424 w 1324924"/>
              <a:gd name="connsiteY3" fmla="*/ 177800 h 1054100"/>
              <a:gd name="connsiteX4" fmla="*/ 842324 w 1324924"/>
              <a:gd name="connsiteY4" fmla="*/ 152400 h 1054100"/>
              <a:gd name="connsiteX5" fmla="*/ 715324 w 1324924"/>
              <a:gd name="connsiteY5" fmla="*/ 114300 h 1054100"/>
              <a:gd name="connsiteX6" fmla="*/ 664524 w 1324924"/>
              <a:gd name="connsiteY6" fmla="*/ 88900 h 1054100"/>
              <a:gd name="connsiteX7" fmla="*/ 588324 w 1324924"/>
              <a:gd name="connsiteY7" fmla="*/ 63500 h 1054100"/>
              <a:gd name="connsiteX8" fmla="*/ 550224 w 1324924"/>
              <a:gd name="connsiteY8" fmla="*/ 50800 h 1054100"/>
              <a:gd name="connsiteX9" fmla="*/ 512124 w 1324924"/>
              <a:gd name="connsiteY9" fmla="*/ 25400 h 1054100"/>
              <a:gd name="connsiteX10" fmla="*/ 435924 w 1324924"/>
              <a:gd name="connsiteY10" fmla="*/ 0 h 1054100"/>
              <a:gd name="connsiteX11" fmla="*/ 245424 w 1324924"/>
              <a:gd name="connsiteY11" fmla="*/ 12700 h 1054100"/>
              <a:gd name="connsiteX12" fmla="*/ 232724 w 1324924"/>
              <a:gd name="connsiteY12" fmla="*/ 50800 h 1054100"/>
              <a:gd name="connsiteX13" fmla="*/ 220024 w 1324924"/>
              <a:gd name="connsiteY13" fmla="*/ 139700 h 1054100"/>
              <a:gd name="connsiteX14" fmla="*/ 169224 w 1324924"/>
              <a:gd name="connsiteY14" fmla="*/ 177800 h 1054100"/>
              <a:gd name="connsiteX15" fmla="*/ 131124 w 1324924"/>
              <a:gd name="connsiteY15" fmla="*/ 228600 h 1054100"/>
              <a:gd name="connsiteX16" fmla="*/ 4124 w 1324924"/>
              <a:gd name="connsiteY16" fmla="*/ 342900 h 1054100"/>
              <a:gd name="connsiteX17" fmla="*/ 67624 w 1324924"/>
              <a:gd name="connsiteY17" fmla="*/ 736600 h 1054100"/>
              <a:gd name="connsiteX18" fmla="*/ 131124 w 1324924"/>
              <a:gd name="connsiteY18" fmla="*/ 812800 h 1054100"/>
              <a:gd name="connsiteX19" fmla="*/ 207324 w 1324924"/>
              <a:gd name="connsiteY19" fmla="*/ 838200 h 1054100"/>
              <a:gd name="connsiteX20" fmla="*/ 245424 w 1324924"/>
              <a:gd name="connsiteY20" fmla="*/ 863600 h 1054100"/>
              <a:gd name="connsiteX21" fmla="*/ 321624 w 1324924"/>
              <a:gd name="connsiteY21" fmla="*/ 889000 h 1054100"/>
              <a:gd name="connsiteX22" fmla="*/ 359724 w 1324924"/>
              <a:gd name="connsiteY22" fmla="*/ 901700 h 1054100"/>
              <a:gd name="connsiteX23" fmla="*/ 486724 w 1324924"/>
              <a:gd name="connsiteY23" fmla="*/ 939800 h 1054100"/>
              <a:gd name="connsiteX24" fmla="*/ 524824 w 1324924"/>
              <a:gd name="connsiteY24" fmla="*/ 965200 h 1054100"/>
              <a:gd name="connsiteX25" fmla="*/ 601024 w 1324924"/>
              <a:gd name="connsiteY25" fmla="*/ 990600 h 1054100"/>
              <a:gd name="connsiteX26" fmla="*/ 689924 w 1324924"/>
              <a:gd name="connsiteY26" fmla="*/ 1028700 h 1054100"/>
              <a:gd name="connsiteX27" fmla="*/ 766124 w 1324924"/>
              <a:gd name="connsiteY27" fmla="*/ 1054100 h 1054100"/>
              <a:gd name="connsiteX28" fmla="*/ 1058224 w 1324924"/>
              <a:gd name="connsiteY28" fmla="*/ 1041400 h 1054100"/>
              <a:gd name="connsiteX29" fmla="*/ 1070924 w 1324924"/>
              <a:gd name="connsiteY29" fmla="*/ 990600 h 1054100"/>
              <a:gd name="connsiteX30" fmla="*/ 1096324 w 1324924"/>
              <a:gd name="connsiteY30" fmla="*/ 952500 h 1054100"/>
              <a:gd name="connsiteX31" fmla="*/ 1147124 w 1324924"/>
              <a:gd name="connsiteY31" fmla="*/ 914400 h 1054100"/>
              <a:gd name="connsiteX32" fmla="*/ 1223324 w 1324924"/>
              <a:gd name="connsiteY32" fmla="*/ 850900 h 1054100"/>
              <a:gd name="connsiteX33" fmla="*/ 1261424 w 1324924"/>
              <a:gd name="connsiteY33" fmla="*/ 762000 h 1054100"/>
              <a:gd name="connsiteX34" fmla="*/ 1286824 w 1324924"/>
              <a:gd name="connsiteY34" fmla="*/ 723900 h 1054100"/>
              <a:gd name="connsiteX35" fmla="*/ 1324924 w 1324924"/>
              <a:gd name="connsiteY35" fmla="*/ 647700 h 1054100"/>
              <a:gd name="connsiteX36" fmla="*/ 1286824 w 1324924"/>
              <a:gd name="connsiteY36" fmla="*/ 406400 h 1054100"/>
              <a:gd name="connsiteX37" fmla="*/ 1210624 w 1324924"/>
              <a:gd name="connsiteY37" fmla="*/ 342900 h 1054100"/>
              <a:gd name="connsiteX38" fmla="*/ 1134424 w 1324924"/>
              <a:gd name="connsiteY38" fmla="*/ 317500 h 1054100"/>
              <a:gd name="connsiteX39" fmla="*/ 1058224 w 1324924"/>
              <a:gd name="connsiteY39" fmla="*/ 254000 h 1054100"/>
              <a:gd name="connsiteX40" fmla="*/ 994724 w 1324924"/>
              <a:gd name="connsiteY40" fmla="*/ 21590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324924" h="1054100">
                <a:moveTo>
                  <a:pt x="1096324" y="241300"/>
                </a:moveTo>
                <a:cubicBezTo>
                  <a:pt x="1075723" y="238357"/>
                  <a:pt x="986564" y="228731"/>
                  <a:pt x="956624" y="215900"/>
                </a:cubicBezTo>
                <a:cubicBezTo>
                  <a:pt x="942595" y="209887"/>
                  <a:pt x="932176" y="197326"/>
                  <a:pt x="918524" y="190500"/>
                </a:cubicBezTo>
                <a:cubicBezTo>
                  <a:pt x="906550" y="184513"/>
                  <a:pt x="892398" y="183787"/>
                  <a:pt x="880424" y="177800"/>
                </a:cubicBezTo>
                <a:cubicBezTo>
                  <a:pt x="866772" y="170974"/>
                  <a:pt x="856272" y="158599"/>
                  <a:pt x="842324" y="152400"/>
                </a:cubicBezTo>
                <a:cubicBezTo>
                  <a:pt x="685999" y="82922"/>
                  <a:pt x="833539" y="158630"/>
                  <a:pt x="715324" y="114300"/>
                </a:cubicBezTo>
                <a:cubicBezTo>
                  <a:pt x="697597" y="107653"/>
                  <a:pt x="682102" y="95931"/>
                  <a:pt x="664524" y="88900"/>
                </a:cubicBezTo>
                <a:cubicBezTo>
                  <a:pt x="639665" y="78956"/>
                  <a:pt x="613724" y="71967"/>
                  <a:pt x="588324" y="63500"/>
                </a:cubicBezTo>
                <a:cubicBezTo>
                  <a:pt x="575624" y="59267"/>
                  <a:pt x="561363" y="58226"/>
                  <a:pt x="550224" y="50800"/>
                </a:cubicBezTo>
                <a:cubicBezTo>
                  <a:pt x="537524" y="42333"/>
                  <a:pt x="526072" y="31599"/>
                  <a:pt x="512124" y="25400"/>
                </a:cubicBezTo>
                <a:cubicBezTo>
                  <a:pt x="487658" y="14526"/>
                  <a:pt x="435924" y="0"/>
                  <a:pt x="435924" y="0"/>
                </a:cubicBezTo>
                <a:cubicBezTo>
                  <a:pt x="372424" y="4233"/>
                  <a:pt x="307165" y="-2735"/>
                  <a:pt x="245424" y="12700"/>
                </a:cubicBezTo>
                <a:cubicBezTo>
                  <a:pt x="232437" y="15947"/>
                  <a:pt x="235349" y="37673"/>
                  <a:pt x="232724" y="50800"/>
                </a:cubicBezTo>
                <a:cubicBezTo>
                  <a:pt x="226853" y="80153"/>
                  <a:pt x="233411" y="112926"/>
                  <a:pt x="220024" y="139700"/>
                </a:cubicBezTo>
                <a:cubicBezTo>
                  <a:pt x="210558" y="158632"/>
                  <a:pt x="184191" y="162833"/>
                  <a:pt x="169224" y="177800"/>
                </a:cubicBezTo>
                <a:cubicBezTo>
                  <a:pt x="154257" y="192767"/>
                  <a:pt x="145362" y="212938"/>
                  <a:pt x="131124" y="228600"/>
                </a:cubicBezTo>
                <a:cubicBezTo>
                  <a:pt x="54437" y="312956"/>
                  <a:pt x="68714" y="299840"/>
                  <a:pt x="4124" y="342900"/>
                </a:cubicBezTo>
                <a:cubicBezTo>
                  <a:pt x="18044" y="690903"/>
                  <a:pt x="-41929" y="572271"/>
                  <a:pt x="67624" y="736600"/>
                </a:cubicBezTo>
                <a:cubicBezTo>
                  <a:pt x="83433" y="760314"/>
                  <a:pt x="105240" y="798420"/>
                  <a:pt x="131124" y="812800"/>
                </a:cubicBezTo>
                <a:cubicBezTo>
                  <a:pt x="154529" y="825803"/>
                  <a:pt x="185047" y="823348"/>
                  <a:pt x="207324" y="838200"/>
                </a:cubicBezTo>
                <a:cubicBezTo>
                  <a:pt x="220024" y="846667"/>
                  <a:pt x="231476" y="857401"/>
                  <a:pt x="245424" y="863600"/>
                </a:cubicBezTo>
                <a:cubicBezTo>
                  <a:pt x="269890" y="874474"/>
                  <a:pt x="296224" y="880533"/>
                  <a:pt x="321624" y="889000"/>
                </a:cubicBezTo>
                <a:cubicBezTo>
                  <a:pt x="334324" y="893233"/>
                  <a:pt x="346737" y="898453"/>
                  <a:pt x="359724" y="901700"/>
                </a:cubicBezTo>
                <a:cubicBezTo>
                  <a:pt x="388121" y="908799"/>
                  <a:pt x="468172" y="927432"/>
                  <a:pt x="486724" y="939800"/>
                </a:cubicBezTo>
                <a:cubicBezTo>
                  <a:pt x="499424" y="948267"/>
                  <a:pt x="510876" y="959001"/>
                  <a:pt x="524824" y="965200"/>
                </a:cubicBezTo>
                <a:cubicBezTo>
                  <a:pt x="549290" y="976074"/>
                  <a:pt x="578747" y="975748"/>
                  <a:pt x="601024" y="990600"/>
                </a:cubicBezTo>
                <a:cubicBezTo>
                  <a:pt x="661471" y="1030898"/>
                  <a:pt x="615370" y="1006334"/>
                  <a:pt x="689924" y="1028700"/>
                </a:cubicBezTo>
                <a:cubicBezTo>
                  <a:pt x="715569" y="1036393"/>
                  <a:pt x="766124" y="1054100"/>
                  <a:pt x="766124" y="1054100"/>
                </a:cubicBezTo>
                <a:lnTo>
                  <a:pt x="1058224" y="1041400"/>
                </a:lnTo>
                <a:cubicBezTo>
                  <a:pt x="1075312" y="1037840"/>
                  <a:pt x="1064048" y="1006643"/>
                  <a:pt x="1070924" y="990600"/>
                </a:cubicBezTo>
                <a:cubicBezTo>
                  <a:pt x="1076937" y="976571"/>
                  <a:pt x="1085531" y="963293"/>
                  <a:pt x="1096324" y="952500"/>
                </a:cubicBezTo>
                <a:cubicBezTo>
                  <a:pt x="1111291" y="937533"/>
                  <a:pt x="1131053" y="928175"/>
                  <a:pt x="1147124" y="914400"/>
                </a:cubicBezTo>
                <a:cubicBezTo>
                  <a:pt x="1232687" y="841061"/>
                  <a:pt x="1139117" y="907038"/>
                  <a:pt x="1223324" y="850900"/>
                </a:cubicBezTo>
                <a:cubicBezTo>
                  <a:pt x="1287092" y="755248"/>
                  <a:pt x="1212218" y="876814"/>
                  <a:pt x="1261424" y="762000"/>
                </a:cubicBezTo>
                <a:cubicBezTo>
                  <a:pt x="1267437" y="747971"/>
                  <a:pt x="1279998" y="737552"/>
                  <a:pt x="1286824" y="723900"/>
                </a:cubicBezTo>
                <a:cubicBezTo>
                  <a:pt x="1339404" y="618740"/>
                  <a:pt x="1252131" y="756889"/>
                  <a:pt x="1324924" y="647700"/>
                </a:cubicBezTo>
                <a:cubicBezTo>
                  <a:pt x="1324895" y="647323"/>
                  <a:pt x="1322536" y="442112"/>
                  <a:pt x="1286824" y="406400"/>
                </a:cubicBezTo>
                <a:cubicBezTo>
                  <a:pt x="1262898" y="382474"/>
                  <a:pt x="1242450" y="357045"/>
                  <a:pt x="1210624" y="342900"/>
                </a:cubicBezTo>
                <a:cubicBezTo>
                  <a:pt x="1186158" y="332026"/>
                  <a:pt x="1134424" y="317500"/>
                  <a:pt x="1134424" y="317500"/>
                </a:cubicBezTo>
                <a:cubicBezTo>
                  <a:pt x="1106337" y="289413"/>
                  <a:pt x="1093587" y="271681"/>
                  <a:pt x="1058224" y="254000"/>
                </a:cubicBezTo>
                <a:cubicBezTo>
                  <a:pt x="992278" y="221027"/>
                  <a:pt x="1044336" y="265512"/>
                  <a:pt x="994724" y="215900"/>
                </a:cubicBezTo>
              </a:path>
            </a:pathLst>
          </a:cu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6526982" y="2184400"/>
            <a:ext cx="953318" cy="1208446"/>
          </a:xfrm>
          <a:custGeom>
            <a:avLst/>
            <a:gdLst>
              <a:gd name="connsiteX0" fmla="*/ 267518 w 953318"/>
              <a:gd name="connsiteY0" fmla="*/ 139700 h 1208446"/>
              <a:gd name="connsiteX1" fmla="*/ 356418 w 953318"/>
              <a:gd name="connsiteY1" fmla="*/ 127000 h 1208446"/>
              <a:gd name="connsiteX2" fmla="*/ 458018 w 953318"/>
              <a:gd name="connsiteY2" fmla="*/ 88900 h 1208446"/>
              <a:gd name="connsiteX3" fmla="*/ 534218 w 953318"/>
              <a:gd name="connsiteY3" fmla="*/ 38100 h 1208446"/>
              <a:gd name="connsiteX4" fmla="*/ 623118 w 953318"/>
              <a:gd name="connsiteY4" fmla="*/ 0 h 1208446"/>
              <a:gd name="connsiteX5" fmla="*/ 839018 w 953318"/>
              <a:gd name="connsiteY5" fmla="*/ 12700 h 1208446"/>
              <a:gd name="connsiteX6" fmla="*/ 889818 w 953318"/>
              <a:gd name="connsiteY6" fmla="*/ 88900 h 1208446"/>
              <a:gd name="connsiteX7" fmla="*/ 915218 w 953318"/>
              <a:gd name="connsiteY7" fmla="*/ 127000 h 1208446"/>
              <a:gd name="connsiteX8" fmla="*/ 927918 w 953318"/>
              <a:gd name="connsiteY8" fmla="*/ 165100 h 1208446"/>
              <a:gd name="connsiteX9" fmla="*/ 953318 w 953318"/>
              <a:gd name="connsiteY9" fmla="*/ 279400 h 1208446"/>
              <a:gd name="connsiteX10" fmla="*/ 940618 w 953318"/>
              <a:gd name="connsiteY10" fmla="*/ 736600 h 1208446"/>
              <a:gd name="connsiteX11" fmla="*/ 864418 w 953318"/>
              <a:gd name="connsiteY11" fmla="*/ 889000 h 1208446"/>
              <a:gd name="connsiteX12" fmla="*/ 851718 w 953318"/>
              <a:gd name="connsiteY12" fmla="*/ 927100 h 1208446"/>
              <a:gd name="connsiteX13" fmla="*/ 775518 w 953318"/>
              <a:gd name="connsiteY13" fmla="*/ 1041400 h 1208446"/>
              <a:gd name="connsiteX14" fmla="*/ 750118 w 953318"/>
              <a:gd name="connsiteY14" fmla="*/ 1079500 h 1208446"/>
              <a:gd name="connsiteX15" fmla="*/ 635818 w 953318"/>
              <a:gd name="connsiteY15" fmla="*/ 1143000 h 1208446"/>
              <a:gd name="connsiteX16" fmla="*/ 585018 w 953318"/>
              <a:gd name="connsiteY16" fmla="*/ 1168400 h 1208446"/>
              <a:gd name="connsiteX17" fmla="*/ 546918 w 953318"/>
              <a:gd name="connsiteY17" fmla="*/ 1181100 h 1208446"/>
              <a:gd name="connsiteX18" fmla="*/ 508818 w 953318"/>
              <a:gd name="connsiteY18" fmla="*/ 1206500 h 1208446"/>
              <a:gd name="connsiteX19" fmla="*/ 229418 w 953318"/>
              <a:gd name="connsiteY19" fmla="*/ 1193800 h 1208446"/>
              <a:gd name="connsiteX20" fmla="*/ 204018 w 953318"/>
              <a:gd name="connsiteY20" fmla="*/ 1117600 h 1208446"/>
              <a:gd name="connsiteX21" fmla="*/ 115118 w 953318"/>
              <a:gd name="connsiteY21" fmla="*/ 1066800 h 1208446"/>
              <a:gd name="connsiteX22" fmla="*/ 64318 w 953318"/>
              <a:gd name="connsiteY22" fmla="*/ 952500 h 1208446"/>
              <a:gd name="connsiteX23" fmla="*/ 51618 w 953318"/>
              <a:gd name="connsiteY23" fmla="*/ 914400 h 1208446"/>
              <a:gd name="connsiteX24" fmla="*/ 26218 w 953318"/>
              <a:gd name="connsiteY24" fmla="*/ 876300 h 1208446"/>
              <a:gd name="connsiteX25" fmla="*/ 26218 w 953318"/>
              <a:gd name="connsiteY25" fmla="*/ 457200 h 1208446"/>
              <a:gd name="connsiteX26" fmla="*/ 51618 w 953318"/>
              <a:gd name="connsiteY26" fmla="*/ 406400 h 1208446"/>
              <a:gd name="connsiteX27" fmla="*/ 115118 w 953318"/>
              <a:gd name="connsiteY27" fmla="*/ 292100 h 1208446"/>
              <a:gd name="connsiteX28" fmla="*/ 229418 w 953318"/>
              <a:gd name="connsiteY28" fmla="*/ 203200 h 1208446"/>
              <a:gd name="connsiteX29" fmla="*/ 267518 w 953318"/>
              <a:gd name="connsiteY29" fmla="*/ 177800 h 1208446"/>
              <a:gd name="connsiteX30" fmla="*/ 305618 w 953318"/>
              <a:gd name="connsiteY30" fmla="*/ 165100 h 1208446"/>
              <a:gd name="connsiteX31" fmla="*/ 369118 w 953318"/>
              <a:gd name="connsiteY31" fmla="*/ 152400 h 1208446"/>
              <a:gd name="connsiteX32" fmla="*/ 419918 w 953318"/>
              <a:gd name="connsiteY32" fmla="*/ 139700 h 1208446"/>
              <a:gd name="connsiteX33" fmla="*/ 534218 w 953318"/>
              <a:gd name="connsiteY33" fmla="*/ 76200 h 1208446"/>
              <a:gd name="connsiteX34" fmla="*/ 508818 w 953318"/>
              <a:gd name="connsiteY34" fmla="*/ 38100 h 1208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53318" h="1208446">
                <a:moveTo>
                  <a:pt x="267518" y="139700"/>
                </a:moveTo>
                <a:cubicBezTo>
                  <a:pt x="297151" y="135467"/>
                  <a:pt x="327065" y="132871"/>
                  <a:pt x="356418" y="127000"/>
                </a:cubicBezTo>
                <a:cubicBezTo>
                  <a:pt x="374319" y="123420"/>
                  <a:pt x="453316" y="91465"/>
                  <a:pt x="458018" y="88900"/>
                </a:cubicBezTo>
                <a:cubicBezTo>
                  <a:pt x="484818" y="74282"/>
                  <a:pt x="506914" y="51752"/>
                  <a:pt x="534218" y="38100"/>
                </a:cubicBezTo>
                <a:cubicBezTo>
                  <a:pt x="596992" y="6713"/>
                  <a:pt x="567057" y="18687"/>
                  <a:pt x="623118" y="0"/>
                </a:cubicBezTo>
                <a:lnTo>
                  <a:pt x="839018" y="12700"/>
                </a:lnTo>
                <a:cubicBezTo>
                  <a:pt x="867978" y="22353"/>
                  <a:pt x="872885" y="63500"/>
                  <a:pt x="889818" y="88900"/>
                </a:cubicBezTo>
                <a:cubicBezTo>
                  <a:pt x="898285" y="101600"/>
                  <a:pt x="910391" y="112520"/>
                  <a:pt x="915218" y="127000"/>
                </a:cubicBezTo>
                <a:cubicBezTo>
                  <a:pt x="919451" y="139700"/>
                  <a:pt x="924240" y="152228"/>
                  <a:pt x="927918" y="165100"/>
                </a:cubicBezTo>
                <a:cubicBezTo>
                  <a:pt x="939875" y="206949"/>
                  <a:pt x="944588" y="235752"/>
                  <a:pt x="953318" y="279400"/>
                </a:cubicBezTo>
                <a:cubicBezTo>
                  <a:pt x="949085" y="431800"/>
                  <a:pt x="951480" y="584529"/>
                  <a:pt x="940618" y="736600"/>
                </a:cubicBezTo>
                <a:cubicBezTo>
                  <a:pt x="932766" y="846526"/>
                  <a:pt x="899055" y="785089"/>
                  <a:pt x="864418" y="889000"/>
                </a:cubicBezTo>
                <a:cubicBezTo>
                  <a:pt x="860185" y="901700"/>
                  <a:pt x="858219" y="915398"/>
                  <a:pt x="851718" y="927100"/>
                </a:cubicBezTo>
                <a:lnTo>
                  <a:pt x="775518" y="1041400"/>
                </a:lnTo>
                <a:cubicBezTo>
                  <a:pt x="767051" y="1054100"/>
                  <a:pt x="764598" y="1074673"/>
                  <a:pt x="750118" y="1079500"/>
                </a:cubicBezTo>
                <a:cubicBezTo>
                  <a:pt x="644757" y="1114620"/>
                  <a:pt x="810495" y="1055661"/>
                  <a:pt x="635818" y="1143000"/>
                </a:cubicBezTo>
                <a:cubicBezTo>
                  <a:pt x="618885" y="1151467"/>
                  <a:pt x="602419" y="1160942"/>
                  <a:pt x="585018" y="1168400"/>
                </a:cubicBezTo>
                <a:cubicBezTo>
                  <a:pt x="572713" y="1173673"/>
                  <a:pt x="558892" y="1175113"/>
                  <a:pt x="546918" y="1181100"/>
                </a:cubicBezTo>
                <a:cubicBezTo>
                  <a:pt x="533266" y="1187926"/>
                  <a:pt x="521518" y="1198033"/>
                  <a:pt x="508818" y="1206500"/>
                </a:cubicBezTo>
                <a:cubicBezTo>
                  <a:pt x="415685" y="1202267"/>
                  <a:pt x="318918" y="1219904"/>
                  <a:pt x="229418" y="1193800"/>
                </a:cubicBezTo>
                <a:cubicBezTo>
                  <a:pt x="203715" y="1186303"/>
                  <a:pt x="226295" y="1132452"/>
                  <a:pt x="204018" y="1117600"/>
                </a:cubicBezTo>
                <a:cubicBezTo>
                  <a:pt x="150166" y="1081698"/>
                  <a:pt x="179570" y="1099026"/>
                  <a:pt x="115118" y="1066800"/>
                </a:cubicBezTo>
                <a:cubicBezTo>
                  <a:pt x="74866" y="1006423"/>
                  <a:pt x="94545" y="1043180"/>
                  <a:pt x="64318" y="952500"/>
                </a:cubicBezTo>
                <a:cubicBezTo>
                  <a:pt x="60085" y="939800"/>
                  <a:pt x="59044" y="925539"/>
                  <a:pt x="51618" y="914400"/>
                </a:cubicBezTo>
                <a:lnTo>
                  <a:pt x="26218" y="876300"/>
                </a:lnTo>
                <a:cubicBezTo>
                  <a:pt x="-14007" y="715400"/>
                  <a:pt x="-3045" y="779097"/>
                  <a:pt x="26218" y="457200"/>
                </a:cubicBezTo>
                <a:cubicBezTo>
                  <a:pt x="27932" y="438346"/>
                  <a:pt x="44160" y="423801"/>
                  <a:pt x="51618" y="406400"/>
                </a:cubicBezTo>
                <a:cubicBezTo>
                  <a:pt x="75573" y="350505"/>
                  <a:pt x="53240" y="353978"/>
                  <a:pt x="115118" y="292100"/>
                </a:cubicBezTo>
                <a:cubicBezTo>
                  <a:pt x="174804" y="232414"/>
                  <a:pt x="138274" y="263963"/>
                  <a:pt x="229418" y="203200"/>
                </a:cubicBezTo>
                <a:cubicBezTo>
                  <a:pt x="242118" y="194733"/>
                  <a:pt x="253038" y="182627"/>
                  <a:pt x="267518" y="177800"/>
                </a:cubicBezTo>
                <a:cubicBezTo>
                  <a:pt x="280218" y="173567"/>
                  <a:pt x="292631" y="168347"/>
                  <a:pt x="305618" y="165100"/>
                </a:cubicBezTo>
                <a:cubicBezTo>
                  <a:pt x="326559" y="159865"/>
                  <a:pt x="348046" y="157083"/>
                  <a:pt x="369118" y="152400"/>
                </a:cubicBezTo>
                <a:cubicBezTo>
                  <a:pt x="386157" y="148614"/>
                  <a:pt x="402985" y="143933"/>
                  <a:pt x="419918" y="139700"/>
                </a:cubicBezTo>
                <a:cubicBezTo>
                  <a:pt x="507257" y="81474"/>
                  <a:pt x="467158" y="98553"/>
                  <a:pt x="534218" y="76200"/>
                </a:cubicBezTo>
                <a:lnTo>
                  <a:pt x="508818" y="38100"/>
                </a:lnTo>
              </a:path>
            </a:pathLst>
          </a:cu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7739098" y="3124200"/>
            <a:ext cx="802449" cy="1041400"/>
          </a:xfrm>
          <a:custGeom>
            <a:avLst/>
            <a:gdLst>
              <a:gd name="connsiteX0" fmla="*/ 71402 w 802449"/>
              <a:gd name="connsiteY0" fmla="*/ 317500 h 1041400"/>
              <a:gd name="connsiteX1" fmla="*/ 147602 w 802449"/>
              <a:gd name="connsiteY1" fmla="*/ 177800 h 1041400"/>
              <a:gd name="connsiteX2" fmla="*/ 236502 w 802449"/>
              <a:gd name="connsiteY2" fmla="*/ 114300 h 1041400"/>
              <a:gd name="connsiteX3" fmla="*/ 261902 w 802449"/>
              <a:gd name="connsiteY3" fmla="*/ 76200 h 1041400"/>
              <a:gd name="connsiteX4" fmla="*/ 338102 w 802449"/>
              <a:gd name="connsiteY4" fmla="*/ 50800 h 1041400"/>
              <a:gd name="connsiteX5" fmla="*/ 376202 w 802449"/>
              <a:gd name="connsiteY5" fmla="*/ 25400 h 1041400"/>
              <a:gd name="connsiteX6" fmla="*/ 452402 w 802449"/>
              <a:gd name="connsiteY6" fmla="*/ 0 h 1041400"/>
              <a:gd name="connsiteX7" fmla="*/ 579402 w 802449"/>
              <a:gd name="connsiteY7" fmla="*/ 12700 h 1041400"/>
              <a:gd name="connsiteX8" fmla="*/ 642902 w 802449"/>
              <a:gd name="connsiteY8" fmla="*/ 25400 h 1041400"/>
              <a:gd name="connsiteX9" fmla="*/ 655602 w 802449"/>
              <a:gd name="connsiteY9" fmla="*/ 63500 h 1041400"/>
              <a:gd name="connsiteX10" fmla="*/ 681002 w 802449"/>
              <a:gd name="connsiteY10" fmla="*/ 101600 h 1041400"/>
              <a:gd name="connsiteX11" fmla="*/ 757202 w 802449"/>
              <a:gd name="connsiteY11" fmla="*/ 165100 h 1041400"/>
              <a:gd name="connsiteX12" fmla="*/ 782602 w 802449"/>
              <a:gd name="connsiteY12" fmla="*/ 203200 h 1041400"/>
              <a:gd name="connsiteX13" fmla="*/ 782602 w 802449"/>
              <a:gd name="connsiteY13" fmla="*/ 520700 h 1041400"/>
              <a:gd name="connsiteX14" fmla="*/ 769902 w 802449"/>
              <a:gd name="connsiteY14" fmla="*/ 609600 h 1041400"/>
              <a:gd name="connsiteX15" fmla="*/ 744502 w 802449"/>
              <a:gd name="connsiteY15" fmla="*/ 736600 h 1041400"/>
              <a:gd name="connsiteX16" fmla="*/ 731802 w 802449"/>
              <a:gd name="connsiteY16" fmla="*/ 774700 h 1041400"/>
              <a:gd name="connsiteX17" fmla="*/ 706402 w 802449"/>
              <a:gd name="connsiteY17" fmla="*/ 863600 h 1041400"/>
              <a:gd name="connsiteX18" fmla="*/ 617502 w 802449"/>
              <a:gd name="connsiteY18" fmla="*/ 977900 h 1041400"/>
              <a:gd name="connsiteX19" fmla="*/ 579402 w 802449"/>
              <a:gd name="connsiteY19" fmla="*/ 990600 h 1041400"/>
              <a:gd name="connsiteX20" fmla="*/ 541302 w 802449"/>
              <a:gd name="connsiteY20" fmla="*/ 1016000 h 1041400"/>
              <a:gd name="connsiteX21" fmla="*/ 452402 w 802449"/>
              <a:gd name="connsiteY21" fmla="*/ 1041400 h 1041400"/>
              <a:gd name="connsiteX22" fmla="*/ 261902 w 802449"/>
              <a:gd name="connsiteY22" fmla="*/ 1028700 h 1041400"/>
              <a:gd name="connsiteX23" fmla="*/ 185702 w 802449"/>
              <a:gd name="connsiteY23" fmla="*/ 965200 h 1041400"/>
              <a:gd name="connsiteX24" fmla="*/ 134902 w 802449"/>
              <a:gd name="connsiteY24" fmla="*/ 952500 h 1041400"/>
              <a:gd name="connsiteX25" fmla="*/ 109502 w 802449"/>
              <a:gd name="connsiteY25" fmla="*/ 914400 h 1041400"/>
              <a:gd name="connsiteX26" fmla="*/ 71402 w 802449"/>
              <a:gd name="connsiteY26" fmla="*/ 889000 h 1041400"/>
              <a:gd name="connsiteX27" fmla="*/ 33302 w 802449"/>
              <a:gd name="connsiteY27" fmla="*/ 850900 h 1041400"/>
              <a:gd name="connsiteX28" fmla="*/ 20602 w 802449"/>
              <a:gd name="connsiteY28" fmla="*/ 812800 h 1041400"/>
              <a:gd name="connsiteX29" fmla="*/ 20602 w 802449"/>
              <a:gd name="connsiteY29" fmla="*/ 368300 h 1041400"/>
              <a:gd name="connsiteX30" fmla="*/ 46002 w 802449"/>
              <a:gd name="connsiteY30" fmla="*/ 330200 h 1041400"/>
              <a:gd name="connsiteX31" fmla="*/ 84102 w 802449"/>
              <a:gd name="connsiteY31" fmla="*/ 254000 h 1041400"/>
              <a:gd name="connsiteX32" fmla="*/ 122202 w 802449"/>
              <a:gd name="connsiteY32" fmla="*/ 241300 h 1041400"/>
              <a:gd name="connsiteX33" fmla="*/ 173002 w 802449"/>
              <a:gd name="connsiteY33" fmla="*/ 1778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02449" h="1041400">
                <a:moveTo>
                  <a:pt x="71402" y="317500"/>
                </a:moveTo>
                <a:cubicBezTo>
                  <a:pt x="86603" y="279498"/>
                  <a:pt x="112995" y="200871"/>
                  <a:pt x="147602" y="177800"/>
                </a:cubicBezTo>
                <a:cubicBezTo>
                  <a:pt x="169235" y="163378"/>
                  <a:pt x="220749" y="130053"/>
                  <a:pt x="236502" y="114300"/>
                </a:cubicBezTo>
                <a:cubicBezTo>
                  <a:pt x="247295" y="103507"/>
                  <a:pt x="248959" y="84290"/>
                  <a:pt x="261902" y="76200"/>
                </a:cubicBezTo>
                <a:cubicBezTo>
                  <a:pt x="284606" y="62010"/>
                  <a:pt x="315825" y="65652"/>
                  <a:pt x="338102" y="50800"/>
                </a:cubicBezTo>
                <a:cubicBezTo>
                  <a:pt x="350802" y="42333"/>
                  <a:pt x="362254" y="31599"/>
                  <a:pt x="376202" y="25400"/>
                </a:cubicBezTo>
                <a:cubicBezTo>
                  <a:pt x="400668" y="14526"/>
                  <a:pt x="452402" y="0"/>
                  <a:pt x="452402" y="0"/>
                </a:cubicBezTo>
                <a:cubicBezTo>
                  <a:pt x="494735" y="4233"/>
                  <a:pt x="537231" y="7077"/>
                  <a:pt x="579402" y="12700"/>
                </a:cubicBezTo>
                <a:cubicBezTo>
                  <a:pt x="600798" y="15553"/>
                  <a:pt x="624941" y="13426"/>
                  <a:pt x="642902" y="25400"/>
                </a:cubicBezTo>
                <a:cubicBezTo>
                  <a:pt x="654041" y="32826"/>
                  <a:pt x="649615" y="51526"/>
                  <a:pt x="655602" y="63500"/>
                </a:cubicBezTo>
                <a:cubicBezTo>
                  <a:pt x="662428" y="77152"/>
                  <a:pt x="671231" y="89874"/>
                  <a:pt x="681002" y="101600"/>
                </a:cubicBezTo>
                <a:cubicBezTo>
                  <a:pt x="711560" y="138270"/>
                  <a:pt x="719740" y="140125"/>
                  <a:pt x="757202" y="165100"/>
                </a:cubicBezTo>
                <a:cubicBezTo>
                  <a:pt x="765669" y="177800"/>
                  <a:pt x="775776" y="189548"/>
                  <a:pt x="782602" y="203200"/>
                </a:cubicBezTo>
                <a:cubicBezTo>
                  <a:pt x="826472" y="290939"/>
                  <a:pt x="784155" y="498179"/>
                  <a:pt x="782602" y="520700"/>
                </a:cubicBezTo>
                <a:cubicBezTo>
                  <a:pt x="780542" y="550563"/>
                  <a:pt x="774454" y="580014"/>
                  <a:pt x="769902" y="609600"/>
                </a:cubicBezTo>
                <a:cubicBezTo>
                  <a:pt x="761586" y="663656"/>
                  <a:pt x="758531" y="687499"/>
                  <a:pt x="744502" y="736600"/>
                </a:cubicBezTo>
                <a:cubicBezTo>
                  <a:pt x="740824" y="749472"/>
                  <a:pt x="735480" y="761828"/>
                  <a:pt x="731802" y="774700"/>
                </a:cubicBezTo>
                <a:cubicBezTo>
                  <a:pt x="727933" y="788240"/>
                  <a:pt x="715358" y="847479"/>
                  <a:pt x="706402" y="863600"/>
                </a:cubicBezTo>
                <a:cubicBezTo>
                  <a:pt x="691561" y="890314"/>
                  <a:pt x="650170" y="956121"/>
                  <a:pt x="617502" y="977900"/>
                </a:cubicBezTo>
                <a:cubicBezTo>
                  <a:pt x="606363" y="985326"/>
                  <a:pt x="591376" y="984613"/>
                  <a:pt x="579402" y="990600"/>
                </a:cubicBezTo>
                <a:cubicBezTo>
                  <a:pt x="565750" y="997426"/>
                  <a:pt x="554954" y="1009174"/>
                  <a:pt x="541302" y="1016000"/>
                </a:cubicBezTo>
                <a:cubicBezTo>
                  <a:pt x="523082" y="1025110"/>
                  <a:pt x="468678" y="1037331"/>
                  <a:pt x="452402" y="1041400"/>
                </a:cubicBezTo>
                <a:cubicBezTo>
                  <a:pt x="388902" y="1037167"/>
                  <a:pt x="324677" y="1039163"/>
                  <a:pt x="261902" y="1028700"/>
                </a:cubicBezTo>
                <a:cubicBezTo>
                  <a:pt x="230388" y="1023448"/>
                  <a:pt x="209261" y="978662"/>
                  <a:pt x="185702" y="965200"/>
                </a:cubicBezTo>
                <a:cubicBezTo>
                  <a:pt x="170547" y="956540"/>
                  <a:pt x="151835" y="956733"/>
                  <a:pt x="134902" y="952500"/>
                </a:cubicBezTo>
                <a:cubicBezTo>
                  <a:pt x="126435" y="939800"/>
                  <a:pt x="120295" y="925193"/>
                  <a:pt x="109502" y="914400"/>
                </a:cubicBezTo>
                <a:cubicBezTo>
                  <a:pt x="98709" y="903607"/>
                  <a:pt x="83128" y="898771"/>
                  <a:pt x="71402" y="889000"/>
                </a:cubicBezTo>
                <a:cubicBezTo>
                  <a:pt x="57604" y="877502"/>
                  <a:pt x="46002" y="863600"/>
                  <a:pt x="33302" y="850900"/>
                </a:cubicBezTo>
                <a:cubicBezTo>
                  <a:pt x="29069" y="838200"/>
                  <a:pt x="23849" y="825787"/>
                  <a:pt x="20602" y="812800"/>
                </a:cubicBezTo>
                <a:cubicBezTo>
                  <a:pt x="-16639" y="663835"/>
                  <a:pt x="4950" y="540477"/>
                  <a:pt x="20602" y="368300"/>
                </a:cubicBezTo>
                <a:cubicBezTo>
                  <a:pt x="21984" y="353099"/>
                  <a:pt x="39176" y="343852"/>
                  <a:pt x="46002" y="330200"/>
                </a:cubicBezTo>
                <a:cubicBezTo>
                  <a:pt x="61340" y="299524"/>
                  <a:pt x="53772" y="278264"/>
                  <a:pt x="84102" y="254000"/>
                </a:cubicBezTo>
                <a:cubicBezTo>
                  <a:pt x="94555" y="245637"/>
                  <a:pt x="109502" y="245533"/>
                  <a:pt x="122202" y="241300"/>
                </a:cubicBezTo>
                <a:cubicBezTo>
                  <a:pt x="154244" y="193237"/>
                  <a:pt x="136809" y="213993"/>
                  <a:pt x="173002" y="177800"/>
                </a:cubicBezTo>
              </a:path>
            </a:pathLst>
          </a:cu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5638692" y="3251200"/>
            <a:ext cx="1092308" cy="965200"/>
          </a:xfrm>
          <a:custGeom>
            <a:avLst/>
            <a:gdLst>
              <a:gd name="connsiteX0" fmla="*/ 241408 w 1092308"/>
              <a:gd name="connsiteY0" fmla="*/ 469900 h 965200"/>
              <a:gd name="connsiteX1" fmla="*/ 127108 w 1092308"/>
              <a:gd name="connsiteY1" fmla="*/ 457200 h 965200"/>
              <a:gd name="connsiteX2" fmla="*/ 50908 w 1092308"/>
              <a:gd name="connsiteY2" fmla="*/ 406400 h 965200"/>
              <a:gd name="connsiteX3" fmla="*/ 108 w 1092308"/>
              <a:gd name="connsiteY3" fmla="*/ 330200 h 965200"/>
              <a:gd name="connsiteX4" fmla="*/ 12808 w 1092308"/>
              <a:gd name="connsiteY4" fmla="*/ 165100 h 965200"/>
              <a:gd name="connsiteX5" fmla="*/ 76308 w 1092308"/>
              <a:gd name="connsiteY5" fmla="*/ 101600 h 965200"/>
              <a:gd name="connsiteX6" fmla="*/ 114408 w 1092308"/>
              <a:gd name="connsiteY6" fmla="*/ 63500 h 965200"/>
              <a:gd name="connsiteX7" fmla="*/ 228708 w 1092308"/>
              <a:gd name="connsiteY7" fmla="*/ 0 h 965200"/>
              <a:gd name="connsiteX8" fmla="*/ 406508 w 1092308"/>
              <a:gd name="connsiteY8" fmla="*/ 12700 h 965200"/>
              <a:gd name="connsiteX9" fmla="*/ 482708 w 1092308"/>
              <a:gd name="connsiteY9" fmla="*/ 38100 h 965200"/>
              <a:gd name="connsiteX10" fmla="*/ 571608 w 1092308"/>
              <a:gd name="connsiteY10" fmla="*/ 63500 h 965200"/>
              <a:gd name="connsiteX11" fmla="*/ 685908 w 1092308"/>
              <a:gd name="connsiteY11" fmla="*/ 114300 h 965200"/>
              <a:gd name="connsiteX12" fmla="*/ 724008 w 1092308"/>
              <a:gd name="connsiteY12" fmla="*/ 127000 h 965200"/>
              <a:gd name="connsiteX13" fmla="*/ 762108 w 1092308"/>
              <a:gd name="connsiteY13" fmla="*/ 139700 h 965200"/>
              <a:gd name="connsiteX14" fmla="*/ 838308 w 1092308"/>
              <a:gd name="connsiteY14" fmla="*/ 203200 h 965200"/>
              <a:gd name="connsiteX15" fmla="*/ 876408 w 1092308"/>
              <a:gd name="connsiteY15" fmla="*/ 228600 h 965200"/>
              <a:gd name="connsiteX16" fmla="*/ 901808 w 1092308"/>
              <a:gd name="connsiteY16" fmla="*/ 266700 h 965200"/>
              <a:gd name="connsiteX17" fmla="*/ 939908 w 1092308"/>
              <a:gd name="connsiteY17" fmla="*/ 292100 h 965200"/>
              <a:gd name="connsiteX18" fmla="*/ 990708 w 1092308"/>
              <a:gd name="connsiteY18" fmla="*/ 368300 h 965200"/>
              <a:gd name="connsiteX19" fmla="*/ 1016108 w 1092308"/>
              <a:gd name="connsiteY19" fmla="*/ 406400 h 965200"/>
              <a:gd name="connsiteX20" fmla="*/ 1054208 w 1092308"/>
              <a:gd name="connsiteY20" fmla="*/ 520700 h 965200"/>
              <a:gd name="connsiteX21" fmla="*/ 1066908 w 1092308"/>
              <a:gd name="connsiteY21" fmla="*/ 558800 h 965200"/>
              <a:gd name="connsiteX22" fmla="*/ 1079608 w 1092308"/>
              <a:gd name="connsiteY22" fmla="*/ 596900 h 965200"/>
              <a:gd name="connsiteX23" fmla="*/ 1092308 w 1092308"/>
              <a:gd name="connsiteY23" fmla="*/ 647700 h 965200"/>
              <a:gd name="connsiteX24" fmla="*/ 1079608 w 1092308"/>
              <a:gd name="connsiteY24" fmla="*/ 914400 h 965200"/>
              <a:gd name="connsiteX25" fmla="*/ 1041508 w 1092308"/>
              <a:gd name="connsiteY25" fmla="*/ 939800 h 965200"/>
              <a:gd name="connsiteX26" fmla="*/ 965308 w 1092308"/>
              <a:gd name="connsiteY26" fmla="*/ 965200 h 965200"/>
              <a:gd name="connsiteX27" fmla="*/ 622408 w 1092308"/>
              <a:gd name="connsiteY27" fmla="*/ 952500 h 965200"/>
              <a:gd name="connsiteX28" fmla="*/ 508108 w 1092308"/>
              <a:gd name="connsiteY28" fmla="*/ 863600 h 965200"/>
              <a:gd name="connsiteX29" fmla="*/ 482708 w 1092308"/>
              <a:gd name="connsiteY29" fmla="*/ 787400 h 965200"/>
              <a:gd name="connsiteX30" fmla="*/ 457308 w 1092308"/>
              <a:gd name="connsiteY30" fmla="*/ 749300 h 965200"/>
              <a:gd name="connsiteX31" fmla="*/ 419208 w 1092308"/>
              <a:gd name="connsiteY31" fmla="*/ 673100 h 965200"/>
              <a:gd name="connsiteX32" fmla="*/ 343008 w 1092308"/>
              <a:gd name="connsiteY32" fmla="*/ 622300 h 965200"/>
              <a:gd name="connsiteX33" fmla="*/ 228708 w 1092308"/>
              <a:gd name="connsiteY33" fmla="*/ 571500 h 965200"/>
              <a:gd name="connsiteX34" fmla="*/ 190608 w 1092308"/>
              <a:gd name="connsiteY34" fmla="*/ 558800 h 965200"/>
              <a:gd name="connsiteX35" fmla="*/ 114408 w 1092308"/>
              <a:gd name="connsiteY35" fmla="*/ 457200 h 965200"/>
              <a:gd name="connsiteX36" fmla="*/ 38208 w 1092308"/>
              <a:gd name="connsiteY36" fmla="*/ 406400 h 965200"/>
              <a:gd name="connsiteX37" fmla="*/ 25508 w 1092308"/>
              <a:gd name="connsiteY37" fmla="*/ 35560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2308" h="965200">
                <a:moveTo>
                  <a:pt x="241408" y="469900"/>
                </a:moveTo>
                <a:cubicBezTo>
                  <a:pt x="203308" y="465667"/>
                  <a:pt x="163475" y="469322"/>
                  <a:pt x="127108" y="457200"/>
                </a:cubicBezTo>
                <a:cubicBezTo>
                  <a:pt x="98148" y="447547"/>
                  <a:pt x="50908" y="406400"/>
                  <a:pt x="50908" y="406400"/>
                </a:cubicBezTo>
                <a:cubicBezTo>
                  <a:pt x="33975" y="381000"/>
                  <a:pt x="-2233" y="360637"/>
                  <a:pt x="108" y="330200"/>
                </a:cubicBezTo>
                <a:cubicBezTo>
                  <a:pt x="4341" y="275167"/>
                  <a:pt x="2636" y="219351"/>
                  <a:pt x="12808" y="165100"/>
                </a:cubicBezTo>
                <a:cubicBezTo>
                  <a:pt x="19707" y="128307"/>
                  <a:pt x="52476" y="121460"/>
                  <a:pt x="76308" y="101600"/>
                </a:cubicBezTo>
                <a:cubicBezTo>
                  <a:pt x="90106" y="90102"/>
                  <a:pt x="100231" y="74527"/>
                  <a:pt x="114408" y="63500"/>
                </a:cubicBezTo>
                <a:cubicBezTo>
                  <a:pt x="179912" y="12552"/>
                  <a:pt x="171223" y="19162"/>
                  <a:pt x="228708" y="0"/>
                </a:cubicBezTo>
                <a:cubicBezTo>
                  <a:pt x="287975" y="4233"/>
                  <a:pt x="347748" y="3886"/>
                  <a:pt x="406508" y="12700"/>
                </a:cubicBezTo>
                <a:cubicBezTo>
                  <a:pt x="432986" y="16672"/>
                  <a:pt x="457308" y="29633"/>
                  <a:pt x="482708" y="38100"/>
                </a:cubicBezTo>
                <a:cubicBezTo>
                  <a:pt x="537367" y="56320"/>
                  <a:pt x="507821" y="47553"/>
                  <a:pt x="571608" y="63500"/>
                </a:cubicBezTo>
                <a:cubicBezTo>
                  <a:pt x="631985" y="103752"/>
                  <a:pt x="595228" y="84073"/>
                  <a:pt x="685908" y="114300"/>
                </a:cubicBezTo>
                <a:lnTo>
                  <a:pt x="724008" y="127000"/>
                </a:lnTo>
                <a:cubicBezTo>
                  <a:pt x="736708" y="131233"/>
                  <a:pt x="750969" y="132274"/>
                  <a:pt x="762108" y="139700"/>
                </a:cubicBezTo>
                <a:cubicBezTo>
                  <a:pt x="856703" y="202763"/>
                  <a:pt x="740522" y="121712"/>
                  <a:pt x="838308" y="203200"/>
                </a:cubicBezTo>
                <a:cubicBezTo>
                  <a:pt x="850034" y="212971"/>
                  <a:pt x="863708" y="220133"/>
                  <a:pt x="876408" y="228600"/>
                </a:cubicBezTo>
                <a:cubicBezTo>
                  <a:pt x="884875" y="241300"/>
                  <a:pt x="891015" y="255907"/>
                  <a:pt x="901808" y="266700"/>
                </a:cubicBezTo>
                <a:cubicBezTo>
                  <a:pt x="912601" y="277493"/>
                  <a:pt x="929857" y="280613"/>
                  <a:pt x="939908" y="292100"/>
                </a:cubicBezTo>
                <a:cubicBezTo>
                  <a:pt x="960010" y="315074"/>
                  <a:pt x="973775" y="342900"/>
                  <a:pt x="990708" y="368300"/>
                </a:cubicBezTo>
                <a:cubicBezTo>
                  <a:pt x="999175" y="381000"/>
                  <a:pt x="1011281" y="391920"/>
                  <a:pt x="1016108" y="406400"/>
                </a:cubicBezTo>
                <a:lnTo>
                  <a:pt x="1054208" y="520700"/>
                </a:lnTo>
                <a:lnTo>
                  <a:pt x="1066908" y="558800"/>
                </a:lnTo>
                <a:cubicBezTo>
                  <a:pt x="1071141" y="571500"/>
                  <a:pt x="1076361" y="583913"/>
                  <a:pt x="1079608" y="596900"/>
                </a:cubicBezTo>
                <a:lnTo>
                  <a:pt x="1092308" y="647700"/>
                </a:lnTo>
                <a:cubicBezTo>
                  <a:pt x="1088075" y="736600"/>
                  <a:pt x="1094857" y="826715"/>
                  <a:pt x="1079608" y="914400"/>
                </a:cubicBezTo>
                <a:cubicBezTo>
                  <a:pt x="1076993" y="929438"/>
                  <a:pt x="1055456" y="933601"/>
                  <a:pt x="1041508" y="939800"/>
                </a:cubicBezTo>
                <a:cubicBezTo>
                  <a:pt x="1017042" y="950674"/>
                  <a:pt x="965308" y="965200"/>
                  <a:pt x="965308" y="965200"/>
                </a:cubicBezTo>
                <a:cubicBezTo>
                  <a:pt x="851008" y="960967"/>
                  <a:pt x="735496" y="969634"/>
                  <a:pt x="622408" y="952500"/>
                </a:cubicBezTo>
                <a:cubicBezTo>
                  <a:pt x="586601" y="947075"/>
                  <a:pt x="535236" y="890728"/>
                  <a:pt x="508108" y="863600"/>
                </a:cubicBezTo>
                <a:cubicBezTo>
                  <a:pt x="499641" y="838200"/>
                  <a:pt x="497560" y="809677"/>
                  <a:pt x="482708" y="787400"/>
                </a:cubicBezTo>
                <a:cubicBezTo>
                  <a:pt x="474241" y="774700"/>
                  <a:pt x="464134" y="762952"/>
                  <a:pt x="457308" y="749300"/>
                </a:cubicBezTo>
                <a:cubicBezTo>
                  <a:pt x="440196" y="715077"/>
                  <a:pt x="451560" y="701408"/>
                  <a:pt x="419208" y="673100"/>
                </a:cubicBezTo>
                <a:cubicBezTo>
                  <a:pt x="396234" y="652998"/>
                  <a:pt x="368408" y="639233"/>
                  <a:pt x="343008" y="622300"/>
                </a:cubicBezTo>
                <a:cubicBezTo>
                  <a:pt x="282631" y="582048"/>
                  <a:pt x="319388" y="601727"/>
                  <a:pt x="228708" y="571500"/>
                </a:cubicBezTo>
                <a:lnTo>
                  <a:pt x="190608" y="558800"/>
                </a:lnTo>
                <a:cubicBezTo>
                  <a:pt x="154817" y="451426"/>
                  <a:pt x="192270" y="503917"/>
                  <a:pt x="114408" y="457200"/>
                </a:cubicBezTo>
                <a:cubicBezTo>
                  <a:pt x="88231" y="441494"/>
                  <a:pt x="38208" y="406400"/>
                  <a:pt x="38208" y="406400"/>
                </a:cubicBezTo>
                <a:lnTo>
                  <a:pt x="25508" y="355600"/>
                </a:lnTo>
              </a:path>
            </a:pathLst>
          </a:cu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6057900" y="5689600"/>
            <a:ext cx="1359787" cy="927100"/>
          </a:xfrm>
          <a:custGeom>
            <a:avLst/>
            <a:gdLst>
              <a:gd name="connsiteX0" fmla="*/ 546100 w 1359787"/>
              <a:gd name="connsiteY0" fmla="*/ 850900 h 927100"/>
              <a:gd name="connsiteX1" fmla="*/ 419100 w 1359787"/>
              <a:gd name="connsiteY1" fmla="*/ 838200 h 927100"/>
              <a:gd name="connsiteX2" fmla="*/ 342900 w 1359787"/>
              <a:gd name="connsiteY2" fmla="*/ 800100 h 927100"/>
              <a:gd name="connsiteX3" fmla="*/ 304800 w 1359787"/>
              <a:gd name="connsiteY3" fmla="*/ 787400 h 927100"/>
              <a:gd name="connsiteX4" fmla="*/ 266700 w 1359787"/>
              <a:gd name="connsiteY4" fmla="*/ 762000 h 927100"/>
              <a:gd name="connsiteX5" fmla="*/ 228600 w 1359787"/>
              <a:gd name="connsiteY5" fmla="*/ 749300 h 927100"/>
              <a:gd name="connsiteX6" fmla="*/ 114300 w 1359787"/>
              <a:gd name="connsiteY6" fmla="*/ 673100 h 927100"/>
              <a:gd name="connsiteX7" fmla="*/ 76200 w 1359787"/>
              <a:gd name="connsiteY7" fmla="*/ 647700 h 927100"/>
              <a:gd name="connsiteX8" fmla="*/ 50800 w 1359787"/>
              <a:gd name="connsiteY8" fmla="*/ 609600 h 927100"/>
              <a:gd name="connsiteX9" fmla="*/ 12700 w 1359787"/>
              <a:gd name="connsiteY9" fmla="*/ 571500 h 927100"/>
              <a:gd name="connsiteX10" fmla="*/ 0 w 1359787"/>
              <a:gd name="connsiteY10" fmla="*/ 533400 h 927100"/>
              <a:gd name="connsiteX11" fmla="*/ 38100 w 1359787"/>
              <a:gd name="connsiteY11" fmla="*/ 381000 h 927100"/>
              <a:gd name="connsiteX12" fmla="*/ 114300 w 1359787"/>
              <a:gd name="connsiteY12" fmla="*/ 330200 h 927100"/>
              <a:gd name="connsiteX13" fmla="*/ 139700 w 1359787"/>
              <a:gd name="connsiteY13" fmla="*/ 292100 h 927100"/>
              <a:gd name="connsiteX14" fmla="*/ 177800 w 1359787"/>
              <a:gd name="connsiteY14" fmla="*/ 266700 h 927100"/>
              <a:gd name="connsiteX15" fmla="*/ 228600 w 1359787"/>
              <a:gd name="connsiteY15" fmla="*/ 228600 h 927100"/>
              <a:gd name="connsiteX16" fmla="*/ 266700 w 1359787"/>
              <a:gd name="connsiteY16" fmla="*/ 203200 h 927100"/>
              <a:gd name="connsiteX17" fmla="*/ 317500 w 1359787"/>
              <a:gd name="connsiteY17" fmla="*/ 165100 h 927100"/>
              <a:gd name="connsiteX18" fmla="*/ 495300 w 1359787"/>
              <a:gd name="connsiteY18" fmla="*/ 63500 h 927100"/>
              <a:gd name="connsiteX19" fmla="*/ 596900 w 1359787"/>
              <a:gd name="connsiteY19" fmla="*/ 38100 h 927100"/>
              <a:gd name="connsiteX20" fmla="*/ 635000 w 1359787"/>
              <a:gd name="connsiteY20" fmla="*/ 25400 h 927100"/>
              <a:gd name="connsiteX21" fmla="*/ 723900 w 1359787"/>
              <a:gd name="connsiteY21" fmla="*/ 0 h 927100"/>
              <a:gd name="connsiteX22" fmla="*/ 1028700 w 1359787"/>
              <a:gd name="connsiteY22" fmla="*/ 12700 h 927100"/>
              <a:gd name="connsiteX23" fmla="*/ 1104900 w 1359787"/>
              <a:gd name="connsiteY23" fmla="*/ 38100 h 927100"/>
              <a:gd name="connsiteX24" fmla="*/ 1193800 w 1359787"/>
              <a:gd name="connsiteY24" fmla="*/ 88900 h 927100"/>
              <a:gd name="connsiteX25" fmla="*/ 1308100 w 1359787"/>
              <a:gd name="connsiteY25" fmla="*/ 177800 h 927100"/>
              <a:gd name="connsiteX26" fmla="*/ 1333500 w 1359787"/>
              <a:gd name="connsiteY26" fmla="*/ 215900 h 927100"/>
              <a:gd name="connsiteX27" fmla="*/ 1346200 w 1359787"/>
              <a:gd name="connsiteY27" fmla="*/ 254000 h 927100"/>
              <a:gd name="connsiteX28" fmla="*/ 1308100 w 1359787"/>
              <a:gd name="connsiteY28" fmla="*/ 635000 h 927100"/>
              <a:gd name="connsiteX29" fmla="*/ 1270000 w 1359787"/>
              <a:gd name="connsiteY29" fmla="*/ 660400 h 927100"/>
              <a:gd name="connsiteX30" fmla="*/ 1206500 w 1359787"/>
              <a:gd name="connsiteY30" fmla="*/ 736600 h 927100"/>
              <a:gd name="connsiteX31" fmla="*/ 1168400 w 1359787"/>
              <a:gd name="connsiteY31" fmla="*/ 749300 h 927100"/>
              <a:gd name="connsiteX32" fmla="*/ 1092200 w 1359787"/>
              <a:gd name="connsiteY32" fmla="*/ 800100 h 927100"/>
              <a:gd name="connsiteX33" fmla="*/ 1016000 w 1359787"/>
              <a:gd name="connsiteY33" fmla="*/ 850900 h 927100"/>
              <a:gd name="connsiteX34" fmla="*/ 939800 w 1359787"/>
              <a:gd name="connsiteY34" fmla="*/ 889000 h 927100"/>
              <a:gd name="connsiteX35" fmla="*/ 850900 w 1359787"/>
              <a:gd name="connsiteY35" fmla="*/ 914400 h 927100"/>
              <a:gd name="connsiteX36" fmla="*/ 812800 w 1359787"/>
              <a:gd name="connsiteY36" fmla="*/ 927100 h 927100"/>
              <a:gd name="connsiteX37" fmla="*/ 647700 w 1359787"/>
              <a:gd name="connsiteY37" fmla="*/ 914400 h 927100"/>
              <a:gd name="connsiteX38" fmla="*/ 571500 w 1359787"/>
              <a:gd name="connsiteY38" fmla="*/ 876300 h 927100"/>
              <a:gd name="connsiteX39" fmla="*/ 495300 w 1359787"/>
              <a:gd name="connsiteY39" fmla="*/ 850900 h 927100"/>
              <a:gd name="connsiteX40" fmla="*/ 381000 w 1359787"/>
              <a:gd name="connsiteY40" fmla="*/ 82550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359787" h="927100">
                <a:moveTo>
                  <a:pt x="546100" y="850900"/>
                </a:moveTo>
                <a:cubicBezTo>
                  <a:pt x="503767" y="846667"/>
                  <a:pt x="461150" y="844669"/>
                  <a:pt x="419100" y="838200"/>
                </a:cubicBezTo>
                <a:cubicBezTo>
                  <a:pt x="372991" y="831106"/>
                  <a:pt x="384761" y="821030"/>
                  <a:pt x="342900" y="800100"/>
                </a:cubicBezTo>
                <a:cubicBezTo>
                  <a:pt x="330926" y="794113"/>
                  <a:pt x="316774" y="793387"/>
                  <a:pt x="304800" y="787400"/>
                </a:cubicBezTo>
                <a:cubicBezTo>
                  <a:pt x="291148" y="780574"/>
                  <a:pt x="280352" y="768826"/>
                  <a:pt x="266700" y="762000"/>
                </a:cubicBezTo>
                <a:cubicBezTo>
                  <a:pt x="254726" y="756013"/>
                  <a:pt x="240302" y="755801"/>
                  <a:pt x="228600" y="749300"/>
                </a:cubicBezTo>
                <a:lnTo>
                  <a:pt x="114300" y="673100"/>
                </a:lnTo>
                <a:lnTo>
                  <a:pt x="76200" y="647700"/>
                </a:lnTo>
                <a:cubicBezTo>
                  <a:pt x="67733" y="635000"/>
                  <a:pt x="60571" y="621326"/>
                  <a:pt x="50800" y="609600"/>
                </a:cubicBezTo>
                <a:cubicBezTo>
                  <a:pt x="39302" y="595802"/>
                  <a:pt x="22663" y="586444"/>
                  <a:pt x="12700" y="571500"/>
                </a:cubicBezTo>
                <a:cubicBezTo>
                  <a:pt x="5274" y="560361"/>
                  <a:pt x="4233" y="546100"/>
                  <a:pt x="0" y="533400"/>
                </a:cubicBezTo>
                <a:cubicBezTo>
                  <a:pt x="5370" y="485067"/>
                  <a:pt x="-4975" y="418690"/>
                  <a:pt x="38100" y="381000"/>
                </a:cubicBezTo>
                <a:cubicBezTo>
                  <a:pt x="61074" y="360898"/>
                  <a:pt x="114300" y="330200"/>
                  <a:pt x="114300" y="330200"/>
                </a:cubicBezTo>
                <a:cubicBezTo>
                  <a:pt x="122767" y="317500"/>
                  <a:pt x="128907" y="302893"/>
                  <a:pt x="139700" y="292100"/>
                </a:cubicBezTo>
                <a:cubicBezTo>
                  <a:pt x="150493" y="281307"/>
                  <a:pt x="165380" y="275572"/>
                  <a:pt x="177800" y="266700"/>
                </a:cubicBezTo>
                <a:cubicBezTo>
                  <a:pt x="195024" y="254397"/>
                  <a:pt x="211376" y="240903"/>
                  <a:pt x="228600" y="228600"/>
                </a:cubicBezTo>
                <a:cubicBezTo>
                  <a:pt x="241020" y="219728"/>
                  <a:pt x="254280" y="212072"/>
                  <a:pt x="266700" y="203200"/>
                </a:cubicBezTo>
                <a:cubicBezTo>
                  <a:pt x="283924" y="190897"/>
                  <a:pt x="300160" y="177238"/>
                  <a:pt x="317500" y="165100"/>
                </a:cubicBezTo>
                <a:cubicBezTo>
                  <a:pt x="368174" y="129628"/>
                  <a:pt x="437133" y="82889"/>
                  <a:pt x="495300" y="63500"/>
                </a:cubicBezTo>
                <a:cubicBezTo>
                  <a:pt x="582391" y="34470"/>
                  <a:pt x="474297" y="68751"/>
                  <a:pt x="596900" y="38100"/>
                </a:cubicBezTo>
                <a:cubicBezTo>
                  <a:pt x="609887" y="34853"/>
                  <a:pt x="622128" y="29078"/>
                  <a:pt x="635000" y="25400"/>
                </a:cubicBezTo>
                <a:cubicBezTo>
                  <a:pt x="746628" y="-6494"/>
                  <a:pt x="632549" y="30450"/>
                  <a:pt x="723900" y="0"/>
                </a:cubicBezTo>
                <a:cubicBezTo>
                  <a:pt x="825500" y="4233"/>
                  <a:pt x="927517" y="2582"/>
                  <a:pt x="1028700" y="12700"/>
                </a:cubicBezTo>
                <a:cubicBezTo>
                  <a:pt x="1055341" y="15364"/>
                  <a:pt x="1104900" y="38100"/>
                  <a:pt x="1104900" y="38100"/>
                </a:cubicBezTo>
                <a:cubicBezTo>
                  <a:pt x="1271543" y="163082"/>
                  <a:pt x="1069128" y="19638"/>
                  <a:pt x="1193800" y="88900"/>
                </a:cubicBezTo>
                <a:cubicBezTo>
                  <a:pt x="1237746" y="113315"/>
                  <a:pt x="1276183" y="139500"/>
                  <a:pt x="1308100" y="177800"/>
                </a:cubicBezTo>
                <a:cubicBezTo>
                  <a:pt x="1317871" y="189526"/>
                  <a:pt x="1326674" y="202248"/>
                  <a:pt x="1333500" y="215900"/>
                </a:cubicBezTo>
                <a:cubicBezTo>
                  <a:pt x="1339487" y="227874"/>
                  <a:pt x="1341967" y="241300"/>
                  <a:pt x="1346200" y="254000"/>
                </a:cubicBezTo>
                <a:cubicBezTo>
                  <a:pt x="1345738" y="266463"/>
                  <a:pt x="1395237" y="547863"/>
                  <a:pt x="1308100" y="635000"/>
                </a:cubicBezTo>
                <a:cubicBezTo>
                  <a:pt x="1297307" y="645793"/>
                  <a:pt x="1282700" y="651933"/>
                  <a:pt x="1270000" y="660400"/>
                </a:cubicBezTo>
                <a:cubicBezTo>
                  <a:pt x="1251258" y="688513"/>
                  <a:pt x="1235836" y="717043"/>
                  <a:pt x="1206500" y="736600"/>
                </a:cubicBezTo>
                <a:cubicBezTo>
                  <a:pt x="1195361" y="744026"/>
                  <a:pt x="1181100" y="745067"/>
                  <a:pt x="1168400" y="749300"/>
                </a:cubicBezTo>
                <a:cubicBezTo>
                  <a:pt x="1083846" y="833854"/>
                  <a:pt x="1174908" y="754151"/>
                  <a:pt x="1092200" y="800100"/>
                </a:cubicBezTo>
                <a:cubicBezTo>
                  <a:pt x="1065515" y="814925"/>
                  <a:pt x="1044960" y="841247"/>
                  <a:pt x="1016000" y="850900"/>
                </a:cubicBezTo>
                <a:cubicBezTo>
                  <a:pt x="920235" y="882822"/>
                  <a:pt x="1038277" y="839761"/>
                  <a:pt x="939800" y="889000"/>
                </a:cubicBezTo>
                <a:cubicBezTo>
                  <a:pt x="919500" y="899150"/>
                  <a:pt x="869889" y="908975"/>
                  <a:pt x="850900" y="914400"/>
                </a:cubicBezTo>
                <a:cubicBezTo>
                  <a:pt x="838028" y="918078"/>
                  <a:pt x="825500" y="922867"/>
                  <a:pt x="812800" y="927100"/>
                </a:cubicBezTo>
                <a:cubicBezTo>
                  <a:pt x="757767" y="922867"/>
                  <a:pt x="702470" y="921246"/>
                  <a:pt x="647700" y="914400"/>
                </a:cubicBezTo>
                <a:cubicBezTo>
                  <a:pt x="599369" y="908359"/>
                  <a:pt x="615893" y="896030"/>
                  <a:pt x="571500" y="876300"/>
                </a:cubicBezTo>
                <a:cubicBezTo>
                  <a:pt x="547034" y="865426"/>
                  <a:pt x="521910" y="853857"/>
                  <a:pt x="495300" y="850900"/>
                </a:cubicBezTo>
                <a:cubicBezTo>
                  <a:pt x="376793" y="837733"/>
                  <a:pt x="381000" y="876534"/>
                  <a:pt x="381000" y="825500"/>
                </a:cubicBezTo>
              </a:path>
            </a:pathLst>
          </a:cu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3212342" y="5626100"/>
            <a:ext cx="1537458" cy="863600"/>
          </a:xfrm>
          <a:custGeom>
            <a:avLst/>
            <a:gdLst>
              <a:gd name="connsiteX0" fmla="*/ 877058 w 1537458"/>
              <a:gd name="connsiteY0" fmla="*/ 863600 h 863600"/>
              <a:gd name="connsiteX1" fmla="*/ 661158 w 1537458"/>
              <a:gd name="connsiteY1" fmla="*/ 850900 h 863600"/>
              <a:gd name="connsiteX2" fmla="*/ 623058 w 1537458"/>
              <a:gd name="connsiteY2" fmla="*/ 838200 h 863600"/>
              <a:gd name="connsiteX3" fmla="*/ 521458 w 1537458"/>
              <a:gd name="connsiteY3" fmla="*/ 825500 h 863600"/>
              <a:gd name="connsiteX4" fmla="*/ 369058 w 1537458"/>
              <a:gd name="connsiteY4" fmla="*/ 800100 h 863600"/>
              <a:gd name="connsiteX5" fmla="*/ 292858 w 1537458"/>
              <a:gd name="connsiteY5" fmla="*/ 787400 h 863600"/>
              <a:gd name="connsiteX6" fmla="*/ 178558 w 1537458"/>
              <a:gd name="connsiteY6" fmla="*/ 723900 h 863600"/>
              <a:gd name="connsiteX7" fmla="*/ 89658 w 1537458"/>
              <a:gd name="connsiteY7" fmla="*/ 609600 h 863600"/>
              <a:gd name="connsiteX8" fmla="*/ 64258 w 1537458"/>
              <a:gd name="connsiteY8" fmla="*/ 571500 h 863600"/>
              <a:gd name="connsiteX9" fmla="*/ 51558 w 1537458"/>
              <a:gd name="connsiteY9" fmla="*/ 533400 h 863600"/>
              <a:gd name="connsiteX10" fmla="*/ 26158 w 1537458"/>
              <a:gd name="connsiteY10" fmla="*/ 495300 h 863600"/>
              <a:gd name="connsiteX11" fmla="*/ 758 w 1537458"/>
              <a:gd name="connsiteY11" fmla="*/ 419100 h 863600"/>
              <a:gd name="connsiteX12" fmla="*/ 13458 w 1537458"/>
              <a:gd name="connsiteY12" fmla="*/ 190500 h 863600"/>
              <a:gd name="connsiteX13" fmla="*/ 89658 w 1537458"/>
              <a:gd name="connsiteY13" fmla="*/ 139700 h 863600"/>
              <a:gd name="connsiteX14" fmla="*/ 127758 w 1537458"/>
              <a:gd name="connsiteY14" fmla="*/ 114300 h 863600"/>
              <a:gd name="connsiteX15" fmla="*/ 165858 w 1537458"/>
              <a:gd name="connsiteY15" fmla="*/ 88900 h 863600"/>
              <a:gd name="connsiteX16" fmla="*/ 292858 w 1537458"/>
              <a:gd name="connsiteY16" fmla="*/ 63500 h 863600"/>
              <a:gd name="connsiteX17" fmla="*/ 445258 w 1537458"/>
              <a:gd name="connsiteY17" fmla="*/ 25400 h 863600"/>
              <a:gd name="connsiteX18" fmla="*/ 483358 w 1537458"/>
              <a:gd name="connsiteY18" fmla="*/ 12700 h 863600"/>
              <a:gd name="connsiteX19" fmla="*/ 737358 w 1537458"/>
              <a:gd name="connsiteY19" fmla="*/ 0 h 863600"/>
              <a:gd name="connsiteX20" fmla="*/ 1004058 w 1537458"/>
              <a:gd name="connsiteY20" fmla="*/ 12700 h 863600"/>
              <a:gd name="connsiteX21" fmla="*/ 1105658 w 1537458"/>
              <a:gd name="connsiteY21" fmla="*/ 38100 h 863600"/>
              <a:gd name="connsiteX22" fmla="*/ 1156458 w 1537458"/>
              <a:gd name="connsiteY22" fmla="*/ 50800 h 863600"/>
              <a:gd name="connsiteX23" fmla="*/ 1283458 w 1537458"/>
              <a:gd name="connsiteY23" fmla="*/ 101600 h 863600"/>
              <a:gd name="connsiteX24" fmla="*/ 1359658 w 1537458"/>
              <a:gd name="connsiteY24" fmla="*/ 177800 h 863600"/>
              <a:gd name="connsiteX25" fmla="*/ 1397758 w 1537458"/>
              <a:gd name="connsiteY25" fmla="*/ 254000 h 863600"/>
              <a:gd name="connsiteX26" fmla="*/ 1410458 w 1537458"/>
              <a:gd name="connsiteY26" fmla="*/ 292100 h 863600"/>
              <a:gd name="connsiteX27" fmla="*/ 1435858 w 1537458"/>
              <a:gd name="connsiteY27" fmla="*/ 330200 h 863600"/>
              <a:gd name="connsiteX28" fmla="*/ 1448558 w 1537458"/>
              <a:gd name="connsiteY28" fmla="*/ 368300 h 863600"/>
              <a:gd name="connsiteX29" fmla="*/ 1499358 w 1537458"/>
              <a:gd name="connsiteY29" fmla="*/ 444500 h 863600"/>
              <a:gd name="connsiteX30" fmla="*/ 1524758 w 1537458"/>
              <a:gd name="connsiteY30" fmla="*/ 520700 h 863600"/>
              <a:gd name="connsiteX31" fmla="*/ 1537458 w 1537458"/>
              <a:gd name="connsiteY31" fmla="*/ 558800 h 863600"/>
              <a:gd name="connsiteX32" fmla="*/ 1499358 w 1537458"/>
              <a:gd name="connsiteY32" fmla="*/ 723900 h 863600"/>
              <a:gd name="connsiteX33" fmla="*/ 1423158 w 1537458"/>
              <a:gd name="connsiteY33" fmla="*/ 749300 h 863600"/>
              <a:gd name="connsiteX34" fmla="*/ 1385058 w 1537458"/>
              <a:gd name="connsiteY34" fmla="*/ 774700 h 863600"/>
              <a:gd name="connsiteX35" fmla="*/ 1296158 w 1537458"/>
              <a:gd name="connsiteY35" fmla="*/ 812800 h 863600"/>
              <a:gd name="connsiteX36" fmla="*/ 1258058 w 1537458"/>
              <a:gd name="connsiteY36" fmla="*/ 838200 h 863600"/>
              <a:gd name="connsiteX37" fmla="*/ 1194558 w 1537458"/>
              <a:gd name="connsiteY37" fmla="*/ 850900 h 863600"/>
              <a:gd name="connsiteX38" fmla="*/ 750058 w 1537458"/>
              <a:gd name="connsiteY38" fmla="*/ 85090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537458" h="863600">
                <a:moveTo>
                  <a:pt x="877058" y="863600"/>
                </a:moveTo>
                <a:cubicBezTo>
                  <a:pt x="805091" y="859367"/>
                  <a:pt x="732891" y="858073"/>
                  <a:pt x="661158" y="850900"/>
                </a:cubicBezTo>
                <a:cubicBezTo>
                  <a:pt x="647837" y="849568"/>
                  <a:pt x="636229" y="840595"/>
                  <a:pt x="623058" y="838200"/>
                </a:cubicBezTo>
                <a:cubicBezTo>
                  <a:pt x="589478" y="832095"/>
                  <a:pt x="555289" y="830011"/>
                  <a:pt x="521458" y="825500"/>
                </a:cubicBezTo>
                <a:cubicBezTo>
                  <a:pt x="384563" y="807247"/>
                  <a:pt x="481111" y="820473"/>
                  <a:pt x="369058" y="800100"/>
                </a:cubicBezTo>
                <a:cubicBezTo>
                  <a:pt x="343723" y="795494"/>
                  <a:pt x="317995" y="792986"/>
                  <a:pt x="292858" y="787400"/>
                </a:cubicBezTo>
                <a:cubicBezTo>
                  <a:pt x="251792" y="778274"/>
                  <a:pt x="206620" y="751962"/>
                  <a:pt x="178558" y="723900"/>
                </a:cubicBezTo>
                <a:cubicBezTo>
                  <a:pt x="118872" y="664214"/>
                  <a:pt x="150421" y="700744"/>
                  <a:pt x="89658" y="609600"/>
                </a:cubicBezTo>
                <a:cubicBezTo>
                  <a:pt x="81191" y="596900"/>
                  <a:pt x="69085" y="585980"/>
                  <a:pt x="64258" y="571500"/>
                </a:cubicBezTo>
                <a:cubicBezTo>
                  <a:pt x="60025" y="558800"/>
                  <a:pt x="57545" y="545374"/>
                  <a:pt x="51558" y="533400"/>
                </a:cubicBezTo>
                <a:cubicBezTo>
                  <a:pt x="44732" y="519748"/>
                  <a:pt x="32357" y="509248"/>
                  <a:pt x="26158" y="495300"/>
                </a:cubicBezTo>
                <a:cubicBezTo>
                  <a:pt x="15284" y="470834"/>
                  <a:pt x="758" y="419100"/>
                  <a:pt x="758" y="419100"/>
                </a:cubicBezTo>
                <a:cubicBezTo>
                  <a:pt x="4991" y="342900"/>
                  <a:pt x="-9682" y="263225"/>
                  <a:pt x="13458" y="190500"/>
                </a:cubicBezTo>
                <a:cubicBezTo>
                  <a:pt x="22714" y="161410"/>
                  <a:pt x="64258" y="156633"/>
                  <a:pt x="89658" y="139700"/>
                </a:cubicBezTo>
                <a:lnTo>
                  <a:pt x="127758" y="114300"/>
                </a:lnTo>
                <a:cubicBezTo>
                  <a:pt x="140458" y="105833"/>
                  <a:pt x="150802" y="91409"/>
                  <a:pt x="165858" y="88900"/>
                </a:cubicBezTo>
                <a:cubicBezTo>
                  <a:pt x="259275" y="73331"/>
                  <a:pt x="217076" y="82445"/>
                  <a:pt x="292858" y="63500"/>
                </a:cubicBezTo>
                <a:cubicBezTo>
                  <a:pt x="368582" y="13017"/>
                  <a:pt x="301402" y="49376"/>
                  <a:pt x="445258" y="25400"/>
                </a:cubicBezTo>
                <a:cubicBezTo>
                  <a:pt x="458463" y="23199"/>
                  <a:pt x="470021" y="13860"/>
                  <a:pt x="483358" y="12700"/>
                </a:cubicBezTo>
                <a:cubicBezTo>
                  <a:pt x="567812" y="5356"/>
                  <a:pt x="652691" y="4233"/>
                  <a:pt x="737358" y="0"/>
                </a:cubicBezTo>
                <a:cubicBezTo>
                  <a:pt x="826258" y="4233"/>
                  <a:pt x="915319" y="5874"/>
                  <a:pt x="1004058" y="12700"/>
                </a:cubicBezTo>
                <a:cubicBezTo>
                  <a:pt x="1057058" y="16777"/>
                  <a:pt x="1061733" y="25550"/>
                  <a:pt x="1105658" y="38100"/>
                </a:cubicBezTo>
                <a:cubicBezTo>
                  <a:pt x="1122441" y="42895"/>
                  <a:pt x="1139740" y="45784"/>
                  <a:pt x="1156458" y="50800"/>
                </a:cubicBezTo>
                <a:cubicBezTo>
                  <a:pt x="1180916" y="58137"/>
                  <a:pt x="1257998" y="81232"/>
                  <a:pt x="1283458" y="101600"/>
                </a:cubicBezTo>
                <a:cubicBezTo>
                  <a:pt x="1311508" y="124040"/>
                  <a:pt x="1359658" y="177800"/>
                  <a:pt x="1359658" y="177800"/>
                </a:cubicBezTo>
                <a:cubicBezTo>
                  <a:pt x="1391580" y="273565"/>
                  <a:pt x="1348519" y="155523"/>
                  <a:pt x="1397758" y="254000"/>
                </a:cubicBezTo>
                <a:cubicBezTo>
                  <a:pt x="1403745" y="265974"/>
                  <a:pt x="1404471" y="280126"/>
                  <a:pt x="1410458" y="292100"/>
                </a:cubicBezTo>
                <a:cubicBezTo>
                  <a:pt x="1417284" y="305752"/>
                  <a:pt x="1429032" y="316548"/>
                  <a:pt x="1435858" y="330200"/>
                </a:cubicBezTo>
                <a:cubicBezTo>
                  <a:pt x="1441845" y="342174"/>
                  <a:pt x="1442057" y="356598"/>
                  <a:pt x="1448558" y="368300"/>
                </a:cubicBezTo>
                <a:cubicBezTo>
                  <a:pt x="1463383" y="394985"/>
                  <a:pt x="1489705" y="415540"/>
                  <a:pt x="1499358" y="444500"/>
                </a:cubicBezTo>
                <a:lnTo>
                  <a:pt x="1524758" y="520700"/>
                </a:lnTo>
                <a:lnTo>
                  <a:pt x="1537458" y="558800"/>
                </a:lnTo>
                <a:cubicBezTo>
                  <a:pt x="1535986" y="573515"/>
                  <a:pt x="1543784" y="696134"/>
                  <a:pt x="1499358" y="723900"/>
                </a:cubicBezTo>
                <a:cubicBezTo>
                  <a:pt x="1476654" y="738090"/>
                  <a:pt x="1445435" y="734448"/>
                  <a:pt x="1423158" y="749300"/>
                </a:cubicBezTo>
                <a:cubicBezTo>
                  <a:pt x="1410458" y="757767"/>
                  <a:pt x="1398710" y="767874"/>
                  <a:pt x="1385058" y="774700"/>
                </a:cubicBezTo>
                <a:cubicBezTo>
                  <a:pt x="1242577" y="845940"/>
                  <a:pt x="1481148" y="707091"/>
                  <a:pt x="1296158" y="812800"/>
                </a:cubicBezTo>
                <a:cubicBezTo>
                  <a:pt x="1282906" y="820373"/>
                  <a:pt x="1272350" y="832841"/>
                  <a:pt x="1258058" y="838200"/>
                </a:cubicBezTo>
                <a:cubicBezTo>
                  <a:pt x="1237847" y="845779"/>
                  <a:pt x="1216137" y="850361"/>
                  <a:pt x="1194558" y="850900"/>
                </a:cubicBezTo>
                <a:cubicBezTo>
                  <a:pt x="1046438" y="854603"/>
                  <a:pt x="898225" y="850900"/>
                  <a:pt x="750058" y="850900"/>
                </a:cubicBezTo>
              </a:path>
            </a:pathLst>
          </a:cu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09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764704"/>
            <a:ext cx="4451158" cy="50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1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07904" y="404664"/>
            <a:ext cx="51845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Билла арестовали раньше Гарри, Джона – позже Гарри, Джека – раньше Билла, а Тома – позже Джона. Кого арестовали позже всех? Напишите имена арестованных по порядку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581" y="2276872"/>
            <a:ext cx="1511939" cy="25910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8" y="3934319"/>
            <a:ext cx="1731414" cy="25910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92" y="3934319"/>
            <a:ext cx="1944793" cy="25910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864" y="2638175"/>
            <a:ext cx="1731414" cy="2591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2120" y="2708920"/>
            <a:ext cx="1365622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0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ампа Алладина или игра &quot;загадай желание&quot; - Страница 1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2696"/>
            <a:ext cx="3384376" cy="345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49076" y="4437112"/>
            <a:ext cx="280224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</a:rPr>
              <a:t>УРА !!!</a:t>
            </a:r>
            <a:endParaRPr lang="ru-RU" sz="72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20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332656"/>
            <a:ext cx="4392488" cy="3294366"/>
          </a:xfrm>
          <a:prstGeom prst="rect">
            <a:avLst/>
          </a:prstGeom>
        </p:spPr>
      </p:pic>
      <p:pic>
        <p:nvPicPr>
          <p:cNvPr id="1026" name="Picture 2" descr="Стоковые фотографии Backgraund, роялти-фри изображения Backgraund - Страница 2 Depositphot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173" y="4149080"/>
            <a:ext cx="2673086" cy="200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расногорье. Павшинская пойма. Развлекательный сайт Foxlodge (фокслодж). * Просмотр темы - Кто они 10 лучших друзей девушек?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2" r="15784" b="15205"/>
          <a:stretch/>
        </p:blipFill>
        <p:spPr bwMode="auto">
          <a:xfrm>
            <a:off x="6876256" y="3212976"/>
            <a:ext cx="1800200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81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476672"/>
            <a:ext cx="2242939" cy="16822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3943748"/>
            <a:ext cx="1944216" cy="19442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36" y="1844824"/>
            <a:ext cx="2121024" cy="2121024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876256" y="1700808"/>
            <a:ext cx="0" cy="2448272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778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620688"/>
            <a:ext cx="3397560" cy="22650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2568" y="3212976"/>
            <a:ext cx="2736304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1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836712"/>
            <a:ext cx="3158480" cy="23688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932040" y="3501008"/>
            <a:ext cx="3173527" cy="2371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52120" y="1556792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5 </a:t>
            </a:r>
            <a:r>
              <a:rPr lang="en-US" sz="4000" b="1" dirty="0" smtClean="0">
                <a:solidFill>
                  <a:srgbClr val="FF0000"/>
                </a:solidFill>
              </a:rPr>
              <a:t>$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07224" y="4233282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6</a:t>
            </a:r>
            <a:r>
              <a:rPr lang="ru-RU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</a:rPr>
              <a:t>$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54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1628800"/>
            <a:ext cx="1422267" cy="10667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1136" y="332656"/>
            <a:ext cx="1191706" cy="1094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0628" y="2716460"/>
            <a:ext cx="1492722" cy="953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9952" y="4077072"/>
            <a:ext cx="942890" cy="11446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9737" y="5445224"/>
            <a:ext cx="1680375" cy="92420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64873" y="402089"/>
            <a:ext cx="66075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К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516783" y="1510085"/>
            <a:ext cx="75693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</a:t>
            </a:r>
            <a:endParaRPr lang="ru-RU" sz="66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16216" y="2639170"/>
            <a:ext cx="71846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</a:t>
            </a:r>
            <a:endParaRPr lang="ru-RU" sz="66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548041" y="4054872"/>
            <a:ext cx="59824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Е</a:t>
            </a:r>
            <a:endParaRPr lang="ru-RU" sz="66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506009" y="5229200"/>
            <a:ext cx="74090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Ц</a:t>
            </a:r>
            <a:endParaRPr lang="ru-RU" sz="66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582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y WishList Фотоапара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909" y="4995185"/>
            <a:ext cx="1464097" cy="12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56" y="4982719"/>
            <a:ext cx="1722049" cy="1218431"/>
          </a:xfrm>
          <a:prstGeom prst="rect">
            <a:avLst/>
          </a:prstGeom>
        </p:spPr>
      </p:pic>
      <p:pic>
        <p:nvPicPr>
          <p:cNvPr id="1030" name="Picture 6" descr="Пневматические пистолеты Crosman - Crosman Пистолет пневматический Crosman 2300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722303"/>
            <a:ext cx="3006067" cy="95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1485" y="3361506"/>
            <a:ext cx="1464965" cy="14769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4992" y="1672530"/>
            <a:ext cx="1688976" cy="16889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0404" y="1817948"/>
            <a:ext cx="1799861" cy="1349896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6540403" y="1522868"/>
            <a:ext cx="1799861" cy="18722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851920" y="477889"/>
            <a:ext cx="5022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Вычеркни лишний предмет</a:t>
            </a:r>
            <a:endParaRPr lang="ru-RU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565" r="79643"/>
          <a:stretch/>
        </p:blipFill>
        <p:spPr>
          <a:xfrm>
            <a:off x="3491880" y="100730"/>
            <a:ext cx="151216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кругленный прямоугольник 2"/>
          <p:cNvSpPr/>
          <p:nvPr/>
        </p:nvSpPr>
        <p:spPr>
          <a:xfrm>
            <a:off x="4354642" y="5919168"/>
            <a:ext cx="1656184" cy="4320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4055" y="5887697"/>
            <a:ext cx="1682642" cy="4572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6643" y="2763456"/>
            <a:ext cx="1682642" cy="457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1285" y="2674011"/>
            <a:ext cx="1682642" cy="4572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2488" y="2757777"/>
            <a:ext cx="1629991" cy="4429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82621" t="3130" r="1280"/>
          <a:stretch/>
        </p:blipFill>
        <p:spPr>
          <a:xfrm>
            <a:off x="6424025" y="3322256"/>
            <a:ext cx="1368152" cy="2509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21192" r="58473"/>
          <a:stretch/>
        </p:blipFill>
        <p:spPr>
          <a:xfrm>
            <a:off x="5218738" y="45205"/>
            <a:ext cx="1728192" cy="2591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41527" r="35596"/>
          <a:stretch/>
        </p:blipFill>
        <p:spPr>
          <a:xfrm>
            <a:off x="7105376" y="45206"/>
            <a:ext cx="1944216" cy="2591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61015" r="18650"/>
          <a:stretch/>
        </p:blipFill>
        <p:spPr>
          <a:xfrm>
            <a:off x="4354642" y="3327833"/>
            <a:ext cx="1728192" cy="2591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Горизонтальный свиток 11"/>
          <p:cNvSpPr/>
          <p:nvPr/>
        </p:nvSpPr>
        <p:spPr>
          <a:xfrm>
            <a:off x="157404" y="45205"/>
            <a:ext cx="3249239" cy="2375683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1560" y="476672"/>
            <a:ext cx="27218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Comic Sans MS" panose="030F0702030302020204" pitchFamily="66" charset="0"/>
              </a:rPr>
              <a:t>Его зовут Джек, он высокий, хромой, одноглазый, у него есть шляпа и пистолет!</a:t>
            </a:r>
            <a:endParaRPr lang="ru-RU" sz="2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54642" y="5918858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ДЖЕК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6177" y="2767877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ТОМ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07743" y="2679140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ДЖОН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08304" y="2751311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БИЛЛ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00192" y="5883272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ГАРРИ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4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8631" t="5574" r="8631" b="5574"/>
          <a:stretch/>
        </p:blipFill>
        <p:spPr>
          <a:xfrm>
            <a:off x="4427984" y="260648"/>
            <a:ext cx="3744416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3923928" y="3446140"/>
            <a:ext cx="507605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Опиши этого персонажа:</a:t>
            </a:r>
          </a:p>
          <a:p>
            <a:endParaRPr lang="ru-RU" sz="3200" i="1" dirty="0" smtClean="0">
              <a:solidFill>
                <a:srgbClr val="002060"/>
              </a:solidFill>
            </a:endParaRPr>
          </a:p>
          <a:p>
            <a:r>
              <a:rPr lang="ru-RU" sz="2200" b="1" dirty="0" smtClean="0">
                <a:solidFill>
                  <a:srgbClr val="0070C0"/>
                </a:solidFill>
              </a:rPr>
              <a:t>Это_____________________________</a:t>
            </a:r>
          </a:p>
          <a:p>
            <a:endParaRPr lang="ru-RU" sz="2200" b="1" dirty="0" smtClean="0">
              <a:solidFill>
                <a:srgbClr val="0070C0"/>
              </a:solidFill>
            </a:endParaRPr>
          </a:p>
          <a:p>
            <a:r>
              <a:rPr lang="ru-RU" sz="2200" b="1" dirty="0" smtClean="0">
                <a:solidFill>
                  <a:srgbClr val="0070C0"/>
                </a:solidFill>
              </a:rPr>
              <a:t>   У которого еще есть_____________</a:t>
            </a:r>
          </a:p>
          <a:p>
            <a:endParaRPr lang="ru-RU" sz="2200" b="1" dirty="0" smtClean="0">
              <a:solidFill>
                <a:srgbClr val="0070C0"/>
              </a:solidFill>
            </a:endParaRPr>
          </a:p>
          <a:p>
            <a:r>
              <a:rPr lang="ru-RU" sz="2200" b="1" dirty="0" smtClean="0">
                <a:solidFill>
                  <a:srgbClr val="0070C0"/>
                </a:solidFill>
              </a:rPr>
              <a:t>Который еще может_______________</a:t>
            </a:r>
            <a:endParaRPr lang="ru-RU" sz="2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6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16401"/>
          <a:stretch/>
        </p:blipFill>
        <p:spPr>
          <a:xfrm>
            <a:off x="4734064" y="4011696"/>
            <a:ext cx="3099358" cy="1930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268760"/>
            <a:ext cx="3423487" cy="274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491880" y="260648"/>
            <a:ext cx="5904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Что написано 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в зашифрованной записке?</a:t>
            </a:r>
            <a:endParaRPr lang="ru-RU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3968" y="5805264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solidFill>
                  <a:srgbClr val="FF0000"/>
                </a:solidFill>
              </a:rPr>
              <a:t>Место встречи - БАНК</a:t>
            </a:r>
            <a:endParaRPr lang="ru-RU" sz="3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36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139952" y="4655645"/>
            <a:ext cx="48600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ru-RU" sz="2800" b="1" dirty="0" smtClean="0">
                <a:solidFill>
                  <a:srgbClr val="0070C0"/>
                </a:solidFill>
              </a:rPr>
              <a:t>Адрес банка: </a:t>
            </a:r>
            <a:r>
              <a:rPr lang="ru-RU" sz="2800" b="1" dirty="0" smtClean="0">
                <a:solidFill>
                  <a:srgbClr val="FF0000"/>
                </a:solidFill>
              </a:rPr>
              <a:t>(4, 1</a:t>
            </a:r>
            <a:r>
              <a:rPr lang="ru-RU" sz="2400" b="1" dirty="0" smtClean="0">
                <a:solidFill>
                  <a:srgbClr val="FF0000"/>
                </a:solidFill>
              </a:rPr>
              <a:t>)</a:t>
            </a:r>
          </a:p>
          <a:p>
            <a:endParaRPr lang="ru-RU" sz="2400" b="1" dirty="0" smtClean="0">
              <a:solidFill>
                <a:srgbClr val="0070C0"/>
              </a:solidFill>
            </a:endParaRPr>
          </a:p>
          <a:p>
            <a:r>
              <a:rPr lang="ru-RU" sz="2800" b="1" dirty="0" smtClean="0">
                <a:solidFill>
                  <a:srgbClr val="0070C0"/>
                </a:solidFill>
              </a:rPr>
              <a:t>2. Путь грабителей: </a:t>
            </a:r>
            <a:r>
              <a:rPr lang="ru-RU" sz="2800" b="1" dirty="0" smtClean="0">
                <a:solidFill>
                  <a:srgbClr val="00B050"/>
                </a:solidFill>
              </a:rPr>
              <a:t>(1, 3); </a:t>
            </a:r>
          </a:p>
          <a:p>
            <a:r>
              <a:rPr lang="ru-RU" sz="2800" b="1" dirty="0" smtClean="0">
                <a:solidFill>
                  <a:srgbClr val="00B050"/>
                </a:solidFill>
              </a:rPr>
              <a:t>(2, 3); (2, 2); (3, 2); (3, 1); (4, 1).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648"/>
          <a:stretch/>
        </p:blipFill>
        <p:spPr>
          <a:xfrm>
            <a:off x="4283968" y="260648"/>
            <a:ext cx="4295178" cy="42493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8759" t="5940" r="69795" b="73725"/>
          <a:stretch/>
        </p:blipFill>
        <p:spPr>
          <a:xfrm>
            <a:off x="7513028" y="3212975"/>
            <a:ext cx="936104" cy="8640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2991" t="6778" r="47213" b="74581"/>
          <a:stretch/>
        </p:blipFill>
        <p:spPr>
          <a:xfrm>
            <a:off x="6588224" y="1412776"/>
            <a:ext cx="864096" cy="7920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2059" t="27970" r="71445" b="53389"/>
          <a:stretch/>
        </p:blipFill>
        <p:spPr>
          <a:xfrm>
            <a:off x="5763627" y="2385333"/>
            <a:ext cx="720081" cy="7920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7528" y="3212976"/>
            <a:ext cx="725487" cy="7925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56598" t="5941" r="26906" b="75418"/>
          <a:stretch/>
        </p:blipFill>
        <p:spPr>
          <a:xfrm>
            <a:off x="4788024" y="2337408"/>
            <a:ext cx="720081" cy="7920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2229" y="3248749"/>
            <a:ext cx="719390" cy="79254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740352" y="3561112"/>
            <a:ext cx="537963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7644213" y="3289519"/>
            <a:ext cx="671425" cy="288032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105922" y="3256641"/>
            <a:ext cx="105915" cy="21441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871913" y="3654643"/>
            <a:ext cx="216024" cy="14401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5076056" y="1916832"/>
            <a:ext cx="100811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569011" y="2413480"/>
            <a:ext cx="1030313" cy="3657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6809" y="2888366"/>
            <a:ext cx="1030313" cy="36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6548804" y="3385233"/>
            <a:ext cx="1030313" cy="3657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3767" y="3882022"/>
            <a:ext cx="1030313" cy="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73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61061" r="1249" b="8283"/>
          <a:stretch/>
        </p:blipFill>
        <p:spPr>
          <a:xfrm>
            <a:off x="4391980" y="2492896"/>
            <a:ext cx="3600400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878" r="43098"/>
          <a:stretch/>
        </p:blipFill>
        <p:spPr>
          <a:xfrm>
            <a:off x="3563888" y="260648"/>
            <a:ext cx="5256584" cy="2085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283968" y="5139189"/>
            <a:ext cx="432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Найди 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симметричные ключи</a:t>
            </a:r>
            <a:endParaRPr lang="ru-RU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4826000" y="330200"/>
            <a:ext cx="1193800" cy="2057400"/>
          </a:xfrm>
          <a:custGeom>
            <a:avLst/>
            <a:gdLst>
              <a:gd name="connsiteX0" fmla="*/ 165100 w 1193800"/>
              <a:gd name="connsiteY0" fmla="*/ 190500 h 2057400"/>
              <a:gd name="connsiteX1" fmla="*/ 152400 w 1193800"/>
              <a:gd name="connsiteY1" fmla="*/ 254000 h 2057400"/>
              <a:gd name="connsiteX2" fmla="*/ 127000 w 1193800"/>
              <a:gd name="connsiteY2" fmla="*/ 292100 h 2057400"/>
              <a:gd name="connsiteX3" fmla="*/ 101600 w 1193800"/>
              <a:gd name="connsiteY3" fmla="*/ 419100 h 2057400"/>
              <a:gd name="connsiteX4" fmla="*/ 76200 w 1193800"/>
              <a:gd name="connsiteY4" fmla="*/ 457200 h 2057400"/>
              <a:gd name="connsiteX5" fmla="*/ 50800 w 1193800"/>
              <a:gd name="connsiteY5" fmla="*/ 558800 h 2057400"/>
              <a:gd name="connsiteX6" fmla="*/ 38100 w 1193800"/>
              <a:gd name="connsiteY6" fmla="*/ 660400 h 2057400"/>
              <a:gd name="connsiteX7" fmla="*/ 25400 w 1193800"/>
              <a:gd name="connsiteY7" fmla="*/ 736600 h 2057400"/>
              <a:gd name="connsiteX8" fmla="*/ 0 w 1193800"/>
              <a:gd name="connsiteY8" fmla="*/ 914400 h 2057400"/>
              <a:gd name="connsiteX9" fmla="*/ 12700 w 1193800"/>
              <a:gd name="connsiteY9" fmla="*/ 1295400 h 2057400"/>
              <a:gd name="connsiteX10" fmla="*/ 38100 w 1193800"/>
              <a:gd name="connsiteY10" fmla="*/ 1447800 h 2057400"/>
              <a:gd name="connsiteX11" fmla="*/ 50800 w 1193800"/>
              <a:gd name="connsiteY11" fmla="*/ 1498600 h 2057400"/>
              <a:gd name="connsiteX12" fmla="*/ 88900 w 1193800"/>
              <a:gd name="connsiteY12" fmla="*/ 1638300 h 2057400"/>
              <a:gd name="connsiteX13" fmla="*/ 101600 w 1193800"/>
              <a:gd name="connsiteY13" fmla="*/ 1676400 h 2057400"/>
              <a:gd name="connsiteX14" fmla="*/ 127000 w 1193800"/>
              <a:gd name="connsiteY14" fmla="*/ 1714500 h 2057400"/>
              <a:gd name="connsiteX15" fmla="*/ 139700 w 1193800"/>
              <a:gd name="connsiteY15" fmla="*/ 1752600 h 2057400"/>
              <a:gd name="connsiteX16" fmla="*/ 177800 w 1193800"/>
              <a:gd name="connsiteY16" fmla="*/ 1790700 h 2057400"/>
              <a:gd name="connsiteX17" fmla="*/ 241300 w 1193800"/>
              <a:gd name="connsiteY17" fmla="*/ 1854200 h 2057400"/>
              <a:gd name="connsiteX18" fmla="*/ 266700 w 1193800"/>
              <a:gd name="connsiteY18" fmla="*/ 1905000 h 2057400"/>
              <a:gd name="connsiteX19" fmla="*/ 381000 w 1193800"/>
              <a:gd name="connsiteY19" fmla="*/ 1993900 h 2057400"/>
              <a:gd name="connsiteX20" fmla="*/ 457200 w 1193800"/>
              <a:gd name="connsiteY20" fmla="*/ 2032000 h 2057400"/>
              <a:gd name="connsiteX21" fmla="*/ 571500 w 1193800"/>
              <a:gd name="connsiteY21" fmla="*/ 2057400 h 2057400"/>
              <a:gd name="connsiteX22" fmla="*/ 1003300 w 1193800"/>
              <a:gd name="connsiteY22" fmla="*/ 2044700 h 2057400"/>
              <a:gd name="connsiteX23" fmla="*/ 1041400 w 1193800"/>
              <a:gd name="connsiteY23" fmla="*/ 2032000 h 2057400"/>
              <a:gd name="connsiteX24" fmla="*/ 1079500 w 1193800"/>
              <a:gd name="connsiteY24" fmla="*/ 1993900 h 2057400"/>
              <a:gd name="connsiteX25" fmla="*/ 1117600 w 1193800"/>
              <a:gd name="connsiteY25" fmla="*/ 1917700 h 2057400"/>
              <a:gd name="connsiteX26" fmla="*/ 1143000 w 1193800"/>
              <a:gd name="connsiteY26" fmla="*/ 1816100 h 2057400"/>
              <a:gd name="connsiteX27" fmla="*/ 1155700 w 1193800"/>
              <a:gd name="connsiteY27" fmla="*/ 1524000 h 2057400"/>
              <a:gd name="connsiteX28" fmla="*/ 1168400 w 1193800"/>
              <a:gd name="connsiteY28" fmla="*/ 1460500 h 2057400"/>
              <a:gd name="connsiteX29" fmla="*/ 1193800 w 1193800"/>
              <a:gd name="connsiteY29" fmla="*/ 1206500 h 2057400"/>
              <a:gd name="connsiteX30" fmla="*/ 1181100 w 1193800"/>
              <a:gd name="connsiteY30" fmla="*/ 711200 h 2057400"/>
              <a:gd name="connsiteX31" fmla="*/ 1168400 w 1193800"/>
              <a:gd name="connsiteY31" fmla="*/ 673100 h 2057400"/>
              <a:gd name="connsiteX32" fmla="*/ 1155700 w 1193800"/>
              <a:gd name="connsiteY32" fmla="*/ 609600 h 2057400"/>
              <a:gd name="connsiteX33" fmla="*/ 1143000 w 1193800"/>
              <a:gd name="connsiteY33" fmla="*/ 571500 h 2057400"/>
              <a:gd name="connsiteX34" fmla="*/ 1092200 w 1193800"/>
              <a:gd name="connsiteY34" fmla="*/ 393700 h 2057400"/>
              <a:gd name="connsiteX35" fmla="*/ 1041400 w 1193800"/>
              <a:gd name="connsiteY35" fmla="*/ 317500 h 2057400"/>
              <a:gd name="connsiteX36" fmla="*/ 1016000 w 1193800"/>
              <a:gd name="connsiteY36" fmla="*/ 279400 h 2057400"/>
              <a:gd name="connsiteX37" fmla="*/ 977900 w 1193800"/>
              <a:gd name="connsiteY37" fmla="*/ 241300 h 2057400"/>
              <a:gd name="connsiteX38" fmla="*/ 965200 w 1193800"/>
              <a:gd name="connsiteY38" fmla="*/ 203200 h 2057400"/>
              <a:gd name="connsiteX39" fmla="*/ 914400 w 1193800"/>
              <a:gd name="connsiteY39" fmla="*/ 127000 h 2057400"/>
              <a:gd name="connsiteX40" fmla="*/ 889000 w 1193800"/>
              <a:gd name="connsiteY40" fmla="*/ 88900 h 2057400"/>
              <a:gd name="connsiteX41" fmla="*/ 863600 w 1193800"/>
              <a:gd name="connsiteY41" fmla="*/ 50800 h 2057400"/>
              <a:gd name="connsiteX42" fmla="*/ 787400 w 1193800"/>
              <a:gd name="connsiteY42" fmla="*/ 12700 h 2057400"/>
              <a:gd name="connsiteX43" fmla="*/ 749300 w 1193800"/>
              <a:gd name="connsiteY43" fmla="*/ 0 h 2057400"/>
              <a:gd name="connsiteX44" fmla="*/ 368300 w 1193800"/>
              <a:gd name="connsiteY44" fmla="*/ 12700 h 2057400"/>
              <a:gd name="connsiteX45" fmla="*/ 317500 w 1193800"/>
              <a:gd name="connsiteY45" fmla="*/ 25400 h 2057400"/>
              <a:gd name="connsiteX46" fmla="*/ 279400 w 1193800"/>
              <a:gd name="connsiteY46" fmla="*/ 50800 h 2057400"/>
              <a:gd name="connsiteX47" fmla="*/ 241300 w 1193800"/>
              <a:gd name="connsiteY47" fmla="*/ 127000 h 2057400"/>
              <a:gd name="connsiteX48" fmla="*/ 190500 w 1193800"/>
              <a:gd name="connsiteY48" fmla="*/ 139700 h 2057400"/>
              <a:gd name="connsiteX49" fmla="*/ 152400 w 1193800"/>
              <a:gd name="connsiteY49" fmla="*/ 152400 h 2057400"/>
              <a:gd name="connsiteX50" fmla="*/ 152400 w 1193800"/>
              <a:gd name="connsiteY50" fmla="*/ 266700 h 2057400"/>
              <a:gd name="connsiteX51" fmla="*/ 127000 w 1193800"/>
              <a:gd name="connsiteY51" fmla="*/ 34290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93800" h="2057400">
                <a:moveTo>
                  <a:pt x="165100" y="190500"/>
                </a:moveTo>
                <a:cubicBezTo>
                  <a:pt x="160867" y="211667"/>
                  <a:pt x="159979" y="233789"/>
                  <a:pt x="152400" y="254000"/>
                </a:cubicBezTo>
                <a:cubicBezTo>
                  <a:pt x="147041" y="268292"/>
                  <a:pt x="131827" y="277620"/>
                  <a:pt x="127000" y="292100"/>
                </a:cubicBezTo>
                <a:cubicBezTo>
                  <a:pt x="111242" y="339373"/>
                  <a:pt x="120673" y="374597"/>
                  <a:pt x="101600" y="419100"/>
                </a:cubicBezTo>
                <a:cubicBezTo>
                  <a:pt x="95587" y="433129"/>
                  <a:pt x="84667" y="444500"/>
                  <a:pt x="76200" y="457200"/>
                </a:cubicBezTo>
                <a:cubicBezTo>
                  <a:pt x="67733" y="491067"/>
                  <a:pt x="55130" y="524161"/>
                  <a:pt x="50800" y="558800"/>
                </a:cubicBezTo>
                <a:cubicBezTo>
                  <a:pt x="46567" y="592667"/>
                  <a:pt x="42927" y="626613"/>
                  <a:pt x="38100" y="660400"/>
                </a:cubicBezTo>
                <a:cubicBezTo>
                  <a:pt x="34458" y="685892"/>
                  <a:pt x="28594" y="711048"/>
                  <a:pt x="25400" y="736600"/>
                </a:cubicBezTo>
                <a:cubicBezTo>
                  <a:pt x="3745" y="909841"/>
                  <a:pt x="25980" y="810480"/>
                  <a:pt x="0" y="914400"/>
                </a:cubicBezTo>
                <a:cubicBezTo>
                  <a:pt x="4233" y="1041400"/>
                  <a:pt x="5841" y="1168515"/>
                  <a:pt x="12700" y="1295400"/>
                </a:cubicBezTo>
                <a:cubicBezTo>
                  <a:pt x="14593" y="1330425"/>
                  <a:pt x="29524" y="1409206"/>
                  <a:pt x="38100" y="1447800"/>
                </a:cubicBezTo>
                <a:cubicBezTo>
                  <a:pt x="41886" y="1464839"/>
                  <a:pt x="47014" y="1481561"/>
                  <a:pt x="50800" y="1498600"/>
                </a:cubicBezTo>
                <a:cubicBezTo>
                  <a:pt x="74734" y="1606305"/>
                  <a:pt x="49252" y="1519357"/>
                  <a:pt x="88900" y="1638300"/>
                </a:cubicBezTo>
                <a:cubicBezTo>
                  <a:pt x="93133" y="1651000"/>
                  <a:pt x="94174" y="1665261"/>
                  <a:pt x="101600" y="1676400"/>
                </a:cubicBezTo>
                <a:cubicBezTo>
                  <a:pt x="110067" y="1689100"/>
                  <a:pt x="120174" y="1700848"/>
                  <a:pt x="127000" y="1714500"/>
                </a:cubicBezTo>
                <a:cubicBezTo>
                  <a:pt x="132987" y="1726474"/>
                  <a:pt x="132274" y="1741461"/>
                  <a:pt x="139700" y="1752600"/>
                </a:cubicBezTo>
                <a:cubicBezTo>
                  <a:pt x="149663" y="1767544"/>
                  <a:pt x="166302" y="1776902"/>
                  <a:pt x="177800" y="1790700"/>
                </a:cubicBezTo>
                <a:cubicBezTo>
                  <a:pt x="230717" y="1854200"/>
                  <a:pt x="171450" y="1807633"/>
                  <a:pt x="241300" y="1854200"/>
                </a:cubicBezTo>
                <a:cubicBezTo>
                  <a:pt x="249767" y="1871133"/>
                  <a:pt x="254873" y="1890217"/>
                  <a:pt x="266700" y="1905000"/>
                </a:cubicBezTo>
                <a:cubicBezTo>
                  <a:pt x="366849" y="2030186"/>
                  <a:pt x="303425" y="1955112"/>
                  <a:pt x="381000" y="1993900"/>
                </a:cubicBezTo>
                <a:cubicBezTo>
                  <a:pt x="435802" y="2021301"/>
                  <a:pt x="399741" y="2019231"/>
                  <a:pt x="457200" y="2032000"/>
                </a:cubicBezTo>
                <a:cubicBezTo>
                  <a:pt x="591307" y="2061802"/>
                  <a:pt x="485731" y="2028810"/>
                  <a:pt x="571500" y="2057400"/>
                </a:cubicBezTo>
                <a:cubicBezTo>
                  <a:pt x="715433" y="2053167"/>
                  <a:pt x="859514" y="2052472"/>
                  <a:pt x="1003300" y="2044700"/>
                </a:cubicBezTo>
                <a:cubicBezTo>
                  <a:pt x="1016667" y="2043977"/>
                  <a:pt x="1030261" y="2039426"/>
                  <a:pt x="1041400" y="2032000"/>
                </a:cubicBezTo>
                <a:cubicBezTo>
                  <a:pt x="1056344" y="2022037"/>
                  <a:pt x="1066800" y="2006600"/>
                  <a:pt x="1079500" y="1993900"/>
                </a:cubicBezTo>
                <a:cubicBezTo>
                  <a:pt x="1111422" y="1898135"/>
                  <a:pt x="1068361" y="2016177"/>
                  <a:pt x="1117600" y="1917700"/>
                </a:cubicBezTo>
                <a:cubicBezTo>
                  <a:pt x="1130617" y="1891665"/>
                  <a:pt x="1138170" y="1840252"/>
                  <a:pt x="1143000" y="1816100"/>
                </a:cubicBezTo>
                <a:cubicBezTo>
                  <a:pt x="1147233" y="1718733"/>
                  <a:pt x="1148756" y="1621211"/>
                  <a:pt x="1155700" y="1524000"/>
                </a:cubicBezTo>
                <a:cubicBezTo>
                  <a:pt x="1157238" y="1502469"/>
                  <a:pt x="1166252" y="1481979"/>
                  <a:pt x="1168400" y="1460500"/>
                </a:cubicBezTo>
                <a:cubicBezTo>
                  <a:pt x="1196672" y="1177783"/>
                  <a:pt x="1163824" y="1356378"/>
                  <a:pt x="1193800" y="1206500"/>
                </a:cubicBezTo>
                <a:cubicBezTo>
                  <a:pt x="1189567" y="1041400"/>
                  <a:pt x="1188956" y="876167"/>
                  <a:pt x="1181100" y="711200"/>
                </a:cubicBezTo>
                <a:cubicBezTo>
                  <a:pt x="1180463" y="697828"/>
                  <a:pt x="1171647" y="686087"/>
                  <a:pt x="1168400" y="673100"/>
                </a:cubicBezTo>
                <a:cubicBezTo>
                  <a:pt x="1163165" y="652159"/>
                  <a:pt x="1160935" y="630541"/>
                  <a:pt x="1155700" y="609600"/>
                </a:cubicBezTo>
                <a:cubicBezTo>
                  <a:pt x="1152453" y="596613"/>
                  <a:pt x="1146522" y="584415"/>
                  <a:pt x="1143000" y="571500"/>
                </a:cubicBezTo>
                <a:cubicBezTo>
                  <a:pt x="1139092" y="557170"/>
                  <a:pt x="1107175" y="416163"/>
                  <a:pt x="1092200" y="393700"/>
                </a:cubicBezTo>
                <a:lnTo>
                  <a:pt x="1041400" y="317500"/>
                </a:lnTo>
                <a:cubicBezTo>
                  <a:pt x="1032933" y="304800"/>
                  <a:pt x="1026793" y="290193"/>
                  <a:pt x="1016000" y="279400"/>
                </a:cubicBezTo>
                <a:lnTo>
                  <a:pt x="977900" y="241300"/>
                </a:lnTo>
                <a:cubicBezTo>
                  <a:pt x="973667" y="228600"/>
                  <a:pt x="971701" y="214902"/>
                  <a:pt x="965200" y="203200"/>
                </a:cubicBezTo>
                <a:cubicBezTo>
                  <a:pt x="950375" y="176515"/>
                  <a:pt x="931333" y="152400"/>
                  <a:pt x="914400" y="127000"/>
                </a:cubicBezTo>
                <a:lnTo>
                  <a:pt x="889000" y="88900"/>
                </a:lnTo>
                <a:cubicBezTo>
                  <a:pt x="880533" y="76200"/>
                  <a:pt x="878080" y="55627"/>
                  <a:pt x="863600" y="50800"/>
                </a:cubicBezTo>
                <a:cubicBezTo>
                  <a:pt x="767835" y="18878"/>
                  <a:pt x="885877" y="61939"/>
                  <a:pt x="787400" y="12700"/>
                </a:cubicBezTo>
                <a:cubicBezTo>
                  <a:pt x="775426" y="6713"/>
                  <a:pt x="762000" y="4233"/>
                  <a:pt x="749300" y="0"/>
                </a:cubicBezTo>
                <a:cubicBezTo>
                  <a:pt x="622300" y="4233"/>
                  <a:pt x="495151" y="5238"/>
                  <a:pt x="368300" y="12700"/>
                </a:cubicBezTo>
                <a:cubicBezTo>
                  <a:pt x="350876" y="13725"/>
                  <a:pt x="333543" y="18524"/>
                  <a:pt x="317500" y="25400"/>
                </a:cubicBezTo>
                <a:cubicBezTo>
                  <a:pt x="303471" y="31413"/>
                  <a:pt x="292100" y="42333"/>
                  <a:pt x="279400" y="50800"/>
                </a:cubicBezTo>
                <a:cubicBezTo>
                  <a:pt x="272155" y="72534"/>
                  <a:pt x="262402" y="112932"/>
                  <a:pt x="241300" y="127000"/>
                </a:cubicBezTo>
                <a:cubicBezTo>
                  <a:pt x="226777" y="136682"/>
                  <a:pt x="207283" y="134905"/>
                  <a:pt x="190500" y="139700"/>
                </a:cubicBezTo>
                <a:cubicBezTo>
                  <a:pt x="177628" y="143378"/>
                  <a:pt x="165100" y="148167"/>
                  <a:pt x="152400" y="152400"/>
                </a:cubicBezTo>
                <a:cubicBezTo>
                  <a:pt x="169370" y="203309"/>
                  <a:pt x="174751" y="199646"/>
                  <a:pt x="152400" y="266700"/>
                </a:cubicBezTo>
                <a:cubicBezTo>
                  <a:pt x="119955" y="364034"/>
                  <a:pt x="127000" y="249043"/>
                  <a:pt x="127000" y="3429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4267200" y="2489200"/>
            <a:ext cx="1193800" cy="2298700"/>
          </a:xfrm>
          <a:custGeom>
            <a:avLst/>
            <a:gdLst>
              <a:gd name="connsiteX0" fmla="*/ 609600 w 1193800"/>
              <a:gd name="connsiteY0" fmla="*/ 0 h 2298700"/>
              <a:gd name="connsiteX1" fmla="*/ 673100 w 1193800"/>
              <a:gd name="connsiteY1" fmla="*/ 12700 h 2298700"/>
              <a:gd name="connsiteX2" fmla="*/ 711200 w 1193800"/>
              <a:gd name="connsiteY2" fmla="*/ 25400 h 2298700"/>
              <a:gd name="connsiteX3" fmla="*/ 850900 w 1193800"/>
              <a:gd name="connsiteY3" fmla="*/ 50800 h 2298700"/>
              <a:gd name="connsiteX4" fmla="*/ 889000 w 1193800"/>
              <a:gd name="connsiteY4" fmla="*/ 88900 h 2298700"/>
              <a:gd name="connsiteX5" fmla="*/ 1016000 w 1193800"/>
              <a:gd name="connsiteY5" fmla="*/ 165100 h 2298700"/>
              <a:gd name="connsiteX6" fmla="*/ 1054100 w 1193800"/>
              <a:gd name="connsiteY6" fmla="*/ 203200 h 2298700"/>
              <a:gd name="connsiteX7" fmla="*/ 1117600 w 1193800"/>
              <a:gd name="connsiteY7" fmla="*/ 279400 h 2298700"/>
              <a:gd name="connsiteX8" fmla="*/ 1130300 w 1193800"/>
              <a:gd name="connsiteY8" fmla="*/ 317500 h 2298700"/>
              <a:gd name="connsiteX9" fmla="*/ 1168400 w 1193800"/>
              <a:gd name="connsiteY9" fmla="*/ 393700 h 2298700"/>
              <a:gd name="connsiteX10" fmla="*/ 1193800 w 1193800"/>
              <a:gd name="connsiteY10" fmla="*/ 558800 h 2298700"/>
              <a:gd name="connsiteX11" fmla="*/ 1181100 w 1193800"/>
              <a:gd name="connsiteY11" fmla="*/ 927100 h 2298700"/>
              <a:gd name="connsiteX12" fmla="*/ 1155700 w 1193800"/>
              <a:gd name="connsiteY12" fmla="*/ 1054100 h 2298700"/>
              <a:gd name="connsiteX13" fmla="*/ 1130300 w 1193800"/>
              <a:gd name="connsiteY13" fmla="*/ 1181100 h 2298700"/>
              <a:gd name="connsiteX14" fmla="*/ 1117600 w 1193800"/>
              <a:gd name="connsiteY14" fmla="*/ 1257300 h 2298700"/>
              <a:gd name="connsiteX15" fmla="*/ 1104900 w 1193800"/>
              <a:gd name="connsiteY15" fmla="*/ 1295400 h 2298700"/>
              <a:gd name="connsiteX16" fmla="*/ 1092200 w 1193800"/>
              <a:gd name="connsiteY16" fmla="*/ 1358900 h 2298700"/>
              <a:gd name="connsiteX17" fmla="*/ 1079500 w 1193800"/>
              <a:gd name="connsiteY17" fmla="*/ 1524000 h 2298700"/>
              <a:gd name="connsiteX18" fmla="*/ 1066800 w 1193800"/>
              <a:gd name="connsiteY18" fmla="*/ 1790700 h 2298700"/>
              <a:gd name="connsiteX19" fmla="*/ 1028700 w 1193800"/>
              <a:gd name="connsiteY19" fmla="*/ 1917700 h 2298700"/>
              <a:gd name="connsiteX20" fmla="*/ 990600 w 1193800"/>
              <a:gd name="connsiteY20" fmla="*/ 2032000 h 2298700"/>
              <a:gd name="connsiteX21" fmla="*/ 977900 w 1193800"/>
              <a:gd name="connsiteY21" fmla="*/ 2070100 h 2298700"/>
              <a:gd name="connsiteX22" fmla="*/ 952500 w 1193800"/>
              <a:gd name="connsiteY22" fmla="*/ 2108200 h 2298700"/>
              <a:gd name="connsiteX23" fmla="*/ 901700 w 1193800"/>
              <a:gd name="connsiteY23" fmla="*/ 2209800 h 2298700"/>
              <a:gd name="connsiteX24" fmla="*/ 876300 w 1193800"/>
              <a:gd name="connsiteY24" fmla="*/ 2247900 h 2298700"/>
              <a:gd name="connsiteX25" fmla="*/ 825500 w 1193800"/>
              <a:gd name="connsiteY25" fmla="*/ 2260600 h 2298700"/>
              <a:gd name="connsiteX26" fmla="*/ 685800 w 1193800"/>
              <a:gd name="connsiteY26" fmla="*/ 2298700 h 2298700"/>
              <a:gd name="connsiteX27" fmla="*/ 647700 w 1193800"/>
              <a:gd name="connsiteY27" fmla="*/ 2286000 h 2298700"/>
              <a:gd name="connsiteX28" fmla="*/ 609600 w 1193800"/>
              <a:gd name="connsiteY28" fmla="*/ 2260600 h 2298700"/>
              <a:gd name="connsiteX29" fmla="*/ 558800 w 1193800"/>
              <a:gd name="connsiteY29" fmla="*/ 2247900 h 2298700"/>
              <a:gd name="connsiteX30" fmla="*/ 508000 w 1193800"/>
              <a:gd name="connsiteY30" fmla="*/ 2222500 h 2298700"/>
              <a:gd name="connsiteX31" fmla="*/ 469900 w 1193800"/>
              <a:gd name="connsiteY31" fmla="*/ 2209800 h 2298700"/>
              <a:gd name="connsiteX32" fmla="*/ 431800 w 1193800"/>
              <a:gd name="connsiteY32" fmla="*/ 2184400 h 2298700"/>
              <a:gd name="connsiteX33" fmla="*/ 355600 w 1193800"/>
              <a:gd name="connsiteY33" fmla="*/ 2146300 h 2298700"/>
              <a:gd name="connsiteX34" fmla="*/ 304800 w 1193800"/>
              <a:gd name="connsiteY34" fmla="*/ 2070100 h 2298700"/>
              <a:gd name="connsiteX35" fmla="*/ 292100 w 1193800"/>
              <a:gd name="connsiteY35" fmla="*/ 2032000 h 2298700"/>
              <a:gd name="connsiteX36" fmla="*/ 215900 w 1193800"/>
              <a:gd name="connsiteY36" fmla="*/ 1955800 h 2298700"/>
              <a:gd name="connsiteX37" fmla="*/ 177800 w 1193800"/>
              <a:gd name="connsiteY37" fmla="*/ 1879600 h 2298700"/>
              <a:gd name="connsiteX38" fmla="*/ 127000 w 1193800"/>
              <a:gd name="connsiteY38" fmla="*/ 1803400 h 2298700"/>
              <a:gd name="connsiteX39" fmla="*/ 88900 w 1193800"/>
              <a:gd name="connsiteY39" fmla="*/ 1727200 h 2298700"/>
              <a:gd name="connsiteX40" fmla="*/ 63500 w 1193800"/>
              <a:gd name="connsiteY40" fmla="*/ 1612900 h 2298700"/>
              <a:gd name="connsiteX41" fmla="*/ 50800 w 1193800"/>
              <a:gd name="connsiteY41" fmla="*/ 1562100 h 2298700"/>
              <a:gd name="connsiteX42" fmla="*/ 38100 w 1193800"/>
              <a:gd name="connsiteY42" fmla="*/ 1460500 h 2298700"/>
              <a:gd name="connsiteX43" fmla="*/ 25400 w 1193800"/>
              <a:gd name="connsiteY43" fmla="*/ 1384300 h 2298700"/>
              <a:gd name="connsiteX44" fmla="*/ 0 w 1193800"/>
              <a:gd name="connsiteY44" fmla="*/ 1219200 h 2298700"/>
              <a:gd name="connsiteX45" fmla="*/ 12700 w 1193800"/>
              <a:gd name="connsiteY45" fmla="*/ 431800 h 2298700"/>
              <a:gd name="connsiteX46" fmla="*/ 25400 w 1193800"/>
              <a:gd name="connsiteY46" fmla="*/ 368300 h 2298700"/>
              <a:gd name="connsiteX47" fmla="*/ 38100 w 1193800"/>
              <a:gd name="connsiteY47" fmla="*/ 330200 h 2298700"/>
              <a:gd name="connsiteX48" fmla="*/ 50800 w 1193800"/>
              <a:gd name="connsiteY48" fmla="*/ 254000 h 2298700"/>
              <a:gd name="connsiteX49" fmla="*/ 101600 w 1193800"/>
              <a:gd name="connsiteY49" fmla="*/ 177800 h 2298700"/>
              <a:gd name="connsiteX50" fmla="*/ 127000 w 1193800"/>
              <a:gd name="connsiteY50" fmla="*/ 139700 h 2298700"/>
              <a:gd name="connsiteX51" fmla="*/ 152400 w 1193800"/>
              <a:gd name="connsiteY51" fmla="*/ 101600 h 2298700"/>
              <a:gd name="connsiteX52" fmla="*/ 228600 w 1193800"/>
              <a:gd name="connsiteY52" fmla="*/ 50800 h 2298700"/>
              <a:gd name="connsiteX53" fmla="*/ 266700 w 1193800"/>
              <a:gd name="connsiteY53" fmla="*/ 25400 h 2298700"/>
              <a:gd name="connsiteX54" fmla="*/ 571500 w 1193800"/>
              <a:gd name="connsiteY54" fmla="*/ 0 h 2298700"/>
              <a:gd name="connsiteX55" fmla="*/ 647700 w 1193800"/>
              <a:gd name="connsiteY55" fmla="*/ 25400 h 2298700"/>
              <a:gd name="connsiteX56" fmla="*/ 685800 w 1193800"/>
              <a:gd name="connsiteY56" fmla="*/ 50800 h 2298700"/>
              <a:gd name="connsiteX57" fmla="*/ 863600 w 1193800"/>
              <a:gd name="connsiteY57" fmla="*/ 6350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93800" h="2298700">
                <a:moveTo>
                  <a:pt x="609600" y="0"/>
                </a:moveTo>
                <a:cubicBezTo>
                  <a:pt x="630767" y="4233"/>
                  <a:pt x="652159" y="7465"/>
                  <a:pt x="673100" y="12700"/>
                </a:cubicBezTo>
                <a:cubicBezTo>
                  <a:pt x="686087" y="15947"/>
                  <a:pt x="698073" y="22775"/>
                  <a:pt x="711200" y="25400"/>
                </a:cubicBezTo>
                <a:cubicBezTo>
                  <a:pt x="938727" y="70905"/>
                  <a:pt x="700302" y="13151"/>
                  <a:pt x="850900" y="50800"/>
                </a:cubicBezTo>
                <a:cubicBezTo>
                  <a:pt x="863600" y="63500"/>
                  <a:pt x="874385" y="78461"/>
                  <a:pt x="889000" y="88900"/>
                </a:cubicBezTo>
                <a:cubicBezTo>
                  <a:pt x="959151" y="139008"/>
                  <a:pt x="936871" y="85971"/>
                  <a:pt x="1016000" y="165100"/>
                </a:cubicBezTo>
                <a:cubicBezTo>
                  <a:pt x="1028700" y="177800"/>
                  <a:pt x="1042602" y="189402"/>
                  <a:pt x="1054100" y="203200"/>
                </a:cubicBezTo>
                <a:cubicBezTo>
                  <a:pt x="1142507" y="309288"/>
                  <a:pt x="1006290" y="168090"/>
                  <a:pt x="1117600" y="279400"/>
                </a:cubicBezTo>
                <a:cubicBezTo>
                  <a:pt x="1121833" y="292100"/>
                  <a:pt x="1124313" y="305526"/>
                  <a:pt x="1130300" y="317500"/>
                </a:cubicBezTo>
                <a:cubicBezTo>
                  <a:pt x="1157701" y="372302"/>
                  <a:pt x="1155631" y="336241"/>
                  <a:pt x="1168400" y="393700"/>
                </a:cubicBezTo>
                <a:cubicBezTo>
                  <a:pt x="1175448" y="425418"/>
                  <a:pt x="1189749" y="530442"/>
                  <a:pt x="1193800" y="558800"/>
                </a:cubicBezTo>
                <a:cubicBezTo>
                  <a:pt x="1189567" y="681567"/>
                  <a:pt x="1190521" y="804622"/>
                  <a:pt x="1181100" y="927100"/>
                </a:cubicBezTo>
                <a:cubicBezTo>
                  <a:pt x="1177789" y="970145"/>
                  <a:pt x="1162797" y="1011516"/>
                  <a:pt x="1155700" y="1054100"/>
                </a:cubicBezTo>
                <a:cubicBezTo>
                  <a:pt x="1112181" y="1315216"/>
                  <a:pt x="1168191" y="991646"/>
                  <a:pt x="1130300" y="1181100"/>
                </a:cubicBezTo>
                <a:cubicBezTo>
                  <a:pt x="1125250" y="1206350"/>
                  <a:pt x="1123186" y="1232163"/>
                  <a:pt x="1117600" y="1257300"/>
                </a:cubicBezTo>
                <a:cubicBezTo>
                  <a:pt x="1114696" y="1270368"/>
                  <a:pt x="1108147" y="1282413"/>
                  <a:pt x="1104900" y="1295400"/>
                </a:cubicBezTo>
                <a:cubicBezTo>
                  <a:pt x="1099665" y="1316341"/>
                  <a:pt x="1096433" y="1337733"/>
                  <a:pt x="1092200" y="1358900"/>
                </a:cubicBezTo>
                <a:cubicBezTo>
                  <a:pt x="1087967" y="1413933"/>
                  <a:pt x="1082741" y="1468899"/>
                  <a:pt x="1079500" y="1524000"/>
                </a:cubicBezTo>
                <a:cubicBezTo>
                  <a:pt x="1074274" y="1612847"/>
                  <a:pt x="1073897" y="1701983"/>
                  <a:pt x="1066800" y="1790700"/>
                </a:cubicBezTo>
                <a:cubicBezTo>
                  <a:pt x="1064780" y="1815955"/>
                  <a:pt x="1033277" y="1903969"/>
                  <a:pt x="1028700" y="1917700"/>
                </a:cubicBezTo>
                <a:lnTo>
                  <a:pt x="990600" y="2032000"/>
                </a:lnTo>
                <a:cubicBezTo>
                  <a:pt x="986367" y="2044700"/>
                  <a:pt x="985326" y="2058961"/>
                  <a:pt x="977900" y="2070100"/>
                </a:cubicBezTo>
                <a:cubicBezTo>
                  <a:pt x="969433" y="2082800"/>
                  <a:pt x="959809" y="2094800"/>
                  <a:pt x="952500" y="2108200"/>
                </a:cubicBezTo>
                <a:cubicBezTo>
                  <a:pt x="934369" y="2141441"/>
                  <a:pt x="922703" y="2178295"/>
                  <a:pt x="901700" y="2209800"/>
                </a:cubicBezTo>
                <a:cubicBezTo>
                  <a:pt x="893233" y="2222500"/>
                  <a:pt x="889000" y="2239433"/>
                  <a:pt x="876300" y="2247900"/>
                </a:cubicBezTo>
                <a:cubicBezTo>
                  <a:pt x="861777" y="2257582"/>
                  <a:pt x="842218" y="2255584"/>
                  <a:pt x="825500" y="2260600"/>
                </a:cubicBezTo>
                <a:cubicBezTo>
                  <a:pt x="696596" y="2299271"/>
                  <a:pt x="801535" y="2275553"/>
                  <a:pt x="685800" y="2298700"/>
                </a:cubicBezTo>
                <a:cubicBezTo>
                  <a:pt x="673100" y="2294467"/>
                  <a:pt x="659674" y="2291987"/>
                  <a:pt x="647700" y="2286000"/>
                </a:cubicBezTo>
                <a:cubicBezTo>
                  <a:pt x="634048" y="2279174"/>
                  <a:pt x="623629" y="2266613"/>
                  <a:pt x="609600" y="2260600"/>
                </a:cubicBezTo>
                <a:cubicBezTo>
                  <a:pt x="593557" y="2253724"/>
                  <a:pt x="575143" y="2254029"/>
                  <a:pt x="558800" y="2247900"/>
                </a:cubicBezTo>
                <a:cubicBezTo>
                  <a:pt x="541073" y="2241253"/>
                  <a:pt x="525401" y="2229958"/>
                  <a:pt x="508000" y="2222500"/>
                </a:cubicBezTo>
                <a:cubicBezTo>
                  <a:pt x="495695" y="2217227"/>
                  <a:pt x="481874" y="2215787"/>
                  <a:pt x="469900" y="2209800"/>
                </a:cubicBezTo>
                <a:cubicBezTo>
                  <a:pt x="456248" y="2202974"/>
                  <a:pt x="445452" y="2191226"/>
                  <a:pt x="431800" y="2184400"/>
                </a:cubicBezTo>
                <a:cubicBezTo>
                  <a:pt x="326640" y="2131820"/>
                  <a:pt x="464789" y="2219093"/>
                  <a:pt x="355600" y="2146300"/>
                </a:cubicBezTo>
                <a:cubicBezTo>
                  <a:pt x="338667" y="2120900"/>
                  <a:pt x="314453" y="2099060"/>
                  <a:pt x="304800" y="2070100"/>
                </a:cubicBezTo>
                <a:cubicBezTo>
                  <a:pt x="300567" y="2057400"/>
                  <a:pt x="300319" y="2042567"/>
                  <a:pt x="292100" y="2032000"/>
                </a:cubicBezTo>
                <a:cubicBezTo>
                  <a:pt x="270047" y="2003646"/>
                  <a:pt x="235825" y="1985688"/>
                  <a:pt x="215900" y="1955800"/>
                </a:cubicBezTo>
                <a:cubicBezTo>
                  <a:pt x="103140" y="1786660"/>
                  <a:pt x="265434" y="2037341"/>
                  <a:pt x="177800" y="1879600"/>
                </a:cubicBezTo>
                <a:cubicBezTo>
                  <a:pt x="162975" y="1852915"/>
                  <a:pt x="136653" y="1832360"/>
                  <a:pt x="127000" y="1803400"/>
                </a:cubicBezTo>
                <a:cubicBezTo>
                  <a:pt x="95078" y="1707635"/>
                  <a:pt x="138139" y="1825677"/>
                  <a:pt x="88900" y="1727200"/>
                </a:cubicBezTo>
                <a:cubicBezTo>
                  <a:pt x="72422" y="1694245"/>
                  <a:pt x="70004" y="1645418"/>
                  <a:pt x="63500" y="1612900"/>
                </a:cubicBezTo>
                <a:cubicBezTo>
                  <a:pt x="60077" y="1595784"/>
                  <a:pt x="53669" y="1579317"/>
                  <a:pt x="50800" y="1562100"/>
                </a:cubicBezTo>
                <a:cubicBezTo>
                  <a:pt x="45189" y="1528434"/>
                  <a:pt x="42927" y="1494287"/>
                  <a:pt x="38100" y="1460500"/>
                </a:cubicBezTo>
                <a:cubicBezTo>
                  <a:pt x="34458" y="1435008"/>
                  <a:pt x="28803" y="1409824"/>
                  <a:pt x="25400" y="1384300"/>
                </a:cubicBezTo>
                <a:cubicBezTo>
                  <a:pt x="4504" y="1227577"/>
                  <a:pt x="24852" y="1318607"/>
                  <a:pt x="0" y="1219200"/>
                </a:cubicBezTo>
                <a:cubicBezTo>
                  <a:pt x="4233" y="956733"/>
                  <a:pt x="4868" y="694184"/>
                  <a:pt x="12700" y="431800"/>
                </a:cubicBezTo>
                <a:cubicBezTo>
                  <a:pt x="13344" y="410224"/>
                  <a:pt x="20165" y="389241"/>
                  <a:pt x="25400" y="368300"/>
                </a:cubicBezTo>
                <a:cubicBezTo>
                  <a:pt x="28647" y="355313"/>
                  <a:pt x="35196" y="343268"/>
                  <a:pt x="38100" y="330200"/>
                </a:cubicBezTo>
                <a:cubicBezTo>
                  <a:pt x="43686" y="305063"/>
                  <a:pt x="40896" y="277770"/>
                  <a:pt x="50800" y="254000"/>
                </a:cubicBezTo>
                <a:cubicBezTo>
                  <a:pt x="62541" y="225821"/>
                  <a:pt x="84667" y="203200"/>
                  <a:pt x="101600" y="177800"/>
                </a:cubicBezTo>
                <a:lnTo>
                  <a:pt x="127000" y="139700"/>
                </a:lnTo>
                <a:cubicBezTo>
                  <a:pt x="135467" y="127000"/>
                  <a:pt x="139700" y="110067"/>
                  <a:pt x="152400" y="101600"/>
                </a:cubicBezTo>
                <a:lnTo>
                  <a:pt x="228600" y="50800"/>
                </a:lnTo>
                <a:cubicBezTo>
                  <a:pt x="241300" y="42333"/>
                  <a:pt x="251489" y="26668"/>
                  <a:pt x="266700" y="25400"/>
                </a:cubicBezTo>
                <a:lnTo>
                  <a:pt x="571500" y="0"/>
                </a:lnTo>
                <a:cubicBezTo>
                  <a:pt x="596900" y="8467"/>
                  <a:pt x="625423" y="10548"/>
                  <a:pt x="647700" y="25400"/>
                </a:cubicBezTo>
                <a:cubicBezTo>
                  <a:pt x="660400" y="33867"/>
                  <a:pt x="670798" y="47987"/>
                  <a:pt x="685800" y="50800"/>
                </a:cubicBezTo>
                <a:cubicBezTo>
                  <a:pt x="755265" y="63825"/>
                  <a:pt x="803363" y="63500"/>
                  <a:pt x="863600" y="635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6946900" y="2425700"/>
            <a:ext cx="1181100" cy="2527300"/>
          </a:xfrm>
          <a:custGeom>
            <a:avLst/>
            <a:gdLst>
              <a:gd name="connsiteX0" fmla="*/ 177800 w 1181100"/>
              <a:gd name="connsiteY0" fmla="*/ 127000 h 2527300"/>
              <a:gd name="connsiteX1" fmla="*/ 279400 w 1181100"/>
              <a:gd name="connsiteY1" fmla="*/ 114300 h 2527300"/>
              <a:gd name="connsiteX2" fmla="*/ 355600 w 1181100"/>
              <a:gd name="connsiteY2" fmla="*/ 88900 h 2527300"/>
              <a:gd name="connsiteX3" fmla="*/ 393700 w 1181100"/>
              <a:gd name="connsiteY3" fmla="*/ 76200 h 2527300"/>
              <a:gd name="connsiteX4" fmla="*/ 533400 w 1181100"/>
              <a:gd name="connsiteY4" fmla="*/ 25400 h 2527300"/>
              <a:gd name="connsiteX5" fmla="*/ 711200 w 1181100"/>
              <a:gd name="connsiteY5" fmla="*/ 0 h 2527300"/>
              <a:gd name="connsiteX6" fmla="*/ 800100 w 1181100"/>
              <a:gd name="connsiteY6" fmla="*/ 12700 h 2527300"/>
              <a:gd name="connsiteX7" fmla="*/ 889000 w 1181100"/>
              <a:gd name="connsiteY7" fmla="*/ 38100 h 2527300"/>
              <a:gd name="connsiteX8" fmla="*/ 927100 w 1181100"/>
              <a:gd name="connsiteY8" fmla="*/ 76200 h 2527300"/>
              <a:gd name="connsiteX9" fmla="*/ 965200 w 1181100"/>
              <a:gd name="connsiteY9" fmla="*/ 101600 h 2527300"/>
              <a:gd name="connsiteX10" fmla="*/ 1028700 w 1181100"/>
              <a:gd name="connsiteY10" fmla="*/ 215900 h 2527300"/>
              <a:gd name="connsiteX11" fmla="*/ 1066800 w 1181100"/>
              <a:gd name="connsiteY11" fmla="*/ 292100 h 2527300"/>
              <a:gd name="connsiteX12" fmla="*/ 1104900 w 1181100"/>
              <a:gd name="connsiteY12" fmla="*/ 368300 h 2527300"/>
              <a:gd name="connsiteX13" fmla="*/ 1143000 w 1181100"/>
              <a:gd name="connsiteY13" fmla="*/ 635000 h 2527300"/>
              <a:gd name="connsiteX14" fmla="*/ 1168400 w 1181100"/>
              <a:gd name="connsiteY14" fmla="*/ 876300 h 2527300"/>
              <a:gd name="connsiteX15" fmla="*/ 1181100 w 1181100"/>
              <a:gd name="connsiteY15" fmla="*/ 1079500 h 2527300"/>
              <a:gd name="connsiteX16" fmla="*/ 1168400 w 1181100"/>
              <a:gd name="connsiteY16" fmla="*/ 1778000 h 2527300"/>
              <a:gd name="connsiteX17" fmla="*/ 1130300 w 1181100"/>
              <a:gd name="connsiteY17" fmla="*/ 1981200 h 2527300"/>
              <a:gd name="connsiteX18" fmla="*/ 1117600 w 1181100"/>
              <a:gd name="connsiteY18" fmla="*/ 2019300 h 2527300"/>
              <a:gd name="connsiteX19" fmla="*/ 1104900 w 1181100"/>
              <a:gd name="connsiteY19" fmla="*/ 2057400 h 2527300"/>
              <a:gd name="connsiteX20" fmla="*/ 1066800 w 1181100"/>
              <a:gd name="connsiteY20" fmla="*/ 2095500 h 2527300"/>
              <a:gd name="connsiteX21" fmla="*/ 1028700 w 1181100"/>
              <a:gd name="connsiteY21" fmla="*/ 2171700 h 2527300"/>
              <a:gd name="connsiteX22" fmla="*/ 1016000 w 1181100"/>
              <a:gd name="connsiteY22" fmla="*/ 2209800 h 2527300"/>
              <a:gd name="connsiteX23" fmla="*/ 990600 w 1181100"/>
              <a:gd name="connsiteY23" fmla="*/ 2247900 h 2527300"/>
              <a:gd name="connsiteX24" fmla="*/ 914400 w 1181100"/>
              <a:gd name="connsiteY24" fmla="*/ 2400300 h 2527300"/>
              <a:gd name="connsiteX25" fmla="*/ 889000 w 1181100"/>
              <a:gd name="connsiteY25" fmla="*/ 2438400 h 2527300"/>
              <a:gd name="connsiteX26" fmla="*/ 850900 w 1181100"/>
              <a:gd name="connsiteY26" fmla="*/ 2463800 h 2527300"/>
              <a:gd name="connsiteX27" fmla="*/ 800100 w 1181100"/>
              <a:gd name="connsiteY27" fmla="*/ 2501900 h 2527300"/>
              <a:gd name="connsiteX28" fmla="*/ 723900 w 1181100"/>
              <a:gd name="connsiteY28" fmla="*/ 2527300 h 2527300"/>
              <a:gd name="connsiteX29" fmla="*/ 457200 w 1181100"/>
              <a:gd name="connsiteY29" fmla="*/ 2501900 h 2527300"/>
              <a:gd name="connsiteX30" fmla="*/ 406400 w 1181100"/>
              <a:gd name="connsiteY30" fmla="*/ 2476500 h 2527300"/>
              <a:gd name="connsiteX31" fmla="*/ 381000 w 1181100"/>
              <a:gd name="connsiteY31" fmla="*/ 2438400 h 2527300"/>
              <a:gd name="connsiteX32" fmla="*/ 304800 w 1181100"/>
              <a:gd name="connsiteY32" fmla="*/ 2374900 h 2527300"/>
              <a:gd name="connsiteX33" fmla="*/ 254000 w 1181100"/>
              <a:gd name="connsiteY33" fmla="*/ 2311400 h 2527300"/>
              <a:gd name="connsiteX34" fmla="*/ 203200 w 1181100"/>
              <a:gd name="connsiteY34" fmla="*/ 2235200 h 2527300"/>
              <a:gd name="connsiteX35" fmla="*/ 152400 w 1181100"/>
              <a:gd name="connsiteY35" fmla="*/ 2159000 h 2527300"/>
              <a:gd name="connsiteX36" fmla="*/ 101600 w 1181100"/>
              <a:gd name="connsiteY36" fmla="*/ 2070100 h 2527300"/>
              <a:gd name="connsiteX37" fmla="*/ 76200 w 1181100"/>
              <a:gd name="connsiteY37" fmla="*/ 1993900 h 2527300"/>
              <a:gd name="connsiteX38" fmla="*/ 63500 w 1181100"/>
              <a:gd name="connsiteY38" fmla="*/ 1955800 h 2527300"/>
              <a:gd name="connsiteX39" fmla="*/ 50800 w 1181100"/>
              <a:gd name="connsiteY39" fmla="*/ 1879600 h 2527300"/>
              <a:gd name="connsiteX40" fmla="*/ 38100 w 1181100"/>
              <a:gd name="connsiteY40" fmla="*/ 1625600 h 2527300"/>
              <a:gd name="connsiteX41" fmla="*/ 25400 w 1181100"/>
              <a:gd name="connsiteY41" fmla="*/ 1524000 h 2527300"/>
              <a:gd name="connsiteX42" fmla="*/ 0 w 1181100"/>
              <a:gd name="connsiteY42" fmla="*/ 952500 h 2527300"/>
              <a:gd name="connsiteX43" fmla="*/ 12700 w 1181100"/>
              <a:gd name="connsiteY43" fmla="*/ 508000 h 2527300"/>
              <a:gd name="connsiteX44" fmla="*/ 38100 w 1181100"/>
              <a:gd name="connsiteY44" fmla="*/ 431800 h 2527300"/>
              <a:gd name="connsiteX45" fmla="*/ 114300 w 1181100"/>
              <a:gd name="connsiteY45" fmla="*/ 381000 h 2527300"/>
              <a:gd name="connsiteX46" fmla="*/ 165100 w 1181100"/>
              <a:gd name="connsiteY46" fmla="*/ 304800 h 2527300"/>
              <a:gd name="connsiteX47" fmla="*/ 190500 w 1181100"/>
              <a:gd name="connsiteY47" fmla="*/ 266700 h 2527300"/>
              <a:gd name="connsiteX48" fmla="*/ 241300 w 1181100"/>
              <a:gd name="connsiteY48" fmla="*/ 177800 h 2527300"/>
              <a:gd name="connsiteX49" fmla="*/ 266700 w 1181100"/>
              <a:gd name="connsiteY49" fmla="*/ 139700 h 2527300"/>
              <a:gd name="connsiteX50" fmla="*/ 342900 w 1181100"/>
              <a:gd name="connsiteY50" fmla="*/ 101600 h 2527300"/>
              <a:gd name="connsiteX51" fmla="*/ 342900 w 1181100"/>
              <a:gd name="connsiteY51" fmla="*/ 88900 h 252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81100" h="2527300">
                <a:moveTo>
                  <a:pt x="177800" y="127000"/>
                </a:moveTo>
                <a:cubicBezTo>
                  <a:pt x="211667" y="122767"/>
                  <a:pt x="246027" y="121451"/>
                  <a:pt x="279400" y="114300"/>
                </a:cubicBezTo>
                <a:cubicBezTo>
                  <a:pt x="305580" y="108690"/>
                  <a:pt x="330200" y="97367"/>
                  <a:pt x="355600" y="88900"/>
                </a:cubicBezTo>
                <a:cubicBezTo>
                  <a:pt x="368300" y="84667"/>
                  <a:pt x="381271" y="81172"/>
                  <a:pt x="393700" y="76200"/>
                </a:cubicBezTo>
                <a:cubicBezTo>
                  <a:pt x="417984" y="66486"/>
                  <a:pt x="510824" y="27908"/>
                  <a:pt x="533400" y="25400"/>
                </a:cubicBezTo>
                <a:cubicBezTo>
                  <a:pt x="669154" y="10316"/>
                  <a:pt x="610110" y="20218"/>
                  <a:pt x="711200" y="0"/>
                </a:cubicBezTo>
                <a:cubicBezTo>
                  <a:pt x="740833" y="4233"/>
                  <a:pt x="770649" y="7345"/>
                  <a:pt x="800100" y="12700"/>
                </a:cubicBezTo>
                <a:cubicBezTo>
                  <a:pt x="835183" y="19079"/>
                  <a:pt x="856356" y="27219"/>
                  <a:pt x="889000" y="38100"/>
                </a:cubicBezTo>
                <a:cubicBezTo>
                  <a:pt x="901700" y="50800"/>
                  <a:pt x="913302" y="64702"/>
                  <a:pt x="927100" y="76200"/>
                </a:cubicBezTo>
                <a:cubicBezTo>
                  <a:pt x="938826" y="85971"/>
                  <a:pt x="957110" y="88657"/>
                  <a:pt x="965200" y="101600"/>
                </a:cubicBezTo>
                <a:cubicBezTo>
                  <a:pt x="1068799" y="267358"/>
                  <a:pt x="923021" y="110221"/>
                  <a:pt x="1028700" y="215900"/>
                </a:cubicBezTo>
                <a:cubicBezTo>
                  <a:pt x="1060622" y="311665"/>
                  <a:pt x="1017561" y="193623"/>
                  <a:pt x="1066800" y="292100"/>
                </a:cubicBezTo>
                <a:cubicBezTo>
                  <a:pt x="1119380" y="397260"/>
                  <a:pt x="1032107" y="259111"/>
                  <a:pt x="1104900" y="368300"/>
                </a:cubicBezTo>
                <a:cubicBezTo>
                  <a:pt x="1146466" y="534563"/>
                  <a:pt x="1123229" y="417520"/>
                  <a:pt x="1143000" y="635000"/>
                </a:cubicBezTo>
                <a:cubicBezTo>
                  <a:pt x="1155476" y="772238"/>
                  <a:pt x="1157348" y="732627"/>
                  <a:pt x="1168400" y="876300"/>
                </a:cubicBezTo>
                <a:cubicBezTo>
                  <a:pt x="1173605" y="943966"/>
                  <a:pt x="1176867" y="1011767"/>
                  <a:pt x="1181100" y="1079500"/>
                </a:cubicBezTo>
                <a:cubicBezTo>
                  <a:pt x="1176867" y="1312333"/>
                  <a:pt x="1175562" y="1545238"/>
                  <a:pt x="1168400" y="1778000"/>
                </a:cubicBezTo>
                <a:cubicBezTo>
                  <a:pt x="1164754" y="1896486"/>
                  <a:pt x="1161779" y="1886763"/>
                  <a:pt x="1130300" y="1981200"/>
                </a:cubicBezTo>
                <a:lnTo>
                  <a:pt x="1117600" y="2019300"/>
                </a:lnTo>
                <a:cubicBezTo>
                  <a:pt x="1113367" y="2032000"/>
                  <a:pt x="1114366" y="2047934"/>
                  <a:pt x="1104900" y="2057400"/>
                </a:cubicBezTo>
                <a:lnTo>
                  <a:pt x="1066800" y="2095500"/>
                </a:lnTo>
                <a:cubicBezTo>
                  <a:pt x="1034878" y="2191265"/>
                  <a:pt x="1077939" y="2073223"/>
                  <a:pt x="1028700" y="2171700"/>
                </a:cubicBezTo>
                <a:cubicBezTo>
                  <a:pt x="1022713" y="2183674"/>
                  <a:pt x="1021987" y="2197826"/>
                  <a:pt x="1016000" y="2209800"/>
                </a:cubicBezTo>
                <a:cubicBezTo>
                  <a:pt x="1009174" y="2223452"/>
                  <a:pt x="996799" y="2233952"/>
                  <a:pt x="990600" y="2247900"/>
                </a:cubicBezTo>
                <a:cubicBezTo>
                  <a:pt x="920493" y="2405641"/>
                  <a:pt x="1020019" y="2241872"/>
                  <a:pt x="914400" y="2400300"/>
                </a:cubicBezTo>
                <a:cubicBezTo>
                  <a:pt x="905933" y="2413000"/>
                  <a:pt x="901700" y="2429933"/>
                  <a:pt x="889000" y="2438400"/>
                </a:cubicBezTo>
                <a:cubicBezTo>
                  <a:pt x="876300" y="2446867"/>
                  <a:pt x="863320" y="2454928"/>
                  <a:pt x="850900" y="2463800"/>
                </a:cubicBezTo>
                <a:cubicBezTo>
                  <a:pt x="833676" y="2476103"/>
                  <a:pt x="819032" y="2492434"/>
                  <a:pt x="800100" y="2501900"/>
                </a:cubicBezTo>
                <a:cubicBezTo>
                  <a:pt x="776153" y="2513874"/>
                  <a:pt x="723900" y="2527300"/>
                  <a:pt x="723900" y="2527300"/>
                </a:cubicBezTo>
                <a:cubicBezTo>
                  <a:pt x="642773" y="2522793"/>
                  <a:pt x="539488" y="2537166"/>
                  <a:pt x="457200" y="2501900"/>
                </a:cubicBezTo>
                <a:cubicBezTo>
                  <a:pt x="439799" y="2494442"/>
                  <a:pt x="423333" y="2484967"/>
                  <a:pt x="406400" y="2476500"/>
                </a:cubicBezTo>
                <a:cubicBezTo>
                  <a:pt x="397933" y="2463800"/>
                  <a:pt x="390771" y="2450126"/>
                  <a:pt x="381000" y="2438400"/>
                </a:cubicBezTo>
                <a:cubicBezTo>
                  <a:pt x="350442" y="2401730"/>
                  <a:pt x="342262" y="2399875"/>
                  <a:pt x="304800" y="2374900"/>
                </a:cubicBezTo>
                <a:cubicBezTo>
                  <a:pt x="276200" y="2289100"/>
                  <a:pt x="315864" y="2382102"/>
                  <a:pt x="254000" y="2311400"/>
                </a:cubicBezTo>
                <a:cubicBezTo>
                  <a:pt x="233898" y="2288426"/>
                  <a:pt x="220133" y="2260600"/>
                  <a:pt x="203200" y="2235200"/>
                </a:cubicBezTo>
                <a:lnTo>
                  <a:pt x="152400" y="2159000"/>
                </a:lnTo>
                <a:cubicBezTo>
                  <a:pt x="129489" y="2124634"/>
                  <a:pt x="117713" y="2110383"/>
                  <a:pt x="101600" y="2070100"/>
                </a:cubicBezTo>
                <a:cubicBezTo>
                  <a:pt x="91656" y="2045241"/>
                  <a:pt x="84667" y="2019300"/>
                  <a:pt x="76200" y="1993900"/>
                </a:cubicBezTo>
                <a:cubicBezTo>
                  <a:pt x="71967" y="1981200"/>
                  <a:pt x="65701" y="1969005"/>
                  <a:pt x="63500" y="1955800"/>
                </a:cubicBezTo>
                <a:lnTo>
                  <a:pt x="50800" y="1879600"/>
                </a:lnTo>
                <a:cubicBezTo>
                  <a:pt x="46567" y="1794933"/>
                  <a:pt x="44140" y="1710157"/>
                  <a:pt x="38100" y="1625600"/>
                </a:cubicBezTo>
                <a:cubicBezTo>
                  <a:pt x="35668" y="1591557"/>
                  <a:pt x="26792" y="1558102"/>
                  <a:pt x="25400" y="1524000"/>
                </a:cubicBezTo>
                <a:cubicBezTo>
                  <a:pt x="1710" y="943593"/>
                  <a:pt x="55871" y="1175983"/>
                  <a:pt x="0" y="952500"/>
                </a:cubicBezTo>
                <a:cubicBezTo>
                  <a:pt x="4233" y="804333"/>
                  <a:pt x="1883" y="655832"/>
                  <a:pt x="12700" y="508000"/>
                </a:cubicBezTo>
                <a:cubicBezTo>
                  <a:pt x="14654" y="481297"/>
                  <a:pt x="15823" y="446652"/>
                  <a:pt x="38100" y="431800"/>
                </a:cubicBezTo>
                <a:lnTo>
                  <a:pt x="114300" y="381000"/>
                </a:lnTo>
                <a:lnTo>
                  <a:pt x="165100" y="304800"/>
                </a:lnTo>
                <a:cubicBezTo>
                  <a:pt x="173567" y="292100"/>
                  <a:pt x="185673" y="281180"/>
                  <a:pt x="190500" y="266700"/>
                </a:cubicBezTo>
                <a:cubicBezTo>
                  <a:pt x="211109" y="204872"/>
                  <a:pt x="193246" y="245076"/>
                  <a:pt x="241300" y="177800"/>
                </a:cubicBezTo>
                <a:cubicBezTo>
                  <a:pt x="250172" y="165380"/>
                  <a:pt x="255907" y="150493"/>
                  <a:pt x="266700" y="139700"/>
                </a:cubicBezTo>
                <a:cubicBezTo>
                  <a:pt x="326651" y="79749"/>
                  <a:pt x="280925" y="142917"/>
                  <a:pt x="342900" y="101600"/>
                </a:cubicBezTo>
                <a:cubicBezTo>
                  <a:pt x="346422" y="99252"/>
                  <a:pt x="342900" y="93133"/>
                  <a:pt x="342900" y="889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15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404664"/>
            <a:ext cx="4983300" cy="3388231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 flipV="1">
            <a:off x="4283968" y="1268760"/>
            <a:ext cx="0" cy="72008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4283968" y="1268760"/>
            <a:ext cx="1152128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5436096" y="1268760"/>
            <a:ext cx="0" cy="36004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5436096" y="1628800"/>
            <a:ext cx="1872208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7308304" y="1268760"/>
            <a:ext cx="0" cy="36004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7308304" y="1268760"/>
            <a:ext cx="36004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7668344" y="1268760"/>
            <a:ext cx="0" cy="36004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7668344" y="1628800"/>
            <a:ext cx="36004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8028384" y="1268760"/>
            <a:ext cx="0" cy="36004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8028384" y="1268760"/>
            <a:ext cx="432048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8460432" y="1268760"/>
            <a:ext cx="0" cy="72008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283968" y="4365104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Нарисуй отражение</a:t>
            </a:r>
            <a:endParaRPr lang="ru-RU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1988840"/>
            <a:ext cx="36579" cy="7437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7876" y="2744349"/>
            <a:ext cx="1170533" cy="365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6096" y="2384309"/>
            <a:ext cx="36579" cy="3840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4385" y="2384308"/>
            <a:ext cx="1896020" cy="36579"/>
          </a:xfrm>
          <a:prstGeom prst="rect">
            <a:avLst/>
          </a:prstGeom>
        </p:spPr>
      </p:pic>
      <p:cxnSp>
        <p:nvCxnSpPr>
          <p:cNvPr id="21" name="Прямая соединительная линия 20"/>
          <p:cNvCxnSpPr/>
          <p:nvPr/>
        </p:nvCxnSpPr>
        <p:spPr>
          <a:xfrm flipV="1">
            <a:off x="7308304" y="2384309"/>
            <a:ext cx="0" cy="36004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7308304" y="2762638"/>
            <a:ext cx="36004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7668344" y="2384308"/>
            <a:ext cx="0" cy="36004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7668344" y="2384308"/>
            <a:ext cx="36004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V="1">
            <a:off x="8028384" y="2420888"/>
            <a:ext cx="0" cy="36004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8028384" y="2761398"/>
            <a:ext cx="432048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8460432" y="2060848"/>
            <a:ext cx="0" cy="72008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33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260648"/>
            <a:ext cx="3706007" cy="3076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3550282"/>
            <a:ext cx="4273657" cy="3119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олилиния 4"/>
          <p:cNvSpPr/>
          <p:nvPr/>
        </p:nvSpPr>
        <p:spPr>
          <a:xfrm>
            <a:off x="6692900" y="850900"/>
            <a:ext cx="1104900" cy="2120900"/>
          </a:xfrm>
          <a:custGeom>
            <a:avLst/>
            <a:gdLst>
              <a:gd name="connsiteX0" fmla="*/ 228600 w 1104900"/>
              <a:gd name="connsiteY0" fmla="*/ 1320800 h 2120900"/>
              <a:gd name="connsiteX1" fmla="*/ 215900 w 1104900"/>
              <a:gd name="connsiteY1" fmla="*/ 1435100 h 2120900"/>
              <a:gd name="connsiteX2" fmla="*/ 228600 w 1104900"/>
              <a:gd name="connsiteY2" fmla="*/ 1714500 h 2120900"/>
              <a:gd name="connsiteX3" fmla="*/ 279400 w 1104900"/>
              <a:gd name="connsiteY3" fmla="*/ 1828800 h 2120900"/>
              <a:gd name="connsiteX4" fmla="*/ 317500 w 1104900"/>
              <a:gd name="connsiteY4" fmla="*/ 1866900 h 2120900"/>
              <a:gd name="connsiteX5" fmla="*/ 368300 w 1104900"/>
              <a:gd name="connsiteY5" fmla="*/ 1943100 h 2120900"/>
              <a:gd name="connsiteX6" fmla="*/ 444500 w 1104900"/>
              <a:gd name="connsiteY6" fmla="*/ 1981200 h 2120900"/>
              <a:gd name="connsiteX7" fmla="*/ 520700 w 1104900"/>
              <a:gd name="connsiteY7" fmla="*/ 2044700 h 2120900"/>
              <a:gd name="connsiteX8" fmla="*/ 571500 w 1104900"/>
              <a:gd name="connsiteY8" fmla="*/ 2057400 h 2120900"/>
              <a:gd name="connsiteX9" fmla="*/ 685800 w 1104900"/>
              <a:gd name="connsiteY9" fmla="*/ 2108200 h 2120900"/>
              <a:gd name="connsiteX10" fmla="*/ 723900 w 1104900"/>
              <a:gd name="connsiteY10" fmla="*/ 2120900 h 2120900"/>
              <a:gd name="connsiteX11" fmla="*/ 850900 w 1104900"/>
              <a:gd name="connsiteY11" fmla="*/ 2095500 h 2120900"/>
              <a:gd name="connsiteX12" fmla="*/ 889000 w 1104900"/>
              <a:gd name="connsiteY12" fmla="*/ 2082800 h 2120900"/>
              <a:gd name="connsiteX13" fmla="*/ 965200 w 1104900"/>
              <a:gd name="connsiteY13" fmla="*/ 2044700 h 2120900"/>
              <a:gd name="connsiteX14" fmla="*/ 1003300 w 1104900"/>
              <a:gd name="connsiteY14" fmla="*/ 1866900 h 2120900"/>
              <a:gd name="connsiteX15" fmla="*/ 1028700 w 1104900"/>
              <a:gd name="connsiteY15" fmla="*/ 1790700 h 2120900"/>
              <a:gd name="connsiteX16" fmla="*/ 1041400 w 1104900"/>
              <a:gd name="connsiteY16" fmla="*/ 1739900 h 2120900"/>
              <a:gd name="connsiteX17" fmla="*/ 1066800 w 1104900"/>
              <a:gd name="connsiteY17" fmla="*/ 1663700 h 2120900"/>
              <a:gd name="connsiteX18" fmla="*/ 1079500 w 1104900"/>
              <a:gd name="connsiteY18" fmla="*/ 1536700 h 2120900"/>
              <a:gd name="connsiteX19" fmla="*/ 1104900 w 1104900"/>
              <a:gd name="connsiteY19" fmla="*/ 1447800 h 2120900"/>
              <a:gd name="connsiteX20" fmla="*/ 1092200 w 1104900"/>
              <a:gd name="connsiteY20" fmla="*/ 1231900 h 2120900"/>
              <a:gd name="connsiteX21" fmla="*/ 1079500 w 1104900"/>
              <a:gd name="connsiteY21" fmla="*/ 1181100 h 2120900"/>
              <a:gd name="connsiteX22" fmla="*/ 1028700 w 1104900"/>
              <a:gd name="connsiteY22" fmla="*/ 1104900 h 2120900"/>
              <a:gd name="connsiteX23" fmla="*/ 965200 w 1104900"/>
              <a:gd name="connsiteY23" fmla="*/ 1028700 h 2120900"/>
              <a:gd name="connsiteX24" fmla="*/ 927100 w 1104900"/>
              <a:gd name="connsiteY24" fmla="*/ 952500 h 2120900"/>
              <a:gd name="connsiteX25" fmla="*/ 901700 w 1104900"/>
              <a:gd name="connsiteY25" fmla="*/ 876300 h 2120900"/>
              <a:gd name="connsiteX26" fmla="*/ 889000 w 1104900"/>
              <a:gd name="connsiteY26" fmla="*/ 838200 h 2120900"/>
              <a:gd name="connsiteX27" fmla="*/ 863600 w 1104900"/>
              <a:gd name="connsiteY27" fmla="*/ 800100 h 2120900"/>
              <a:gd name="connsiteX28" fmla="*/ 825500 w 1104900"/>
              <a:gd name="connsiteY28" fmla="*/ 673100 h 2120900"/>
              <a:gd name="connsiteX29" fmla="*/ 812800 w 1104900"/>
              <a:gd name="connsiteY29" fmla="*/ 635000 h 2120900"/>
              <a:gd name="connsiteX30" fmla="*/ 800100 w 1104900"/>
              <a:gd name="connsiteY30" fmla="*/ 596900 h 2120900"/>
              <a:gd name="connsiteX31" fmla="*/ 762000 w 1104900"/>
              <a:gd name="connsiteY31" fmla="*/ 520700 h 2120900"/>
              <a:gd name="connsiteX32" fmla="*/ 736600 w 1104900"/>
              <a:gd name="connsiteY32" fmla="*/ 482600 h 2120900"/>
              <a:gd name="connsiteX33" fmla="*/ 723900 w 1104900"/>
              <a:gd name="connsiteY33" fmla="*/ 444500 h 2120900"/>
              <a:gd name="connsiteX34" fmla="*/ 673100 w 1104900"/>
              <a:gd name="connsiteY34" fmla="*/ 368300 h 2120900"/>
              <a:gd name="connsiteX35" fmla="*/ 660400 w 1104900"/>
              <a:gd name="connsiteY35" fmla="*/ 330200 h 2120900"/>
              <a:gd name="connsiteX36" fmla="*/ 622300 w 1104900"/>
              <a:gd name="connsiteY36" fmla="*/ 292100 h 2120900"/>
              <a:gd name="connsiteX37" fmla="*/ 558800 w 1104900"/>
              <a:gd name="connsiteY37" fmla="*/ 177800 h 2120900"/>
              <a:gd name="connsiteX38" fmla="*/ 533400 w 1104900"/>
              <a:gd name="connsiteY38" fmla="*/ 139700 h 2120900"/>
              <a:gd name="connsiteX39" fmla="*/ 495300 w 1104900"/>
              <a:gd name="connsiteY39" fmla="*/ 127000 h 2120900"/>
              <a:gd name="connsiteX40" fmla="*/ 482600 w 1104900"/>
              <a:gd name="connsiteY40" fmla="*/ 88900 h 2120900"/>
              <a:gd name="connsiteX41" fmla="*/ 406400 w 1104900"/>
              <a:gd name="connsiteY41" fmla="*/ 50800 h 2120900"/>
              <a:gd name="connsiteX42" fmla="*/ 368300 w 1104900"/>
              <a:gd name="connsiteY42" fmla="*/ 25400 h 2120900"/>
              <a:gd name="connsiteX43" fmla="*/ 279400 w 1104900"/>
              <a:gd name="connsiteY43" fmla="*/ 0 h 2120900"/>
              <a:gd name="connsiteX44" fmla="*/ 152400 w 1104900"/>
              <a:gd name="connsiteY44" fmla="*/ 12700 h 2120900"/>
              <a:gd name="connsiteX45" fmla="*/ 114300 w 1104900"/>
              <a:gd name="connsiteY45" fmla="*/ 88900 h 2120900"/>
              <a:gd name="connsiteX46" fmla="*/ 88900 w 1104900"/>
              <a:gd name="connsiteY46" fmla="*/ 127000 h 2120900"/>
              <a:gd name="connsiteX47" fmla="*/ 76200 w 1104900"/>
              <a:gd name="connsiteY47" fmla="*/ 165100 h 2120900"/>
              <a:gd name="connsiteX48" fmla="*/ 50800 w 1104900"/>
              <a:gd name="connsiteY48" fmla="*/ 203200 h 2120900"/>
              <a:gd name="connsiteX49" fmla="*/ 0 w 1104900"/>
              <a:gd name="connsiteY49" fmla="*/ 317500 h 2120900"/>
              <a:gd name="connsiteX50" fmla="*/ 12700 w 1104900"/>
              <a:gd name="connsiteY50" fmla="*/ 520700 h 2120900"/>
              <a:gd name="connsiteX51" fmla="*/ 63500 w 1104900"/>
              <a:gd name="connsiteY51" fmla="*/ 635000 h 2120900"/>
              <a:gd name="connsiteX52" fmla="*/ 76200 w 1104900"/>
              <a:gd name="connsiteY52" fmla="*/ 673100 h 2120900"/>
              <a:gd name="connsiteX53" fmla="*/ 101600 w 1104900"/>
              <a:gd name="connsiteY53" fmla="*/ 711200 h 2120900"/>
              <a:gd name="connsiteX54" fmla="*/ 139700 w 1104900"/>
              <a:gd name="connsiteY54" fmla="*/ 825500 h 2120900"/>
              <a:gd name="connsiteX55" fmla="*/ 165100 w 1104900"/>
              <a:gd name="connsiteY55" fmla="*/ 901700 h 2120900"/>
              <a:gd name="connsiteX56" fmla="*/ 177800 w 1104900"/>
              <a:gd name="connsiteY56" fmla="*/ 939800 h 2120900"/>
              <a:gd name="connsiteX57" fmla="*/ 203200 w 1104900"/>
              <a:gd name="connsiteY57" fmla="*/ 1117600 h 2120900"/>
              <a:gd name="connsiteX58" fmla="*/ 228600 w 1104900"/>
              <a:gd name="connsiteY58" fmla="*/ 1257300 h 2120900"/>
              <a:gd name="connsiteX59" fmla="*/ 228600 w 1104900"/>
              <a:gd name="connsiteY59" fmla="*/ 1409700 h 212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04900" h="2120900">
                <a:moveTo>
                  <a:pt x="228600" y="1320800"/>
                </a:moveTo>
                <a:cubicBezTo>
                  <a:pt x="224367" y="1358900"/>
                  <a:pt x="215900" y="1396766"/>
                  <a:pt x="215900" y="1435100"/>
                </a:cubicBezTo>
                <a:cubicBezTo>
                  <a:pt x="215900" y="1528329"/>
                  <a:pt x="218668" y="1621801"/>
                  <a:pt x="228600" y="1714500"/>
                </a:cubicBezTo>
                <a:cubicBezTo>
                  <a:pt x="232685" y="1752629"/>
                  <a:pt x="254051" y="1798382"/>
                  <a:pt x="279400" y="1828800"/>
                </a:cubicBezTo>
                <a:cubicBezTo>
                  <a:pt x="290898" y="1842598"/>
                  <a:pt x="306473" y="1852723"/>
                  <a:pt x="317500" y="1866900"/>
                </a:cubicBezTo>
                <a:cubicBezTo>
                  <a:pt x="336242" y="1890997"/>
                  <a:pt x="339340" y="1933447"/>
                  <a:pt x="368300" y="1943100"/>
                </a:cubicBezTo>
                <a:cubicBezTo>
                  <a:pt x="406485" y="1955828"/>
                  <a:pt x="411674" y="1953845"/>
                  <a:pt x="444500" y="1981200"/>
                </a:cubicBezTo>
                <a:cubicBezTo>
                  <a:pt x="476810" y="2008125"/>
                  <a:pt x="481749" y="2028007"/>
                  <a:pt x="520700" y="2044700"/>
                </a:cubicBezTo>
                <a:cubicBezTo>
                  <a:pt x="536743" y="2051576"/>
                  <a:pt x="554567" y="2053167"/>
                  <a:pt x="571500" y="2057400"/>
                </a:cubicBezTo>
                <a:cubicBezTo>
                  <a:pt x="631877" y="2097652"/>
                  <a:pt x="595120" y="2077973"/>
                  <a:pt x="685800" y="2108200"/>
                </a:cubicBezTo>
                <a:lnTo>
                  <a:pt x="723900" y="2120900"/>
                </a:lnTo>
                <a:cubicBezTo>
                  <a:pt x="783777" y="2110920"/>
                  <a:pt x="797853" y="2110656"/>
                  <a:pt x="850900" y="2095500"/>
                </a:cubicBezTo>
                <a:cubicBezTo>
                  <a:pt x="863772" y="2091822"/>
                  <a:pt x="877026" y="2088787"/>
                  <a:pt x="889000" y="2082800"/>
                </a:cubicBezTo>
                <a:cubicBezTo>
                  <a:pt x="987477" y="2033561"/>
                  <a:pt x="869435" y="2076622"/>
                  <a:pt x="965200" y="2044700"/>
                </a:cubicBezTo>
                <a:cubicBezTo>
                  <a:pt x="1022421" y="1958869"/>
                  <a:pt x="971193" y="2048838"/>
                  <a:pt x="1003300" y="1866900"/>
                </a:cubicBezTo>
                <a:cubicBezTo>
                  <a:pt x="1007953" y="1840533"/>
                  <a:pt x="1022206" y="1816675"/>
                  <a:pt x="1028700" y="1790700"/>
                </a:cubicBezTo>
                <a:cubicBezTo>
                  <a:pt x="1032933" y="1773767"/>
                  <a:pt x="1036384" y="1756618"/>
                  <a:pt x="1041400" y="1739900"/>
                </a:cubicBezTo>
                <a:cubicBezTo>
                  <a:pt x="1049093" y="1714255"/>
                  <a:pt x="1066800" y="1663700"/>
                  <a:pt x="1066800" y="1663700"/>
                </a:cubicBezTo>
                <a:cubicBezTo>
                  <a:pt x="1071033" y="1621367"/>
                  <a:pt x="1073483" y="1578817"/>
                  <a:pt x="1079500" y="1536700"/>
                </a:cubicBezTo>
                <a:cubicBezTo>
                  <a:pt x="1083487" y="1508793"/>
                  <a:pt x="1095853" y="1474940"/>
                  <a:pt x="1104900" y="1447800"/>
                </a:cubicBezTo>
                <a:cubicBezTo>
                  <a:pt x="1100667" y="1375833"/>
                  <a:pt x="1099035" y="1303666"/>
                  <a:pt x="1092200" y="1231900"/>
                </a:cubicBezTo>
                <a:cubicBezTo>
                  <a:pt x="1090545" y="1214524"/>
                  <a:pt x="1087306" y="1196712"/>
                  <a:pt x="1079500" y="1181100"/>
                </a:cubicBezTo>
                <a:cubicBezTo>
                  <a:pt x="1065848" y="1153796"/>
                  <a:pt x="1045633" y="1130300"/>
                  <a:pt x="1028700" y="1104900"/>
                </a:cubicBezTo>
                <a:cubicBezTo>
                  <a:pt x="993337" y="1051856"/>
                  <a:pt x="1014093" y="1077593"/>
                  <a:pt x="965200" y="1028700"/>
                </a:cubicBezTo>
                <a:cubicBezTo>
                  <a:pt x="918883" y="889749"/>
                  <a:pt x="992752" y="1100216"/>
                  <a:pt x="927100" y="952500"/>
                </a:cubicBezTo>
                <a:cubicBezTo>
                  <a:pt x="916226" y="928034"/>
                  <a:pt x="910167" y="901700"/>
                  <a:pt x="901700" y="876300"/>
                </a:cubicBezTo>
                <a:cubicBezTo>
                  <a:pt x="897467" y="863600"/>
                  <a:pt x="896426" y="849339"/>
                  <a:pt x="889000" y="838200"/>
                </a:cubicBezTo>
                <a:lnTo>
                  <a:pt x="863600" y="800100"/>
                </a:lnTo>
                <a:cubicBezTo>
                  <a:pt x="844406" y="723325"/>
                  <a:pt x="856420" y="765859"/>
                  <a:pt x="825500" y="673100"/>
                </a:cubicBezTo>
                <a:lnTo>
                  <a:pt x="812800" y="635000"/>
                </a:lnTo>
                <a:cubicBezTo>
                  <a:pt x="808567" y="622300"/>
                  <a:pt x="807526" y="608039"/>
                  <a:pt x="800100" y="596900"/>
                </a:cubicBezTo>
                <a:cubicBezTo>
                  <a:pt x="727307" y="487711"/>
                  <a:pt x="814580" y="625860"/>
                  <a:pt x="762000" y="520700"/>
                </a:cubicBezTo>
                <a:cubicBezTo>
                  <a:pt x="755174" y="507048"/>
                  <a:pt x="743426" y="496252"/>
                  <a:pt x="736600" y="482600"/>
                </a:cubicBezTo>
                <a:cubicBezTo>
                  <a:pt x="730613" y="470626"/>
                  <a:pt x="730401" y="456202"/>
                  <a:pt x="723900" y="444500"/>
                </a:cubicBezTo>
                <a:cubicBezTo>
                  <a:pt x="709075" y="417815"/>
                  <a:pt x="682753" y="397260"/>
                  <a:pt x="673100" y="368300"/>
                </a:cubicBezTo>
                <a:cubicBezTo>
                  <a:pt x="668867" y="355600"/>
                  <a:pt x="667826" y="341339"/>
                  <a:pt x="660400" y="330200"/>
                </a:cubicBezTo>
                <a:cubicBezTo>
                  <a:pt x="650437" y="315256"/>
                  <a:pt x="635000" y="304800"/>
                  <a:pt x="622300" y="292100"/>
                </a:cubicBezTo>
                <a:cubicBezTo>
                  <a:pt x="599947" y="225040"/>
                  <a:pt x="617026" y="265139"/>
                  <a:pt x="558800" y="177800"/>
                </a:cubicBezTo>
                <a:cubicBezTo>
                  <a:pt x="550333" y="165100"/>
                  <a:pt x="547880" y="144527"/>
                  <a:pt x="533400" y="139700"/>
                </a:cubicBezTo>
                <a:lnTo>
                  <a:pt x="495300" y="127000"/>
                </a:lnTo>
                <a:cubicBezTo>
                  <a:pt x="491067" y="114300"/>
                  <a:pt x="490963" y="99353"/>
                  <a:pt x="482600" y="88900"/>
                </a:cubicBezTo>
                <a:cubicBezTo>
                  <a:pt x="458336" y="58570"/>
                  <a:pt x="437076" y="66138"/>
                  <a:pt x="406400" y="50800"/>
                </a:cubicBezTo>
                <a:cubicBezTo>
                  <a:pt x="392748" y="43974"/>
                  <a:pt x="381952" y="32226"/>
                  <a:pt x="368300" y="25400"/>
                </a:cubicBezTo>
                <a:cubicBezTo>
                  <a:pt x="350080" y="16290"/>
                  <a:pt x="295676" y="4069"/>
                  <a:pt x="279400" y="0"/>
                </a:cubicBezTo>
                <a:cubicBezTo>
                  <a:pt x="237067" y="4233"/>
                  <a:pt x="192761" y="-754"/>
                  <a:pt x="152400" y="12700"/>
                </a:cubicBezTo>
                <a:cubicBezTo>
                  <a:pt x="130562" y="19979"/>
                  <a:pt x="122190" y="73121"/>
                  <a:pt x="114300" y="88900"/>
                </a:cubicBezTo>
                <a:cubicBezTo>
                  <a:pt x="107474" y="102552"/>
                  <a:pt x="95726" y="113348"/>
                  <a:pt x="88900" y="127000"/>
                </a:cubicBezTo>
                <a:cubicBezTo>
                  <a:pt x="82913" y="138974"/>
                  <a:pt x="82187" y="153126"/>
                  <a:pt x="76200" y="165100"/>
                </a:cubicBezTo>
                <a:cubicBezTo>
                  <a:pt x="69374" y="178752"/>
                  <a:pt x="56999" y="189252"/>
                  <a:pt x="50800" y="203200"/>
                </a:cubicBezTo>
                <a:cubicBezTo>
                  <a:pt x="-9653" y="339220"/>
                  <a:pt x="57483" y="231275"/>
                  <a:pt x="0" y="317500"/>
                </a:cubicBezTo>
                <a:cubicBezTo>
                  <a:pt x="4233" y="385233"/>
                  <a:pt x="3530" y="453457"/>
                  <a:pt x="12700" y="520700"/>
                </a:cubicBezTo>
                <a:cubicBezTo>
                  <a:pt x="24987" y="610803"/>
                  <a:pt x="33476" y="574952"/>
                  <a:pt x="63500" y="635000"/>
                </a:cubicBezTo>
                <a:cubicBezTo>
                  <a:pt x="69487" y="646974"/>
                  <a:pt x="70213" y="661126"/>
                  <a:pt x="76200" y="673100"/>
                </a:cubicBezTo>
                <a:cubicBezTo>
                  <a:pt x="83026" y="686752"/>
                  <a:pt x="95401" y="697252"/>
                  <a:pt x="101600" y="711200"/>
                </a:cubicBezTo>
                <a:lnTo>
                  <a:pt x="139700" y="825500"/>
                </a:lnTo>
                <a:lnTo>
                  <a:pt x="165100" y="901700"/>
                </a:lnTo>
                <a:cubicBezTo>
                  <a:pt x="169333" y="914400"/>
                  <a:pt x="175175" y="926673"/>
                  <a:pt x="177800" y="939800"/>
                </a:cubicBezTo>
                <a:cubicBezTo>
                  <a:pt x="206512" y="1083358"/>
                  <a:pt x="173032" y="906427"/>
                  <a:pt x="203200" y="1117600"/>
                </a:cubicBezTo>
                <a:cubicBezTo>
                  <a:pt x="209318" y="1160428"/>
                  <a:pt x="226227" y="1214590"/>
                  <a:pt x="228600" y="1257300"/>
                </a:cubicBezTo>
                <a:cubicBezTo>
                  <a:pt x="231418" y="1308022"/>
                  <a:pt x="228600" y="1358900"/>
                  <a:pt x="228600" y="14097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600400" y="3234453"/>
            <a:ext cx="57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Найди ключ, подходящий к сейфу</a:t>
            </a:r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7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Тема13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Тема136</Template>
  <TotalTime>1747</TotalTime>
  <Words>341</Words>
  <Application>Microsoft Office PowerPoint</Application>
  <PresentationFormat>Экран (4:3)</PresentationFormat>
  <Paragraphs>69</Paragraphs>
  <Slides>19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Comic Sans MS</vt:lpstr>
      <vt:lpstr>Тема136</vt:lpstr>
      <vt:lpstr>Шпионские страсти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Спш743</dc:creator>
  <cp:lastModifiedBy>Спш743</cp:lastModifiedBy>
  <cp:revision>100</cp:revision>
  <dcterms:modified xsi:type="dcterms:W3CDTF">2015-01-28T07:57:16Z</dcterms:modified>
</cp:coreProperties>
</file>