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78" r:id="rId4"/>
    <p:sldId id="279" r:id="rId5"/>
    <p:sldId id="283" r:id="rId6"/>
    <p:sldId id="281" r:id="rId7"/>
    <p:sldId id="282" r:id="rId8"/>
    <p:sldId id="286" r:id="rId9"/>
    <p:sldId id="285" r:id="rId10"/>
    <p:sldId id="271" r:id="rId11"/>
    <p:sldId id="284" r:id="rId12"/>
    <p:sldId id="274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B7CA-3479-412F-BE78-23FBDDA7FF1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66D5-2547-4BD0-A082-182178BCD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85786" y="285728"/>
            <a:ext cx="7929586" cy="3000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ИСТОРИЯ   СОЗДАНИЯ </a:t>
            </a:r>
          </a:p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ПОЖАРНОЙ  </a:t>
            </a:r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ЧАСТИ </a:t>
            </a:r>
          </a:p>
          <a:p>
            <a:pPr algn="ctr"/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ГОРОДА  ПУГАЧЕВА.</a:t>
            </a: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1" descr="C:\Documents and Settings\админиСРАТОР\Рабочий стол\Шестакова\2008_12_16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057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14291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В апреле 2005 года на базе ПЧ-54 по охране г. Пугачёва образовался 15 отряд противопожарной службы, в который вошли  ПЧ-54 по охране г. Пугачёва, ПЧ-51 по охране  с. Перелюба, ПЧ-41 по охране  с. Ивантеевка, ПЧ-45 по охране п. Горный.  Штат  составил 46 человек. 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8"/>
            <a:ext cx="3958994" cy="23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429132"/>
            <a:ext cx="3862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43372" cy="29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админиСРАТОР\Рабочий стол\Шестакова\2008_12_16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85794"/>
            <a:ext cx="50234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6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ПУГАЧЁВСКАЯ </a:t>
            </a: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КОМАНДА- 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ПЧ-54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857760"/>
            <a:ext cx="4000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Sylfaen" pitchFamily="18" charset="0"/>
              </a:rPr>
              <a:t>Отряд  их , в общем, небольшой,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Sylfaen" pitchFamily="18" charset="0"/>
              </a:rPr>
              <a:t>Готов он встретиться с бедой.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Sylfaen" pitchFamily="18" charset="0"/>
              </a:rPr>
              <a:t>Девиз их  главный: «Выручать,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Sylfaen" pitchFamily="18" charset="0"/>
              </a:rPr>
              <a:t>Спасать, хранить и защищать!»</a:t>
            </a:r>
            <a:endParaRPr lang="ru-RU" sz="20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643446"/>
            <a:ext cx="263168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214290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НАГРАДЫ  ЛИЧНОГО  СОСТАВА</a:t>
            </a:r>
          </a:p>
        </p:txBody>
      </p:sp>
      <p:pic>
        <p:nvPicPr>
          <p:cNvPr id="4" name="Picture 1" descr="C:\Documents and Settings\админиСРАТОР\Рабочий стол\Шестакова\2008_12_16\IMG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500330" cy="35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РАТОР\Рабочий стол\Шестакова\2008_12_16\IMG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255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админиСРАТОР\Рабочий стол\Шестакова\2008_12_16\IMG_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857232"/>
            <a:ext cx="2500330" cy="35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4643446"/>
            <a:ext cx="77153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   В  Пугачёвской  пожарной  части  24 отличника по боевой и политической  подготовке, 2 отличных  караула. 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  В 2007 году команда ПЧ-54 заняла II место в областном конкурсе на звание «Лучшее звено </a:t>
            </a:r>
            <a:r>
              <a:rPr lang="ru-RU" sz="2000" b="1" i="1" dirty="0" err="1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газодымозащитной</a:t>
            </a: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 службы» и другие награды.</a:t>
            </a:r>
            <a:endParaRPr lang="ru-RU" sz="2000" b="1" i="1" dirty="0">
              <a:solidFill>
                <a:srgbClr val="000000"/>
              </a:solidFill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2"/>
          <p:cNvSpPr>
            <a:spLocks noChangeArrowheads="1" noChangeShapeType="1" noTextEdit="1"/>
          </p:cNvSpPr>
          <p:nvPr/>
        </p:nvSpPr>
        <p:spPr bwMode="auto">
          <a:xfrm>
            <a:off x="285750" y="2571750"/>
            <a:ext cx="8643938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428596" y="142852"/>
            <a:ext cx="82867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  <a:t>Презентацию 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подготовили:</a:t>
            </a:r>
            <a:b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учащиеся школы-интерната,</a:t>
            </a:r>
          </a:p>
          <a:p>
            <a:pPr algn="ctr" defTabSz="912813"/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руководители:                            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Шестакова 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Ольга 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Анатольевна,</a:t>
            </a:r>
          </a:p>
          <a:p>
            <a:pPr algn="ctr" defTabSz="912813"/>
            <a:r>
              <a:rPr lang="ru-RU" sz="3600" b="1" i="1" dirty="0" err="1" smtClean="0">
                <a:solidFill>
                  <a:srgbClr val="002060"/>
                </a:solidFill>
                <a:latin typeface="Sylfaen" pitchFamily="18" charset="0"/>
              </a:rPr>
              <a:t>Финаенова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 Тамара Викторовна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.</a:t>
            </a:r>
            <a: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  <a:t>г. Пугачев </a:t>
            </a:r>
            <a:r>
              <a:rPr lang="ru-RU" sz="3600" b="1" i="1" dirty="0" smtClean="0">
                <a:solidFill>
                  <a:srgbClr val="002060"/>
                </a:solidFill>
                <a:latin typeface="Sylfaen" pitchFamily="18" charset="0"/>
              </a:rPr>
              <a:t>2015г</a:t>
            </a:r>
            <a:r>
              <a:rPr lang="ru-RU" sz="3600" b="1" i="1" dirty="0">
                <a:solidFill>
                  <a:srgbClr val="002060"/>
                </a:solidFill>
                <a:latin typeface="Sylfaen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Sylfaen" pitchFamily="18" charset="0"/>
            </a:endParaRPr>
          </a:p>
        </p:txBody>
      </p:sp>
      <p:pic>
        <p:nvPicPr>
          <p:cNvPr id="6" name="Picture 28" descr="100_306a8043dd_2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72008"/>
            <a:ext cx="2714644" cy="2143140"/>
          </a:xfrm>
          <a:prstGeom prst="rect">
            <a:avLst/>
          </a:prstGeom>
          <a:noFill/>
        </p:spPr>
      </p:pic>
      <p:pic>
        <p:nvPicPr>
          <p:cNvPr id="8" name="Picture 11" descr="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43306" y="2786058"/>
            <a:ext cx="19288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714348" y="3500438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  ГКОУ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Саратовской области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для  детей-сирот  и 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детей, оставшихся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без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попечения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родителей,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Sylfaen" pitchFamily="18" charset="0"/>
            </a:endParaRPr>
          </a:p>
          <a:p>
            <a:pPr algn="ctr" defTabSz="912813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«Школа – интернат  для  детей-сирот  и  детей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, оставшихся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 без  попечения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родителей, г.Пугачева»</a:t>
            </a:r>
            <a:endParaRPr lang="ru-RU" dirty="0"/>
          </a:p>
        </p:txBody>
      </p:sp>
      <p:pic>
        <p:nvPicPr>
          <p:cNvPr id="1027" name="Picture 3" descr="DSCN4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3429024" cy="226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N4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3339151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РАТОР\Рабочий стол\моя папка\фото Викторова\DSCN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85794"/>
            <a:ext cx="4123095" cy="31122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00232" y="4071942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Sylfaen" pitchFamily="18" charset="0"/>
              </a:rPr>
              <a:t>Учащиеся </a:t>
            </a:r>
            <a:r>
              <a:rPr lang="ru-RU" sz="2800" b="1" i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endParaRPr lang="ru-RU" sz="2800" b="1" i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Sylfaen" pitchFamily="18" charset="0"/>
              </a:rPr>
              <a:t>школы – интерната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Sylfaen" pitchFamily="18" charset="0"/>
              </a:rPr>
              <a:t>г. Пугачева</a:t>
            </a:r>
            <a:endParaRPr lang="ru-RU" sz="2800" b="1" i="1" dirty="0">
              <a:solidFill>
                <a:srgbClr val="002060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42852"/>
            <a:ext cx="5429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800" b="1" i="1" dirty="0" smtClean="0">
                <a:latin typeface="Sylfaen" pitchFamily="18" charset="0"/>
              </a:rPr>
              <a:t>Выполняя  поисковую  работу по  сбору  архивного  материала и  различных  сведений  по истории  города  Пугачева, историческим  и  архитектурным памятникам, о  великих  и знатных  людях ,  мы  нашли материал  об  истории  создания  пожарной  охраны.</a:t>
            </a:r>
          </a:p>
          <a:p>
            <a:r>
              <a:rPr lang="ru-RU" sz="2800" b="1" i="1" dirty="0" smtClean="0">
                <a:latin typeface="Sylfaen" pitchFamily="18" charset="0"/>
              </a:rPr>
              <a:t>  Своей  презентацией  хотим  познакомить  всех   с  историей  создания  пожарной  охраны города  Пугачёва. </a:t>
            </a:r>
            <a:endParaRPr lang="ru-RU" sz="2800" b="1" i="1" dirty="0">
              <a:latin typeface="Sylfaen" pitchFamily="18" charset="0"/>
            </a:endParaRPr>
          </a:p>
        </p:txBody>
      </p:sp>
      <p:pic>
        <p:nvPicPr>
          <p:cNvPr id="5" name="Picture 2" descr="J:\фото 12  сентября\P109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130552" cy="2419352"/>
          </a:xfrm>
          <a:prstGeom prst="rect">
            <a:avLst/>
          </a:prstGeom>
          <a:noFill/>
        </p:spPr>
      </p:pic>
      <p:pic>
        <p:nvPicPr>
          <p:cNvPr id="6" name="Picture 2" descr="20090611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48" y="714356"/>
            <a:ext cx="46434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В городе Пугачёве  за противопожарную безопасность и тушение пожаров несёт ответственность ПЧ-54, история которой начинается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с 1898 года .  </a:t>
            </a:r>
          </a:p>
          <a:p>
            <a:r>
              <a:rPr lang="ru-RU" sz="2400" b="1" i="1" dirty="0" smtClean="0">
                <a:latin typeface="Sylfaen" pitchFamily="18" charset="0"/>
              </a:rPr>
              <a:t>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1" descr="C:\Documents and Settings\админиСРАТОР\Рабочий стол\Шестакова\2008_12_16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429156" cy="321471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800072" cy="225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00174"/>
            <a:ext cx="18564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496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Documents and Settings\админиСРАТОР\Рабочий стол\Шестакова\2008_12_16\IMG_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214686"/>
            <a:ext cx="49520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204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414338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Sylfaen" pitchFamily="18" charset="0"/>
              </a:rPr>
              <a:t>В сухое ветреное лето 1893 года от большого пожара Николаевск почти весь выгорел. Из 400 дворов уцелело не более 70. После пожара город стал отстраиваться по новому плану , и </a:t>
            </a:r>
            <a:r>
              <a:rPr lang="ru-RU" sz="24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в 1898  году  в Николаевском  уезде  начали  создаваться  пожарные  дружины  для  борьбы  с  огнём.  Основанием  послужил  закон от  5  августа  1897  года. </a:t>
            </a:r>
            <a:endParaRPr lang="ru-RU" sz="2400" b="1" i="1" dirty="0">
              <a:latin typeface="Sylfaen" pitchFamily="18" charset="0"/>
            </a:endParaRPr>
          </a:p>
        </p:txBody>
      </p:sp>
      <p:pic>
        <p:nvPicPr>
          <p:cNvPr id="4" name="Picture 7" descr="I:\Мои документы\телефон\DCIM\DSC00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482603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142852"/>
            <a:ext cx="57864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В 1908 году в Николаевском уезде было зарегистрировано 86 пожаров. </a:t>
            </a: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cs typeface="Times New Roman" pitchFamily="18" charset="0"/>
              </a:rPr>
              <a:t> К  1910  году  Николаевский  пожарный  обоз  имел  4 машины. В 1917 году  был  сооружен городской  водозабор.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cs typeface="Times New Roman" pitchFamily="18" charset="0"/>
              </a:rPr>
              <a:t>Главным источником воды была  река  Большой  Иргиз. Водонапорная башня была рассчитана на подачу 100 000 ведер воды в день. </a:t>
            </a: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Продолжала существовать и пожарная команда. </a:t>
            </a:r>
            <a:endParaRPr lang="ru-RU" sz="2000" b="1" i="1" dirty="0" smtClean="0">
              <a:solidFill>
                <a:srgbClr val="FFFF00"/>
              </a:solidFill>
              <a:latin typeface="Sylfaen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496"/>
            <a:ext cx="2336443" cy="16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43380"/>
            <a:ext cx="2324621" cy="162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конкурс\podsne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214950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825987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214554"/>
            <a:ext cx="18645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142852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    Это сегодня можно гордится новейшей техникой ПЧ-54 , 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а  в 30 годах на вооружении городской команды находилось 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2 ручных насоса  «Красный факел»  и  2 парных хода. 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И только в 1935 году была получена автомашина АМО Эод-15. </a:t>
            </a:r>
            <a:endParaRPr lang="ru-RU" sz="2000" b="1" i="1" dirty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0179" name="Picture 3" descr="C:\Documents and Settings\админиСРАТОР\Рабочий стол\Шестакова\2008_12_16\IMG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53" y="785794"/>
            <a:ext cx="2088847" cy="2428892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РАТОР\Рабочий стол\Шестакова\2008_12_16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2971821" cy="18573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00570"/>
            <a:ext cx="29214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админиСРАТОР\Рабочий стол\моя папка\фото Викторова\DSCN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794"/>
            <a:ext cx="3071802" cy="25132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Но какая техника может сравниться с мастерством пожарного, которое неотделимо от смелости и героизма! </a:t>
            </a:r>
          </a:p>
          <a:p>
            <a:endParaRPr lang="ru-RU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027" name="Picture 3" descr="C:\Documents and Settings\админиСРАТОР\Рабочий стол\Шестакова\2008_12_16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00570"/>
            <a:ext cx="3929090" cy="221457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РАТОР\Рабочий стол\Шестакова\2008_12_16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243445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1714488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«Каждый пожарный – герой, всю жизнь на войне, каждую минуту рискует головой».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                       В.А.Гиляровский.</a:t>
            </a:r>
            <a:endParaRPr lang="ru-RU" sz="2000" b="1" i="1" dirty="0">
              <a:latin typeface="Sylfae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21457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14752"/>
            <a:ext cx="3962349" cy="22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439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Катя</cp:lastModifiedBy>
  <cp:revision>36</cp:revision>
  <dcterms:created xsi:type="dcterms:W3CDTF">2010-02-02T20:14:28Z</dcterms:created>
  <dcterms:modified xsi:type="dcterms:W3CDTF">2015-01-27T19:37:07Z</dcterms:modified>
</cp:coreProperties>
</file>