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7" r:id="rId4"/>
    <p:sldId id="268" r:id="rId5"/>
    <p:sldId id="266" r:id="rId6"/>
    <p:sldId id="257" r:id="rId7"/>
    <p:sldId id="269" r:id="rId8"/>
    <p:sldId id="258" r:id="rId9"/>
    <p:sldId id="259" r:id="rId10"/>
    <p:sldId id="260" r:id="rId11"/>
    <p:sldId id="264" r:id="rId12"/>
    <p:sldId id="262" r:id="rId13"/>
    <p:sldId id="263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3EAD57-35AD-4591-97DB-E4DD10EBD8D5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E00C32-1404-4641-A32A-848C0AD2C8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Лавриненко С. 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Удовина</a:t>
            </a:r>
            <a:r>
              <a:rPr lang="ru-RU" sz="2400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24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18921">
            <a:off x="4951378" y="2872195"/>
            <a:ext cx="2318075" cy="30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8858312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       Миша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кошка        Гриша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0026"/>
            <a:ext cx="5000628" cy="350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00" y="3714752"/>
            <a:ext cx="41672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2238375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2999" y="0"/>
            <a:ext cx="2691001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20669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Карточка 1 (не читающим учащимся)</a:t>
            </a:r>
            <a:endParaRPr lang="ru-RU" dirty="0" smtClean="0"/>
          </a:p>
          <a:p>
            <a:pPr algn="ctr">
              <a:buNone/>
            </a:pPr>
            <a:r>
              <a:rPr lang="ru-RU" sz="2600" dirty="0" smtClean="0"/>
              <a:t>     Найди и вычеркни в строчках все буквы </a:t>
            </a:r>
            <a:r>
              <a:rPr lang="ru-RU" sz="2600" dirty="0" err="1" smtClean="0">
                <a:solidFill>
                  <a:srgbClr val="0070C0"/>
                </a:solidFill>
              </a:rPr>
              <a:t>ш</a:t>
            </a:r>
            <a:r>
              <a:rPr lang="ru-RU" sz="2600" dirty="0" smtClean="0"/>
              <a:t>.</a:t>
            </a:r>
          </a:p>
          <a:p>
            <a:pPr algn="ctr">
              <a:buNone/>
            </a:pPr>
            <a:r>
              <a:rPr lang="en-US" sz="2600" dirty="0" smtClean="0"/>
              <a:t>     </a:t>
            </a:r>
            <a:r>
              <a:rPr lang="ru-RU" sz="2600" dirty="0" smtClean="0"/>
              <a:t>(Сколько из них строчных, заглавных?)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ОРШПМИКИшИБЮьШЭтМЧБЬсяАЫ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СЦЫФоПАвКЕНцШДИшлРПВШтЭЪХ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Карточка 2 (читающим учащимся)</a:t>
            </a:r>
            <a:endParaRPr lang="ru-RU" dirty="0" smtClean="0"/>
          </a:p>
          <a:p>
            <a:pPr lvl="0" algn="ctr">
              <a:buNone/>
            </a:pPr>
            <a:r>
              <a:rPr lang="en-US" dirty="0" smtClean="0"/>
              <a:t>    </a:t>
            </a:r>
            <a:r>
              <a:rPr lang="ru-RU" sz="2600" dirty="0" smtClean="0"/>
              <a:t>Найди границы слов  и запомни, сколько их спряталось</a:t>
            </a:r>
            <a:r>
              <a:rPr lang="en-US" sz="2600" dirty="0" smtClean="0"/>
              <a:t> </a:t>
            </a:r>
            <a:r>
              <a:rPr lang="ru-RU" sz="2600" dirty="0" smtClean="0"/>
              <a:t>на строке. Как, одним словом назвать все эти предметы? 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 ГРУШАБРИКОСЛИВАНАНАС</a:t>
            </a:r>
          </a:p>
          <a:p>
            <a:endParaRPr lang="ru-RU" dirty="0"/>
          </a:p>
        </p:txBody>
      </p:sp>
      <p:pic>
        <p:nvPicPr>
          <p:cNvPr id="4" name="Picture 2" descr="http://jcsd.k12.ms.us/vle/images/pencil_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891298" cy="1199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Карточка 1 (не читающим учащимся)</a:t>
            </a:r>
            <a:endParaRPr lang="ru-RU" dirty="0" smtClean="0"/>
          </a:p>
          <a:p>
            <a:pPr algn="ctr">
              <a:buNone/>
            </a:pPr>
            <a:r>
              <a:rPr lang="ru-RU" sz="2600" dirty="0" smtClean="0"/>
              <a:t>     Найди и вычеркни в строчках все буквы «ша».</a:t>
            </a:r>
          </a:p>
          <a:p>
            <a:pPr algn="ctr">
              <a:buNone/>
            </a:pPr>
            <a:r>
              <a:rPr lang="en-US" sz="2600" dirty="0" smtClean="0"/>
              <a:t>     </a:t>
            </a:r>
            <a:r>
              <a:rPr lang="ru-RU" sz="2600" dirty="0" smtClean="0"/>
              <a:t>(Сколько из них строчных, заглавных?)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ОР</a:t>
            </a:r>
            <a:r>
              <a:rPr lang="ru-RU" dirty="0" err="1" smtClean="0">
                <a:solidFill>
                  <a:srgbClr val="0070C0"/>
                </a:solidFill>
              </a:rPr>
              <a:t>Ш</a:t>
            </a:r>
            <a:r>
              <a:rPr lang="ru-RU" dirty="0" err="1" smtClean="0">
                <a:solidFill>
                  <a:schemeClr val="tx1"/>
                </a:solidFill>
              </a:rPr>
              <a:t>ПМИКИ</a:t>
            </a:r>
            <a:r>
              <a:rPr lang="ru-RU" dirty="0" err="1" smtClean="0">
                <a:solidFill>
                  <a:srgbClr val="0070C0"/>
                </a:solidFill>
              </a:rPr>
              <a:t>ш</a:t>
            </a:r>
            <a:r>
              <a:rPr lang="ru-RU" dirty="0" err="1" smtClean="0">
                <a:solidFill>
                  <a:schemeClr val="tx1"/>
                </a:solidFill>
              </a:rPr>
              <a:t>ИБЮь</a:t>
            </a:r>
            <a:r>
              <a:rPr lang="ru-RU" dirty="0" err="1" smtClean="0">
                <a:solidFill>
                  <a:srgbClr val="0070C0"/>
                </a:solidFill>
              </a:rPr>
              <a:t>Ш</a:t>
            </a:r>
            <a:r>
              <a:rPr lang="ru-RU" dirty="0" err="1" smtClean="0">
                <a:solidFill>
                  <a:schemeClr val="tx1"/>
                </a:solidFill>
              </a:rPr>
              <a:t>ЭтМЧБЬсяАЫ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СЦЫФоПАвКЕНц</a:t>
            </a:r>
            <a:r>
              <a:rPr lang="ru-RU" dirty="0" err="1" smtClean="0">
                <a:solidFill>
                  <a:srgbClr val="0070C0"/>
                </a:solidFill>
              </a:rPr>
              <a:t>Ш</a:t>
            </a:r>
            <a:r>
              <a:rPr lang="ru-RU" dirty="0" err="1" smtClean="0">
                <a:solidFill>
                  <a:schemeClr val="tx1"/>
                </a:solidFill>
              </a:rPr>
              <a:t>ДИ</a:t>
            </a:r>
            <a:r>
              <a:rPr lang="ru-RU" dirty="0" err="1" smtClean="0">
                <a:solidFill>
                  <a:srgbClr val="0070C0"/>
                </a:solidFill>
              </a:rPr>
              <a:t>ш</a:t>
            </a:r>
            <a:r>
              <a:rPr lang="ru-RU" dirty="0" err="1" smtClean="0">
                <a:solidFill>
                  <a:schemeClr val="tx1"/>
                </a:solidFill>
              </a:rPr>
              <a:t>лРПВ</a:t>
            </a:r>
            <a:r>
              <a:rPr lang="ru-RU" dirty="0" err="1" smtClean="0">
                <a:solidFill>
                  <a:srgbClr val="0070C0"/>
                </a:solidFill>
              </a:rPr>
              <a:t>Ш</a:t>
            </a:r>
            <a:r>
              <a:rPr lang="ru-RU" dirty="0" err="1" smtClean="0">
                <a:solidFill>
                  <a:schemeClr val="tx1"/>
                </a:solidFill>
              </a:rPr>
              <a:t>тЭЪХ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Карточка 2 (читающим учащимся)</a:t>
            </a:r>
            <a:endParaRPr lang="ru-RU" dirty="0" smtClean="0"/>
          </a:p>
          <a:p>
            <a:pPr lvl="0" algn="ctr">
              <a:buNone/>
            </a:pPr>
            <a:r>
              <a:rPr lang="en-US" sz="2600" dirty="0" smtClean="0"/>
              <a:t>    </a:t>
            </a:r>
            <a:r>
              <a:rPr lang="ru-RU" sz="2600" dirty="0" smtClean="0"/>
              <a:t>Найди границы слов  и запомни, сколько их спряталось</a:t>
            </a:r>
            <a:r>
              <a:rPr lang="en-US" sz="2600" dirty="0" smtClean="0"/>
              <a:t> </a:t>
            </a:r>
            <a:r>
              <a:rPr lang="ru-RU" sz="2600" dirty="0" smtClean="0"/>
              <a:t>на строке. Как, одним словом назвать все эти предметы? 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</a:rPr>
              <a:t>ГРУШ</a:t>
            </a:r>
            <a:r>
              <a:rPr lang="ru-RU" u="sng" dirty="0" smtClean="0">
                <a:solidFill>
                  <a:srgbClr val="0070C0"/>
                </a:solidFill>
              </a:rPr>
              <a:t>А</a:t>
            </a:r>
            <a:r>
              <a:rPr lang="ru-RU" dirty="0" smtClean="0">
                <a:solidFill>
                  <a:srgbClr val="0070C0"/>
                </a:solidFill>
              </a:rPr>
              <a:t>БРИКО</a:t>
            </a:r>
            <a:r>
              <a:rPr lang="ru-RU" u="sng" dirty="0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ЛИВ</a:t>
            </a:r>
            <a:r>
              <a:rPr lang="ru-RU" u="sng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00B050"/>
                </a:solidFill>
              </a:rPr>
              <a:t>НАНАС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16632"/>
            <a:ext cx="857256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0722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  1)</a:t>
            </a:r>
            <a:r>
              <a:rPr lang="ru-RU" dirty="0" smtClean="0"/>
              <a:t>  </a:t>
            </a:r>
            <a:r>
              <a:rPr lang="ru-RU" b="1" i="1" dirty="0" smtClean="0"/>
              <a:t>Дыхательная гимнастика.</a:t>
            </a:r>
          </a:p>
          <a:p>
            <a:pPr algn="ctr">
              <a:buNone/>
            </a:pPr>
            <a:r>
              <a:rPr lang="ru-RU" u="sng" dirty="0" smtClean="0"/>
              <a:t>«Ароматный цветок»</a:t>
            </a:r>
            <a:endParaRPr lang="ru-RU" dirty="0" smtClean="0"/>
          </a:p>
          <a:p>
            <a:pPr algn="ctr"/>
            <a:r>
              <a:rPr lang="ru-RU" dirty="0" smtClean="0"/>
              <a:t>- Сделайте медленный глубокий вдох носом при плотно сжатых губах и задержите  дыхание; на выдохе произнесите фразу: «Какой ароматный цветок».</a:t>
            </a:r>
          </a:p>
          <a:p>
            <a:pPr algn="ctr">
              <a:buNone/>
            </a:pPr>
            <a:r>
              <a:rPr lang="ru-RU" b="1" i="1" dirty="0" smtClean="0"/>
              <a:t>  2) Артикуляционная разминка</a:t>
            </a:r>
            <a:endParaRPr lang="ru-RU" dirty="0" smtClean="0"/>
          </a:p>
          <a:p>
            <a:pPr algn="ctr">
              <a:buNone/>
            </a:pPr>
            <a:r>
              <a:rPr lang="ru-RU" u="sng" dirty="0" smtClean="0"/>
              <a:t>«Губы»</a:t>
            </a:r>
            <a:endParaRPr lang="ru-RU" dirty="0" smtClean="0"/>
          </a:p>
          <a:p>
            <a:r>
              <a:rPr lang="ru-RU" dirty="0" smtClean="0"/>
              <a:t>- Плотно сжав губы, вытяните их вперед; не разжимая губ, растяните их в улыбке; повторите упражнение 2-3 раза.</a:t>
            </a:r>
          </a:p>
          <a:p>
            <a:pPr algn="ctr">
              <a:buNone/>
            </a:pPr>
            <a:r>
              <a:rPr lang="ru-RU" b="1" i="1" dirty="0" smtClean="0"/>
              <a:t>  3) Упражнение для дикции.</a:t>
            </a:r>
            <a:endParaRPr lang="ru-RU" dirty="0" smtClean="0"/>
          </a:p>
          <a:p>
            <a:r>
              <a:rPr lang="ru-RU" dirty="0" smtClean="0"/>
              <a:t>Произносите скороговорку «Мышонку шепчет мышь: «Ты все шуршишь, не спишь?» хором.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цели и задачи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Познакомиться со звуком … и буквой, ….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Учиться отличать …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Учиться читать….)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нашего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1. Познакомиться со звуком </a:t>
            </a:r>
            <a:r>
              <a:rPr lang="ru-RU" sz="3600" b="1" dirty="0" smtClean="0">
                <a:solidFill>
                  <a:srgbClr val="002060"/>
                </a:solidFill>
              </a:rPr>
              <a:t>[</a:t>
            </a:r>
            <a:r>
              <a:rPr lang="ru-RU" sz="3600" b="1" dirty="0" err="1" smtClean="0">
                <a:solidFill>
                  <a:srgbClr val="002060"/>
                </a:solidFill>
              </a:rPr>
              <a:t>ш</a:t>
            </a:r>
            <a:r>
              <a:rPr lang="ru-RU" sz="3600" b="1" dirty="0" smtClean="0">
                <a:solidFill>
                  <a:srgbClr val="002060"/>
                </a:solidFill>
              </a:rPr>
              <a:t>] </a:t>
            </a:r>
            <a:r>
              <a:rPr lang="ru-RU" sz="3600" dirty="0" smtClean="0">
                <a:solidFill>
                  <a:srgbClr val="002060"/>
                </a:solidFill>
              </a:rPr>
              <a:t>и буквой, которая его обозначает.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2. Учиться отличать звук </a:t>
            </a:r>
            <a:r>
              <a:rPr lang="ru-RU" sz="3600" b="1" dirty="0" smtClean="0">
                <a:solidFill>
                  <a:srgbClr val="002060"/>
                </a:solidFill>
              </a:rPr>
              <a:t>[</a:t>
            </a:r>
            <a:r>
              <a:rPr lang="ru-RU" sz="3600" b="1" dirty="0" err="1" smtClean="0">
                <a:solidFill>
                  <a:srgbClr val="002060"/>
                </a:solidFill>
              </a:rPr>
              <a:t>ш</a:t>
            </a:r>
            <a:r>
              <a:rPr lang="ru-RU" sz="3600" b="1" dirty="0" smtClean="0">
                <a:solidFill>
                  <a:srgbClr val="002060"/>
                </a:solidFill>
              </a:rPr>
              <a:t>] </a:t>
            </a:r>
            <a:r>
              <a:rPr lang="ru-RU" sz="3600" dirty="0" smtClean="0">
                <a:solidFill>
                  <a:srgbClr val="002060"/>
                </a:solidFill>
              </a:rPr>
              <a:t>и букву, которая его обозначает от других звуков и букв.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3. Учиться читать слоги, слова с новой буквой.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185598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5852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Твердый согласный звук [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b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буквы Ш,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Сочетание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829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11310" y="1554163"/>
            <a:ext cx="32737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286006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2665459" cy="29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3452820" cy="24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429000"/>
            <a:ext cx="2762256" cy="27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в группах.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8641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100" dirty="0" smtClean="0">
                <a:solidFill>
                  <a:srgbClr val="FF0000"/>
                </a:solidFill>
              </a:rPr>
              <a:t>Каждой группе нужно отгадать загадку и составить звуковые схемы отгадок.</a:t>
            </a:r>
            <a:r>
              <a:rPr lang="ru-RU" b="1" i="1" dirty="0" smtClean="0"/>
              <a:t>	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>
              <a:buNone/>
            </a:pPr>
            <a:r>
              <a:rPr lang="ru-RU" sz="3300" b="1" i="1" dirty="0" smtClean="0"/>
              <a:t>1 группа.</a:t>
            </a:r>
            <a:r>
              <a:rPr lang="ru-RU" sz="3300" dirty="0" smtClean="0"/>
              <a:t>					</a:t>
            </a:r>
            <a:r>
              <a:rPr lang="ru-RU" sz="3300" b="1" i="1" dirty="0" smtClean="0"/>
              <a:t>2 группа.</a:t>
            </a:r>
            <a:endParaRPr lang="ru-RU" sz="3300" dirty="0" smtClean="0"/>
          </a:p>
          <a:p>
            <a:r>
              <a:rPr lang="ru-RU" sz="3300" dirty="0" smtClean="0"/>
              <a:t>	На квадратиках доски			На четыре ноги</a:t>
            </a:r>
          </a:p>
          <a:p>
            <a:r>
              <a:rPr lang="ru-RU" sz="3300" dirty="0" smtClean="0"/>
              <a:t>	Короли свели полки.			Надевали сапоги.</a:t>
            </a:r>
          </a:p>
          <a:p>
            <a:r>
              <a:rPr lang="ru-RU" sz="3300" dirty="0" smtClean="0"/>
              <a:t>	Нет для боя у полков			Перед тем как надевать, </a:t>
            </a:r>
          </a:p>
          <a:p>
            <a:r>
              <a:rPr lang="ru-RU" sz="3300" dirty="0" smtClean="0"/>
              <a:t>	Ни патронов, ни штыков.			Стали обувь надувать.</a:t>
            </a:r>
          </a:p>
          <a:p>
            <a:r>
              <a:rPr lang="ru-RU" sz="3300" dirty="0" smtClean="0"/>
              <a:t>		</a:t>
            </a:r>
          </a:p>
          <a:p>
            <a:r>
              <a:rPr lang="ru-RU" sz="3300" dirty="0" smtClean="0"/>
              <a:t>		</a:t>
            </a:r>
            <a:r>
              <a:rPr lang="ru-RU" sz="3300" i="1" dirty="0" smtClean="0"/>
              <a:t>					</a:t>
            </a:r>
            <a:endParaRPr lang="ru-RU" sz="3300" dirty="0" smtClean="0"/>
          </a:p>
          <a:p>
            <a:r>
              <a:rPr lang="ru-RU" sz="3300" dirty="0" smtClean="0"/>
              <a:t>	          </a:t>
            </a:r>
            <a:r>
              <a:rPr lang="ru-RU" sz="3300" b="1" i="1" dirty="0" smtClean="0"/>
              <a:t>3 группа.	</a:t>
            </a:r>
            <a:r>
              <a:rPr lang="ru-RU" sz="3300" dirty="0" smtClean="0"/>
              <a:t>			          </a:t>
            </a:r>
            <a:r>
              <a:rPr lang="ru-RU" sz="3300" b="1" i="1" dirty="0" smtClean="0"/>
              <a:t>4 группа.</a:t>
            </a:r>
            <a:endParaRPr lang="ru-RU" sz="3300" dirty="0" smtClean="0"/>
          </a:p>
          <a:p>
            <a:r>
              <a:rPr lang="ru-RU" sz="3300" dirty="0" smtClean="0"/>
              <a:t>	У меня нос колкий,			Сижу верхом, не зная на ком,</a:t>
            </a:r>
          </a:p>
          <a:p>
            <a:r>
              <a:rPr lang="ru-RU" sz="3300" dirty="0" smtClean="0"/>
              <a:t>	Как у иголки,				Знакомого встречу – </a:t>
            </a:r>
          </a:p>
          <a:p>
            <a:r>
              <a:rPr lang="ru-RU" sz="3300" dirty="0" smtClean="0"/>
              <a:t>	Но не шью,				Соскочу,   привечу.   </a:t>
            </a:r>
          </a:p>
          <a:p>
            <a:r>
              <a:rPr lang="ru-RU" sz="3300" dirty="0" smtClean="0"/>
              <a:t>	А дырявлю только.	</a:t>
            </a:r>
            <a:r>
              <a:rPr lang="ru-RU" dirty="0" smtClean="0"/>
              <a:t>						</a:t>
            </a:r>
          </a:p>
          <a:p>
            <a:r>
              <a:rPr lang="ru-RU" i="1" dirty="0" smtClean="0"/>
              <a:t>			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jcsd.k12.ms.us/vle/images/pencil_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16632"/>
            <a:ext cx="809691" cy="108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275" y="428604"/>
            <a:ext cx="892400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ш</a:t>
            </a:r>
            <a:r>
              <a:rPr lang="en-US" sz="7200" b="1" dirty="0" smtClean="0">
                <a:solidFill>
                  <a:schemeClr val="tx1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</a:p>
          <a:p>
            <a:pPr algn="ctr">
              <a:buNone/>
            </a:pPr>
            <a:r>
              <a:rPr lang="ru-RU" sz="7200" b="1" dirty="0" err="1" smtClean="0">
                <a:solidFill>
                  <a:schemeClr val="tx1"/>
                </a:solidFill>
              </a:rPr>
              <a:t>ш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о</a:t>
            </a:r>
          </a:p>
          <a:p>
            <a:pPr algn="ctr">
              <a:buNone/>
            </a:pPr>
            <a:r>
              <a:rPr lang="ru-RU" sz="7200" b="1" dirty="0" err="1" smtClean="0">
                <a:solidFill>
                  <a:schemeClr val="tx1"/>
                </a:solidFill>
              </a:rPr>
              <a:t>ш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у</a:t>
            </a:r>
          </a:p>
          <a:p>
            <a:pPr algn="ctr">
              <a:buNone/>
            </a:pPr>
            <a:r>
              <a:rPr lang="ru-RU" sz="7200" b="1" u="sng" dirty="0" err="1" smtClean="0">
                <a:solidFill>
                  <a:schemeClr val="tx1"/>
                </a:solidFill>
              </a:rPr>
              <a:t>ш</a:t>
            </a:r>
            <a:r>
              <a:rPr lang="ru-RU" sz="7200" b="1" u="sng" dirty="0" smtClean="0">
                <a:solidFill>
                  <a:schemeClr val="tx1"/>
                </a:solidFill>
              </a:rPr>
              <a:t> </a:t>
            </a:r>
            <a:r>
              <a:rPr lang="ru-RU" sz="7200" b="1" u="sng" dirty="0" smtClean="0">
                <a:solidFill>
                  <a:srgbClr val="FF0000"/>
                </a:solidFill>
              </a:rPr>
              <a:t>е</a:t>
            </a:r>
          </a:p>
          <a:p>
            <a:pPr algn="ctr">
              <a:buNone/>
            </a:pPr>
            <a:r>
              <a:rPr lang="ru-RU" sz="7200" b="1" u="sng" dirty="0" err="1" smtClean="0">
                <a:solidFill>
                  <a:schemeClr val="tx1"/>
                </a:solidFill>
              </a:rPr>
              <a:t>ш</a:t>
            </a:r>
            <a:r>
              <a:rPr lang="ru-RU" sz="7200" b="1" u="sng" dirty="0" smtClean="0">
                <a:solidFill>
                  <a:schemeClr val="tx1"/>
                </a:solidFill>
              </a:rPr>
              <a:t> </a:t>
            </a:r>
            <a:r>
              <a:rPr lang="ru-RU" sz="7200" b="1" u="sng" dirty="0" smtClean="0">
                <a:solidFill>
                  <a:srgbClr val="FF0000"/>
                </a:solidFill>
              </a:rPr>
              <a:t>и</a:t>
            </a:r>
            <a:endParaRPr lang="ru-RU" sz="7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230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Урок  литературного чтения  1 класс  Лавриненко С. К. Удовина Т. А.  </vt:lpstr>
      <vt:lpstr>Презентация PowerPoint</vt:lpstr>
      <vt:lpstr>  цели и задачи    </vt:lpstr>
      <vt:lpstr>план нашего урока</vt:lpstr>
      <vt:lpstr> Твердый согласный звук [ш],  буквы Ш, ш.  Сочетание ши. </vt:lpstr>
      <vt:lpstr>Презентация PowerPoint</vt:lpstr>
      <vt:lpstr>Работа в группах.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литературного чтения</dc:title>
  <dc:creator>Admin</dc:creator>
  <cp:lastModifiedBy>User</cp:lastModifiedBy>
  <cp:revision>25</cp:revision>
  <dcterms:created xsi:type="dcterms:W3CDTF">2012-11-21T21:25:46Z</dcterms:created>
  <dcterms:modified xsi:type="dcterms:W3CDTF">2015-04-12T16:11:06Z</dcterms:modified>
</cp:coreProperties>
</file>