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10FC"/>
    <a:srgbClr val="0FE6F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6D503-A28C-4AC5-AB54-EDF98041D0D7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4174-3D93-40E0-8476-9B171E998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6D503-A28C-4AC5-AB54-EDF98041D0D7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4174-3D93-40E0-8476-9B171E998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6D503-A28C-4AC5-AB54-EDF98041D0D7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4174-3D93-40E0-8476-9B171E998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6D503-A28C-4AC5-AB54-EDF98041D0D7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4174-3D93-40E0-8476-9B171E998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6D503-A28C-4AC5-AB54-EDF98041D0D7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4174-3D93-40E0-8476-9B171E998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6D503-A28C-4AC5-AB54-EDF98041D0D7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4174-3D93-40E0-8476-9B171E998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6D503-A28C-4AC5-AB54-EDF98041D0D7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4174-3D93-40E0-8476-9B171E998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6D503-A28C-4AC5-AB54-EDF98041D0D7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4174-3D93-40E0-8476-9B171E998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6D503-A28C-4AC5-AB54-EDF98041D0D7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4174-3D93-40E0-8476-9B171E998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6D503-A28C-4AC5-AB54-EDF98041D0D7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4174-3D93-40E0-8476-9B171E998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6D503-A28C-4AC5-AB54-EDF98041D0D7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4174-3D93-40E0-8476-9B171E998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4000">
              <a:srgbClr val="03D4A8">
                <a:alpha val="22000"/>
              </a:srgb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6D503-A28C-4AC5-AB54-EDF98041D0D7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94174-3D93-40E0-8476-9B171E998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68760"/>
          </a:xfrm>
        </p:spPr>
        <p:txBody>
          <a:bodyPr>
            <a:normAutofit/>
          </a:bodyPr>
          <a:lstStyle/>
          <a:p>
            <a:r>
              <a:rPr lang="en-US" sz="6600" b="1" i="1" dirty="0" smtClean="0">
                <a:solidFill>
                  <a:srgbClr val="2C10F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nap ITC" pitchFamily="82" charset="0"/>
              </a:rPr>
              <a:t>Scotland</a:t>
            </a:r>
            <a:endParaRPr lang="ru-RU" sz="6600" b="1" i="1" dirty="0">
              <a:solidFill>
                <a:srgbClr val="2C10F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093296"/>
            <a:ext cx="9144000" cy="908720"/>
          </a:xfrm>
        </p:spPr>
        <p:txBody>
          <a:bodyPr/>
          <a:lstStyle/>
          <a:p>
            <a:r>
              <a:rPr lang="en-US" b="1" dirty="0" smtClean="0">
                <a:solidFill>
                  <a:srgbClr val="0FE6F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nap ITC" pitchFamily="82" charset="0"/>
              </a:rPr>
              <a:t>Presentation of Alexeeva Ulyana</a:t>
            </a:r>
            <a:endParaRPr lang="ru-RU" b="1" dirty="0">
              <a:solidFill>
                <a:srgbClr val="0FE6F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File:Flag of Scotland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052736"/>
            <a:ext cx="4644008" cy="2786405"/>
          </a:xfrm>
          <a:prstGeom prst="rect">
            <a:avLst/>
          </a:prstGeom>
          <a:noFill/>
        </p:spPr>
      </p:pic>
      <p:pic>
        <p:nvPicPr>
          <p:cNvPr id="2050" name="Picture 2" descr="File:Royal Coat of Arms of the Kingdom of Scotland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700808"/>
            <a:ext cx="4427984" cy="42851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2C10F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nap ITC" pitchFamily="82" charset="0"/>
              </a:rPr>
              <a:t>Emblem Of Scotland.</a:t>
            </a:r>
            <a:endParaRPr lang="ru-RU" sz="5400" b="1" dirty="0">
              <a:solidFill>
                <a:srgbClr val="2C10F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File:Royal Coat of Arms of the Kingdom of Scotland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143000"/>
            <a:ext cx="59055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6700" b="1" dirty="0" smtClean="0">
                <a:solidFill>
                  <a:srgbClr val="2C10F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nap ITC" pitchFamily="82" charset="0"/>
              </a:rPr>
              <a:t>Flag </a:t>
            </a:r>
            <a:r>
              <a:rPr lang="en-US" sz="6700" b="1" dirty="0" smtClean="0">
                <a:solidFill>
                  <a:srgbClr val="2C10F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nap ITC" pitchFamily="82" charset="0"/>
              </a:rPr>
              <a:t>Of Scotland</a:t>
            </a:r>
            <a:r>
              <a:rPr lang="en-US" sz="6700" dirty="0" smtClean="0"/>
              <a:t/>
            </a:r>
            <a:br>
              <a:rPr lang="en-US" sz="6700" dirty="0" smtClean="0"/>
            </a:br>
            <a:endParaRPr lang="ru-RU" sz="6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File:Flag of Scotland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371601"/>
            <a:ext cx="8709587" cy="5225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2C10F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nap ITC" pitchFamily="82" charset="0"/>
              </a:rPr>
              <a:t>Kilt</a:t>
            </a:r>
            <a:endParaRPr lang="ru-RU" sz="7200" b="1" dirty="0">
              <a:solidFill>
                <a:srgbClr val="2C10F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7410" name="Picture 2" descr="File:Highlander-ki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96752"/>
            <a:ext cx="3384376" cy="53348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2" name="Picture 4" descr="File:Guard outside Edinburgh Cast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268760"/>
            <a:ext cx="3942438" cy="52565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1034739">
            <a:off x="685800" y="2130425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2C10F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nap ITC" pitchFamily="82" charset="0"/>
              </a:rPr>
              <a:t>Thank you for your attention!</a:t>
            </a:r>
            <a:endParaRPr lang="ru-RU" sz="8800" b="1" dirty="0">
              <a:solidFill>
                <a:srgbClr val="2C10F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16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Scotland</vt:lpstr>
      <vt:lpstr>Emblem Of Scotland.</vt:lpstr>
      <vt:lpstr>  Flag Of Scotland </vt:lpstr>
      <vt:lpstr>Kilt</vt:lpstr>
      <vt:lpstr>Thank you for your attention!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Часовня воздвижения креста господня</dc:title>
  <dc:creator>RePack by SPecialiST</dc:creator>
  <cp:lastModifiedBy>RePack by SPecialiST</cp:lastModifiedBy>
  <cp:revision>13</cp:revision>
  <dcterms:created xsi:type="dcterms:W3CDTF">2014-01-29T10:54:13Z</dcterms:created>
  <dcterms:modified xsi:type="dcterms:W3CDTF">2014-02-02T14:08:56Z</dcterms:modified>
</cp:coreProperties>
</file>