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D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67" autoAdjust="0"/>
  </p:normalViewPr>
  <p:slideViewPr>
    <p:cSldViewPr>
      <p:cViewPr varScale="1">
        <p:scale>
          <a:sx n="45" d="100"/>
          <a:sy n="45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433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6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36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362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6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64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320D0B-5053-4067-9ACB-2A8154171E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822C5E-4729-4D71-A270-DB583A193AB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A085E2-E84B-492D-B399-5CB6BEE4893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3C6EE4D-5148-44C2-A38C-396BF43CA9B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8CE13E-57E9-4B98-A8FE-12FE2C8F23B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DF9308-E43D-46A6-8688-3C19007B2A0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89C2D0-39DC-431F-ABB0-D1768058F87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CCE141-0CD4-4A03-8AD1-67D2131021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73A5B2-0BA1-4D8D-AB9E-513172F797B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04FC92-FC74-459F-848E-D24526637F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694AFB-04F9-45E0-81F4-71C36B47D39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4BBCC2-8461-4587-B797-96C6DC97EEA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331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3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3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333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7F0570F-A582-4DB8-827B-A17C8C87EC7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34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295400"/>
          </a:xfrm>
        </p:spPr>
        <p:txBody>
          <a:bodyPr/>
          <a:lstStyle/>
          <a:p>
            <a:r>
              <a:rPr lang="en-US" sz="6600" b="1" i="1" u="sng"/>
              <a:t>B</a:t>
            </a:r>
            <a:r>
              <a:rPr lang="ru-RU" sz="6600" b="1" i="1" u="sng"/>
              <a:t>rown bear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5" name="Picture 5" descr="суровый, Морда, нос, медведь, бурый, взгляд обои на рабочий стол и картинки 466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1447800"/>
            <a:ext cx="7924800" cy="509428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7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animMotion origin="layout" path="M 0.0 0.0  L 0.25 0.0  L 0.25 0.33295  L 0.0 0.33295  L 0.0 0.0  Z" pathEditMode="relative" ptsTypes="">
                                      <p:cBhvr>
                                        <p:cTn id="8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/>
              <a:t>Бурые медведи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  <a:buFont typeface="Arial" charset="0"/>
              <a:buNone/>
            </a:pPr>
            <a:r>
              <a:rPr lang="ru-RU" sz="2800">
                <a:solidFill>
                  <a:schemeClr val="tx2"/>
                </a:solidFill>
              </a:rPr>
              <a:t>   </a:t>
            </a:r>
            <a:r>
              <a:rPr lang="en-US" sz="2800">
                <a:solidFill>
                  <a:schemeClr val="tx2"/>
                </a:solidFill>
              </a:rPr>
              <a:t>Bear is one of the most predatory animals.</a:t>
            </a:r>
            <a:r>
              <a:rPr lang="en-US" sz="2000">
                <a:solidFill>
                  <a:schemeClr val="tx2"/>
                </a:solidFill>
              </a:rPr>
              <a:t> </a:t>
            </a:r>
            <a:r>
              <a:rPr lang="en-US" sz="2800">
                <a:solidFill>
                  <a:schemeClr val="tx2"/>
                </a:solidFill>
              </a:rPr>
              <a:t>Brown bears are omnivores. Fur color from light fawn to black. </a:t>
            </a:r>
            <a:endParaRPr lang="ru-RU" sz="2800">
              <a:solidFill>
                <a:schemeClr val="tx2"/>
              </a:solidFill>
            </a:endParaRPr>
          </a:p>
        </p:txBody>
      </p:sp>
      <p:pic>
        <p:nvPicPr>
          <p:cNvPr id="17413" name="Picture 5" descr="i?id=7688449ad1aa60e8334dd1af0045fb38-54-144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0" y="2971800"/>
            <a:ext cx="5562600" cy="3362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ru-RU" sz="4600" b="1" i="1" u="sng"/>
              <a:t>Где водятся медведи?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8600" y="1905000"/>
            <a:ext cx="8226425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Bears are found in the Russian Kamchatka</a:t>
            </a:r>
            <a:endParaRPr lang="ru-RU" sz="3200">
              <a:solidFill>
                <a:schemeClr val="tx2"/>
              </a:solidFill>
            </a:endParaRPr>
          </a:p>
          <a:p>
            <a:endParaRPr lang="ru-RU" sz="440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6150" name="Picture 6" descr="Gothic Game Online World - Показать сообщение отдельно -...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0200" y="2590800"/>
            <a:ext cx="5638800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/>
              <a:t>Вес и рост медведей.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brown bears weigh between 500 kg and more., length 1.2 m brown bear.</a:t>
            </a:r>
            <a:endParaRPr lang="ru-RU">
              <a:solidFill>
                <a:schemeClr val="tx2"/>
              </a:solidFill>
            </a:endParaRPr>
          </a:p>
        </p:txBody>
      </p:sp>
      <p:pic>
        <p:nvPicPr>
          <p:cNvPr id="7173" name="Picture 5" descr="обои медведи Животные animals HD 16771216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7800" y="2590800"/>
            <a:ext cx="5791200" cy="3733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1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Какие они медведи?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They have small eyes and ears, paws powerful with strong claws 8-10 cm, short tail 65-210 mm.</a:t>
            </a:r>
            <a:endParaRPr lang="ru-RU">
              <a:solidFill>
                <a:schemeClr val="tx2"/>
              </a:solidFill>
            </a:endParaRPr>
          </a:p>
        </p:txBody>
      </p:sp>
      <p:pic>
        <p:nvPicPr>
          <p:cNvPr id="8197" name="Picture 5" descr="Сбежавшие медведи убили двух японок / Казахстанский агрегатор новосте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0" y="3048000"/>
            <a:ext cx="5334000" cy="35147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b="1" i="1" u="sng"/>
              <a:t>С кем можно сравнить медведя?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Brown bear more than a panda.; He is stronger than the wolf.</a:t>
            </a:r>
            <a:endParaRPr lang="ru-RU">
              <a:solidFill>
                <a:schemeClr val="tx2"/>
              </a:solidFill>
            </a:endParaRPr>
          </a:p>
        </p:txBody>
      </p:sp>
      <p:pic>
        <p:nvPicPr>
          <p:cNvPr id="9221" name="Picture 5" descr="Животные, медведь, бурый обои, фото, картинки.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352800"/>
            <a:ext cx="3048000" cy="2438400"/>
          </a:xfrm>
          <a:prstGeom prst="rect">
            <a:avLst/>
          </a:prstGeom>
          <a:noFill/>
        </p:spPr>
      </p:pic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3048000" y="4572000"/>
            <a:ext cx="1371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3048000" y="38100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9225" name="Picture 9" descr="Обои Волк, оскал, клыки, зима для рабочего стола - картинка #12911, скачать бесплатно на WallBox.ru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19600" y="4724400"/>
            <a:ext cx="3505200" cy="1943100"/>
          </a:xfrm>
          <a:prstGeom prst="rect">
            <a:avLst/>
          </a:prstGeom>
          <a:noFill/>
        </p:spPr>
      </p:pic>
      <p:pic>
        <p:nvPicPr>
          <p:cNvPr id="9227" name="Picture 11" descr="Панды из святого места Sichuan Giant Panda Sanctuaries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19600" y="2667000"/>
            <a:ext cx="3505200" cy="2057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057400"/>
            <a:ext cx="64770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       </a:t>
            </a:r>
            <a:r>
              <a:rPr lang="en-US" sz="4400">
                <a:solidFill>
                  <a:srgbClr val="FFFF99"/>
                </a:solidFill>
              </a:rPr>
              <a:t>Thank you for your</a:t>
            </a:r>
            <a:endParaRPr lang="ru-RU" sz="4400">
              <a:solidFill>
                <a:srgbClr val="FFFF99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400">
                <a:solidFill>
                  <a:srgbClr val="FFFF99"/>
                </a:solidFill>
              </a:rPr>
              <a:t>attention</a:t>
            </a:r>
            <a:endParaRPr lang="ru-RU" sz="4400">
              <a:solidFill>
                <a:srgbClr val="FFFF99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4400">
              <a:solidFill>
                <a:schemeClr val="tx2"/>
              </a:solidFill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0" y="2286000"/>
            <a:ext cx="1600200" cy="1524000"/>
          </a:xfrm>
          <a:prstGeom prst="star5">
            <a:avLst/>
          </a:prstGeom>
          <a:solidFill>
            <a:srgbClr val="EAFD3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6858000" y="2362200"/>
            <a:ext cx="1676400" cy="1447800"/>
          </a:xfrm>
          <a:prstGeom prst="star5">
            <a:avLst/>
          </a:prstGeom>
          <a:solidFill>
            <a:srgbClr val="EAFD3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7" name="Rectangle 17"/>
          <p:cNvSpPr>
            <a:spLocks noGrp="1" noChangeArrowheads="1"/>
          </p:cNvSpPr>
          <p:nvPr>
            <p:ph sz="half" idx="2"/>
          </p:nvPr>
        </p:nvSpPr>
        <p:spPr>
          <a:xfrm flipH="1">
            <a:off x="7086600" y="7467600"/>
            <a:ext cx="76200" cy="76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266</TotalTime>
  <Words>109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Занавес</vt:lpstr>
      <vt:lpstr>Brown bear</vt:lpstr>
      <vt:lpstr>Бурые медведи</vt:lpstr>
      <vt:lpstr>Где водятся медведи?</vt:lpstr>
      <vt:lpstr>Вес и рост медведей.</vt:lpstr>
      <vt:lpstr>Какие они медведи?</vt:lpstr>
      <vt:lpstr>С кем можно сравнить медведя?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Александр</dc:creator>
  <cp:lastModifiedBy>re</cp:lastModifiedBy>
  <cp:revision>8</cp:revision>
  <cp:lastPrinted>1601-01-01T00:00:00Z</cp:lastPrinted>
  <dcterms:created xsi:type="dcterms:W3CDTF">2015-01-25T03:06:42Z</dcterms:created>
  <dcterms:modified xsi:type="dcterms:W3CDTF">2015-04-03T20:31:20Z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